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3" r:id="rId3"/>
    <p:sldId id="274" r:id="rId4"/>
    <p:sldId id="275" r:id="rId5"/>
    <p:sldId id="276" r:id="rId6"/>
    <p:sldId id="272" r:id="rId7"/>
    <p:sldId id="258" r:id="rId8"/>
    <p:sldId id="262" r:id="rId9"/>
    <p:sldId id="263" r:id="rId10"/>
    <p:sldId id="260" r:id="rId11"/>
    <p:sldId id="264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ED95-661D-4375-80AB-E49B466F578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DF31C-93E5-4CE2-8DC8-366FA6C5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말이 맞는지 </a:t>
            </a:r>
            <a:r>
              <a:rPr lang="ko-KR" altLang="en-US" dirty="0" err="1"/>
              <a:t>모르겠넹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C8AD-B644-46AE-BBCF-ED611CE7F7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말이 맞는지 </a:t>
            </a:r>
            <a:r>
              <a:rPr lang="ko-KR" altLang="en-US" dirty="0" err="1"/>
              <a:t>모르겠넹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C8AD-B644-46AE-BBCF-ED611CE7F7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9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5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63CF-279E-4703-AE37-3421C1F8FFD6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1038-557F-46EF-9C72-5C9C8271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1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Token </a:t>
            </a:r>
            <a:r>
              <a:rPr lang="ko-KR" altLang="en-US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773" y="6307032"/>
            <a:ext cx="466160" cy="46616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48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062"/>
          <a:stretch/>
        </p:blipFill>
        <p:spPr>
          <a:xfrm>
            <a:off x="1183960" y="549000"/>
            <a:ext cx="9824080" cy="57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2215" y="5323840"/>
            <a:ext cx="30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Developer settings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43" y="561840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2" y="549000"/>
            <a:ext cx="9822516" cy="57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1463" y="5323840"/>
            <a:ext cx="668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5. Personal access tokens </a:t>
            </a:r>
            <a:r>
              <a:rPr lang="ko-KR" altLang="en-US" b="1" dirty="0">
                <a:solidFill>
                  <a:srgbClr val="FF0000"/>
                </a:solidFill>
              </a:rPr>
              <a:t>클릭 후 </a:t>
            </a:r>
            <a:r>
              <a:rPr lang="en-US" altLang="ko-KR" b="1" dirty="0">
                <a:solidFill>
                  <a:srgbClr val="FF0000"/>
                </a:solidFill>
              </a:rPr>
              <a:t>Generate new token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03" y="2463865"/>
            <a:ext cx="315037" cy="315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63" y="194048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5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341"/>
          <a:stretch/>
        </p:blipFill>
        <p:spPr>
          <a:xfrm>
            <a:off x="1198228" y="549000"/>
            <a:ext cx="9795545" cy="57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855" y="5323840"/>
            <a:ext cx="358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6. repo Scopes</a:t>
            </a:r>
            <a:r>
              <a:rPr lang="ko-KR" altLang="en-US" b="1" dirty="0">
                <a:solidFill>
                  <a:srgbClr val="FF0000"/>
                </a:solidFill>
              </a:rPr>
              <a:t>을 선택하고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23" y="374896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6A378-0820-4B32-BDB8-4054D362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39999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272" y="450569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en-US" altLang="ko-KR" b="1" dirty="0" err="1">
                <a:solidFill>
                  <a:srgbClr val="FF0000"/>
                </a:solidFill>
              </a:rPr>
              <a:t>Blogit</a:t>
            </a:r>
            <a:r>
              <a:rPr lang="ko-KR" altLang="en-US" b="1" dirty="0">
                <a:solidFill>
                  <a:srgbClr val="FF0000"/>
                </a:solidFill>
              </a:rPr>
              <a:t> 로그인</a:t>
            </a:r>
          </a:p>
        </p:txBody>
      </p:sp>
    </p:spTree>
    <p:extLst>
      <p:ext uri="{BB962C8B-B14F-4D97-AF65-F5344CB8AC3E}">
        <p14:creationId xmlns:p14="http://schemas.microsoft.com/office/powerpoint/2010/main" val="28164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97F0EC-BABC-4270-93FB-074B8C14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273" y="47463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My Page</a:t>
            </a:r>
            <a:r>
              <a:rPr lang="ko-KR" altLang="en-US" b="1" dirty="0">
                <a:solidFill>
                  <a:srgbClr val="FF0000"/>
                </a:solidFill>
              </a:rPr>
              <a:t>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99AAD-E6E6-4ED7-A31A-6722E10B1CE0}"/>
              </a:ext>
            </a:extLst>
          </p:cNvPr>
          <p:cNvSpPr/>
          <p:nvPr/>
        </p:nvSpPr>
        <p:spPr>
          <a:xfrm>
            <a:off x="8518358" y="1171074"/>
            <a:ext cx="641684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9912223-E718-4C38-B706-735F7D847FCC}"/>
              </a:ext>
            </a:extLst>
          </p:cNvPr>
          <p:cNvCxnSpPr>
            <a:endCxn id="7" idx="3"/>
          </p:cNvCxnSpPr>
          <p:nvPr/>
        </p:nvCxnSpPr>
        <p:spPr>
          <a:xfrm rot="5400000">
            <a:off x="6266720" y="2310384"/>
            <a:ext cx="3471159" cy="17700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AF4B-5AC0-4502-A119-F114D976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273" y="4746325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회원 정보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99AAD-E6E6-4ED7-A31A-6722E10B1CE0}"/>
              </a:ext>
            </a:extLst>
          </p:cNvPr>
          <p:cNvSpPr/>
          <p:nvPr/>
        </p:nvSpPr>
        <p:spPr>
          <a:xfrm>
            <a:off x="9930064" y="1459830"/>
            <a:ext cx="641684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9912223-E718-4C38-B706-735F7D847FCC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7115333" y="1795412"/>
            <a:ext cx="3182402" cy="30887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3B60F35-A721-471E-B6BE-3A7FD241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8937" y="5198617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Git Token </a:t>
            </a:r>
            <a:r>
              <a:rPr lang="ko-KR" altLang="en-US" b="1" dirty="0">
                <a:solidFill>
                  <a:srgbClr val="FF0000"/>
                </a:solidFill>
              </a:rPr>
              <a:t>기입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99AAD-E6E6-4ED7-A31A-6722E10B1CE0}"/>
              </a:ext>
            </a:extLst>
          </p:cNvPr>
          <p:cNvSpPr/>
          <p:nvPr/>
        </p:nvSpPr>
        <p:spPr>
          <a:xfrm>
            <a:off x="4188185" y="4457567"/>
            <a:ext cx="26938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5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1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Token </a:t>
            </a:r>
            <a:r>
              <a:rPr lang="ko-KR" altLang="en-US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773" y="6307032"/>
            <a:ext cx="466160" cy="46616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84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327"/>
          <a:stretch/>
        </p:blipFill>
        <p:spPr>
          <a:xfrm>
            <a:off x="1197540" y="549000"/>
            <a:ext cx="9796921" cy="57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8216" y="5323840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en-US" altLang="ko-KR" b="1" dirty="0">
                <a:solidFill>
                  <a:srgbClr val="FF0000"/>
                </a:solidFill>
                <a:hlinkClick r:id="rId3"/>
              </a:rPr>
              <a:t>https://github.com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6936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91"/>
          <a:stretch/>
        </p:blipFill>
        <p:spPr>
          <a:xfrm>
            <a:off x="1185434" y="549000"/>
            <a:ext cx="9821132" cy="57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7076" y="532384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아이디와 비밀번호로 로그인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23" y="333240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2" y="549000"/>
            <a:ext cx="9822516" cy="57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96895" y="5323840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우측 프로필 클릭 후</a:t>
            </a:r>
            <a:r>
              <a:rPr lang="en-US" altLang="ko-KR" b="1" dirty="0">
                <a:solidFill>
                  <a:srgbClr val="FF0000"/>
                </a:solidFill>
              </a:rPr>
              <a:t> Settings 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23" y="3799763"/>
            <a:ext cx="315037" cy="3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82</Words>
  <Application>Microsoft Office PowerPoint</Application>
  <PresentationFormat>와이드스크린</PresentationFormat>
  <Paragraphs>16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홍 창경</cp:lastModifiedBy>
  <cp:revision>19</cp:revision>
  <dcterms:created xsi:type="dcterms:W3CDTF">2020-07-30T05:33:39Z</dcterms:created>
  <dcterms:modified xsi:type="dcterms:W3CDTF">2020-08-07T03:58:15Z</dcterms:modified>
</cp:coreProperties>
</file>