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59C7-C848-9DD9-B18B-7DF7506F5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EC389C-FCB1-B76C-F6CB-F53CF2E6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54C37-E88B-6F01-976A-20040A66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A4DAC-4E47-0842-96FA-9D5DAE4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E18B0-3C2D-D842-3C05-247B08BC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C2486-A34C-A8DD-ACC4-F3EBD56D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60AB-76CE-FD9B-0349-C5807C371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B544C-CEF3-267A-FE41-C5BD0F28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11D75-43CB-DE4B-C643-14E4B3EA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9A8E7-91DD-0295-9D80-05720EF8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0EA66-E9F3-153F-7943-B5705D22C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8BE56-6899-26EB-FCCB-ABA286E2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F8DF6-5750-752A-F71A-11CA5BAC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C48B-0132-AE59-CCA3-F55D3D43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6E1AF-1406-CCF8-2680-1D8455EE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FD256-1E57-CEDC-2D80-8987775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D1C7A-78EA-A0DC-5113-6A11EDC8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3CFAC-C52B-0C86-7DF8-6583C5D0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9DC68-A31E-1C96-201F-C98398A7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40151-1E39-AAD0-1313-B095756D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EF06-3347-A937-5507-AFB80FAA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21F80-2742-B64D-3DB1-FED5C044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BEDD8-5140-CA41-DAA6-4C2B9125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A4C68-6444-15A4-658F-72CF731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BC0C-3D2D-5405-49E3-31F6C4E4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3D4A-879E-5293-C187-670CB112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C689D-B792-F97E-3F74-E24BC84DE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93E6C6-BA62-CBC7-64AD-BD02BCD7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58AC-1884-BB33-8D6A-190CA4BC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C8AB1-5830-691B-5E4F-453B673D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448F4-F3D7-BFD9-189B-2945877B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62CE-26B2-71C0-3FC8-0FF578B1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CBDD3-4874-81EB-044D-4210892C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DC4A2-95EA-BA29-D1BF-E9F58B73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F1FA5-C73C-9C54-5518-DDC936EBA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EE22A-0A3D-D5FC-4727-D4F847306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3511C-3CBE-D422-7BBF-84EA1AA9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BFB6BF-5765-3DF0-B739-91F2AC7A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DDD62-D9B4-6F13-A4A2-88AF0DC9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6AD46-B58A-D47B-C7ED-1A72380E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1405F-60DF-6540-3FCE-0BDD9264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99127-3242-8A97-7596-5F0B803A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54AE1-479B-59DA-B839-34C5DE6C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023405-4B9F-E974-8AEE-F885D3BA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0583E-1262-A8BD-DF03-3EB739C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2A37-0C65-5905-EB4D-9AB20F3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5DFB-90B9-7860-5474-722197C9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36EB3-254F-E9E8-D823-0EB9183C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D4579-D874-B881-E8B2-F81C8982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9EB4F-C590-F83A-7AF4-316406C6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B4C48-19C1-3702-BF30-D8C3EC5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6E887-ECD1-271D-7387-87D8E2E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0554-02BB-C591-82C3-7AAA89B2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E772-3606-5F37-95D2-30CBAB75A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334AC-E01A-0F9C-3053-493FF980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9644C-FAA1-86DB-A51D-E1CBB757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0C3A8-80B2-09F5-5C12-8A274A46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5F27B-D540-1BE4-FA4A-423C3BBC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2B290-A62C-7A33-7BA4-F60591A2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46E3D-4E5A-B29B-E0D4-8220C2BB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7955-4E50-334E-0C5C-1C20FF33A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1DD3-09E5-4566-A278-AA688DF82638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1BA28-3752-30C4-3596-4D243CCC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AD853-27C0-E201-CEA8-E9928983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C8D6-CD39-4D42-8BE2-3DB610A7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2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ECC6D73-77EB-9979-E97C-E607EDAB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45077"/>
              </p:ext>
            </p:extLst>
          </p:nvPr>
        </p:nvGraphicFramePr>
        <p:xfrm>
          <a:off x="447869" y="345232"/>
          <a:ext cx="11364685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996615549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4192727149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1709711286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2614176249"/>
                    </a:ext>
                  </a:extLst>
                </a:gridCol>
                <a:gridCol w="2272937">
                  <a:extLst>
                    <a:ext uri="{9D8B030D-6E8A-4147-A177-3AD203B41FA5}">
                      <a16:colId xmlns:a16="http://schemas.microsoft.com/office/drawing/2014/main" val="1476858646"/>
                    </a:ext>
                  </a:extLst>
                </a:gridCol>
              </a:tblGrid>
              <a:tr h="779106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OSI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Layer No.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Example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Others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8464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HTTPS, FTP, SCP, Telnet, SSH, </a:t>
                      </a:r>
                      <a:r>
                        <a:rPr lang="en-US" altLang="ko-KR" sz="2000" dirty="0" err="1"/>
                        <a:t>etc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3889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82665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58619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L4(NAT)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UDP</a:t>
                      </a:r>
                      <a:r>
                        <a:rPr lang="en-US" altLang="ko-KR" sz="2000"/>
                        <a:t>, SCTP</a:t>
                      </a: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9595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L3(Router)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86002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L2(Switch)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Frame Relay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47423"/>
                  </a:ext>
                </a:extLst>
              </a:tr>
              <a:tr h="779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5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6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김영욱</dc:creator>
  <cp:lastModifiedBy>김영욱</cp:lastModifiedBy>
  <cp:revision>11</cp:revision>
  <dcterms:created xsi:type="dcterms:W3CDTF">2023-07-23T10:03:42Z</dcterms:created>
  <dcterms:modified xsi:type="dcterms:W3CDTF">2023-07-23T10:28:21Z</dcterms:modified>
</cp:coreProperties>
</file>