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2CC4-C2DB-6CEF-3522-2E0E59E8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93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42472-097B-5577-91BD-DDAD097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2283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07E-F12D-DCBD-1EA1-4980056F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448D-A850-AF4F-885A-387F83AC61A8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76CB-97C4-9734-6A80-8F1143C60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318C-58E3-024E-A2D6-D7857F14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3A00-A2F8-F248-BB72-D35B7C79F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245ff4ed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1232024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1238615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2346455f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12eca6d5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372091b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71ec5afa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816805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eba24e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5793902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530e1b6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583e73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2584312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0f4a715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3c7ae75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7049645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Basic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Hryhorzhevska Anastasiia</dc:creator>
  <cp:lastModifiedBy>anastasiia_hry</cp:lastModifiedBy>
  <cp:revision>5</cp:revision>
  <dcterms:created xsi:type="dcterms:W3CDTF">2022-07-08T06:55:25Z</dcterms:created>
  <dcterms:modified xsi:type="dcterms:W3CDTF">2022-07-11T15:25:23Z</dcterms:modified>
</cp:coreProperties>
</file>