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2CC4-C2DB-6CEF-3522-2E0E59E8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93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42472-097B-5577-91BD-DDAD097C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2" y="2283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F07E-F12D-DCBD-1EA1-4980056F8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448D-A850-AF4F-885A-387F83AC61A8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76CB-97C4-9734-6A80-8F1143C60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3318C-58E3-024E-A2D6-D7857F14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3A00-A2F8-F248-BB72-D35B7C79F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3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5d62f2fc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40c2903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9c79525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6ae51aa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4024820a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4a09a3e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e931249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6589879a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4748ad9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d5f66d6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cc299f9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file5ee361e90be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675861"/>
            <a:ext cx="10515600" cy="5501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Basic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Hryhorzhevska Anastasiia</dc:creator>
  <cp:lastModifiedBy>anastasiia_hry</cp:lastModifiedBy>
  <cp:revision>5</cp:revision>
  <dcterms:created xsi:type="dcterms:W3CDTF">2022-07-08T06:55:25Z</dcterms:created>
  <dcterms:modified xsi:type="dcterms:W3CDTF">2022-07-11T15:29:28Z</dcterms:modified>
</cp:coreProperties>
</file>