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2CC4-C2DB-6CEF-3522-2E0E59E8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93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42472-097B-5577-91BD-DDAD097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2283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F07E-F12D-DCBD-1EA1-4980056F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448D-A850-AF4F-885A-387F83AC61A8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76CB-97C4-9734-6A80-8F1143C60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318C-58E3-024E-A2D6-D7857F14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3A00-A2F8-F248-BB72-D35B7C79F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912e804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2be97ee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379b40fb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f038396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f7c6d72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2caf72a1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399a1bcc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74878cc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2ff7082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27726e5c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15d30fe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71610a9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722bb4c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47e333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2f3903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Basic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Hryhorzhevska Anastasiia</dc:creator>
  <cp:lastModifiedBy>anastasiia_hry</cp:lastModifiedBy>
  <cp:revision>5</cp:revision>
  <dcterms:created xsi:type="dcterms:W3CDTF">2022-07-08T06:55:25Z</dcterms:created>
  <dcterms:modified xsi:type="dcterms:W3CDTF">2022-07-08T15:23:19Z</dcterms:modified>
</cp:coreProperties>
</file>