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C2CC4-C2DB-6CEF-3522-2E0E59E8A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5501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93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42472-097B-5577-91BD-DDAD097C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2" y="2283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4F07E-F12D-DCBD-1EA1-4980056F8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448D-A850-AF4F-885A-387F83AC61A8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D76CB-97C4-9734-6A80-8F1143C60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3318C-58E3-024E-A2D6-D7857F148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3A00-A2F8-F248-BB72-D35B7C79F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36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3b6ab201.png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42b92b53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6c94ef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6fcea357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1bf87047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6d59a71c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410ce27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557e057b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58f1dd89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541bb0fd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Basic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Hryhorzhevska Anastasiia</dc:creator>
  <cp:lastModifiedBy>anastasiia_hry</cp:lastModifiedBy>
  <cp:revision>5</cp:revision>
  <dcterms:created xsi:type="dcterms:W3CDTF">2022-07-08T06:55:25Z</dcterms:created>
  <dcterms:modified xsi:type="dcterms:W3CDTF">2022-07-08T09:27:18Z</dcterms:modified>
</cp:coreProperties>
</file>