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CC4-C2DB-6CEF-3522-2E0E59E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3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472-097B-5577-91BD-DDAD097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283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07E-F12D-DCBD-1EA1-4980056F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448D-A850-AF4F-885A-387F83AC61A8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76CB-97C4-9734-6A80-8F1143C6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18C-58E3-024E-A2D6-D7857F14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3A00-A2F8-F248-BB72-D35B7C79F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Hryhorzhevska Anastasiia</dc:creator>
  <cp:lastModifiedBy>Hryhorzhevska Anastasiia</cp:lastModifiedBy>
  <cp:revision>5</cp:revision>
  <dcterms:created xsi:type="dcterms:W3CDTF">2022-07-08T06:55:25Z</dcterms:created>
  <dcterms:modified xsi:type="dcterms:W3CDTF">2022-07-08T07:19:57Z</dcterms:modified>
</cp:coreProperties>
</file>