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Defining and Implementing Personas at ACG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TCS’ Approach to Driving Change and Enabling a Cloud-First Strategy</a:t>
            </a:r>
          </a:p>
          <a:p>
            <a:r>
              <a:t>Presented by: [Your Name]</a:t>
            </a:r>
          </a:p>
          <a:p>
            <a:r>
              <a:t>Date: [Monday’s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&amp;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Shaping the Future of IT at ACG with Persona-Driven Management.</a:t>
            </a:r>
          </a:p>
          <a:p/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Shift towards Entra-only, cloud-first IT strategy.</a:t>
            </a:r>
          </a:p>
          <a:p>
            <a:r>
              <a:t>- Need to tailor device provisioning, access, and applications.</a:t>
            </a:r>
          </a:p>
          <a:p>
            <a:r>
              <a:t>- Aligning IT with workforce needs.</a:t>
            </a:r>
          </a:p>
          <a:p/>
          <a:p>
            <a:r>
              <a:t>**Objective:**</a:t>
            </a:r>
          </a:p>
          <a:p>
            <a:r>
              <a:t>- Define Personas for efficient IT deployment.</a:t>
            </a:r>
          </a:p>
          <a:p>
            <a:r>
              <a:t>- Streamline IT processes and enhance user experience.</a:t>
            </a:r>
          </a:p>
          <a:p>
            <a:r>
              <a:t>- Ensure alignment with ACG’s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On-prem reliance: Active Directory (AD), SCCM.</a:t>
            </a:r>
          </a:p>
          <a:p>
            <a:r>
              <a:t>- Increasing remote workforce (50-60%).</a:t>
            </a:r>
          </a:p>
          <a:p>
            <a:r>
              <a:t>- Manual onboarding/offboarding inefficiencies.</a:t>
            </a:r>
          </a:p>
          <a:p>
            <a:r>
              <a:t>- Need for dynamic, cloud-based Persona-based provisioning.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TCS’ Approach to Defining 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Identifying Personas</a:t>
            </a:r>
          </a:p>
          <a:p>
            <a:r>
              <a:t>- Personas are role-based IT classifications.</a:t>
            </a:r>
          </a:p>
          <a:p>
            <a:r>
              <a:t>- Structured framework for Personas:</a:t>
            </a:r>
          </a:p>
          <a:p>
            <a:r>
              <a:t>  - Frontline Workers (Call Center, Claims, Travel, Membership)</a:t>
            </a:r>
          </a:p>
          <a:p>
            <a:r>
              <a:t>  - Corporate Office (Finance, HR, IT, Legal)</a:t>
            </a:r>
          </a:p>
          <a:p>
            <a:r>
              <a:t>  - Developers &amp; Engineers (Cloud, DevOps, IT)</a:t>
            </a:r>
          </a:p>
          <a:p>
            <a:r>
              <a:t>  - Field &amp; Remote Workers (Sales, Insurance Agents)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Aligning Personas with IT Deployment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Autopilot &amp; Intune enable zero-touch deployment.</a:t>
            </a:r>
          </a:p>
          <a:p>
            <a:r>
              <a:t>- Application strategy:</a:t>
            </a:r>
          </a:p>
          <a:p>
            <a:r>
              <a:t>  - Cloud-first applications preferred.</a:t>
            </a:r>
          </a:p>
          <a:p>
            <a:r>
              <a:t>  - Persona-based tagging for automatic deployment.</a:t>
            </a:r>
          </a:p>
          <a:p>
            <a:r>
              <a:t>- Security policies tailored per Persona risk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Strategy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Discovery &amp; Persona Definition (Weeks 1-4)</a:t>
            </a:r>
          </a:p>
          <a:p>
            <a:r>
              <a:t>- Conduct working sessions.</a:t>
            </a:r>
          </a:p>
          <a:p>
            <a:r>
              <a:t>- Define IT needs per Persona.</a:t>
            </a:r>
          </a:p>
          <a:p/>
          <a:p>
            <a:r>
              <a:t>Phase 2: Pilot &amp; Testing (Weeks 5-8)</a:t>
            </a:r>
          </a:p>
          <a:p>
            <a:r>
              <a:t>- Deploy pilot Personas in Intune.</a:t>
            </a:r>
          </a:p>
          <a:p>
            <a:r>
              <a:t>- Gather feedback &amp; refine.</a:t>
            </a:r>
          </a:p>
          <a:p/>
          <a:p>
            <a:r>
              <a:t>Phase 3: Full-Scale Rollout (Weeks 9-12)</a:t>
            </a:r>
          </a:p>
          <a:p>
            <a:r>
              <a:t>- Expand deployment across ACG.</a:t>
            </a:r>
          </a:p>
          <a:p>
            <a:r>
              <a:t>- Establish monitoring &amp; governance.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&amp; Integration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Workday → ServiceNow → Intune Integration:</a:t>
            </a:r>
          </a:p>
          <a:p>
            <a:r>
              <a:t>  - HR triggers onboarding in Workday.</a:t>
            </a:r>
          </a:p>
          <a:p>
            <a:r>
              <a:t>  - API call to ServiceNow for provisioning.</a:t>
            </a:r>
          </a:p>
          <a:p>
            <a:r>
              <a:t>  - Orchestrator automates Intune setup.</a:t>
            </a:r>
          </a:p>
          <a:p>
            <a:r>
              <a:t>- Self-Service IT approach:</a:t>
            </a:r>
          </a:p>
          <a:p>
            <a:r>
              <a:t>  - Employees request apps via Company Portal.</a:t>
            </a:r>
          </a:p>
          <a:p>
            <a:r>
              <a:t>  - Intune pushes approved apps dynamically.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 &amp; 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Faster, automated onboarding/offboarding.</a:t>
            </a:r>
          </a:p>
          <a:p>
            <a:r>
              <a:t>- Cloud-native provisioning with Autopilot &amp; Intune.</a:t>
            </a:r>
          </a:p>
          <a:p>
            <a:r>
              <a:t>- Personalized IT experience (apps follow users).</a:t>
            </a:r>
          </a:p>
          <a:p>
            <a:r>
              <a:t>- Reduced IT workload (no more image-based deployments).</a:t>
            </a:r>
          </a:p>
          <a:p>
            <a:r>
              <a:t>- Stronger security &amp; compliance enforcement.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Conduct working sessions this week.</a:t>
            </a:r>
          </a:p>
          <a:p>
            <a:r>
              <a:t>- Schedule Friday review meeting for final deck.</a:t>
            </a:r>
          </a:p>
          <a:p>
            <a:r>
              <a:t>- Prepare final recommendations for Monday’s meeting.</a:t>
            </a:r>
          </a:p>
          <a:p>
            <a:r>
              <a:t>- Align with ACG leadership for approval &amp; pilot launch.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