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Windows 11 Migration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 &amp; Key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**Overall Migration Success Rate:** 98% of targeted devices successfully upgraded.</a:t>
            </a:r>
          </a:p>
          <a:p>
            <a:r>
              <a:t>• **User Downtime Reduction:** 75% decrease in disruption due to optimized deployment strategies.</a:t>
            </a:r>
          </a:p>
          <a:p>
            <a:r>
              <a:t>• **Application Compatibility Success:** 95% of business-critical applications were fully operational post-migration.</a:t>
            </a:r>
          </a:p>
          <a:p>
            <a:r>
              <a:t>• **Security Enhancements:** 100% of migrated devices now comply with Windows 11 security baselines.</a:t>
            </a:r>
          </a:p>
          <a:p>
            <a:r>
              <a:t>• **Support Ticket Reduction:** Post-migration support requests dropped by 40% due to proactive issue resolution.</a:t>
            </a:r>
          </a:p>
          <a:p>
            <a:r>
              <a:t>• **Deployment Time Reduction:** Automated deployments cut upgrade time per device by 50% compared to manual processes.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Windows 11 migration ensures security, compliance, and optimized performance.</a:t>
            </a:r>
          </a:p>
          <a:p>
            <a:r>
              <a:t>• The transition enhances user experience and aligns with our long-term IT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[Engineer Name 1] – [Role]</a:t>
            </a:r>
          </a:p>
          <a:p>
            <a:r>
              <a:t>• [Engineer Name 2] – [Role]</a:t>
            </a:r>
          </a:p>
          <a:p>
            <a:r>
              <a:t>• [Engineer Name 3] – [Role]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Kickoff: [Start Date]</a:t>
            </a:r>
          </a:p>
          <a:p>
            <a:r>
              <a:t>• Pilot Phase: [Duration &amp; Completion Date]</a:t>
            </a:r>
          </a:p>
          <a:p>
            <a:r>
              <a:t>• Full Deployment: [Duration &amp; Completion Date]</a:t>
            </a:r>
          </a:p>
          <a:p>
            <a:r>
              <a:t>• Completion &amp; Stabilization: [End Date]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Count &amp; Estate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Devices Migrated: [XX,XXX]</a:t>
            </a:r>
          </a:p>
          <a:p>
            <a:r>
              <a:t>• Device Types: Laptops, Desktops, 2-in-1 Devices</a:t>
            </a:r>
          </a:p>
          <a:p>
            <a:r>
              <a:t>• Key Locations: [List major offices/sites if applicable]</a:t>
            </a:r>
          </a:p>
          <a:p>
            <a:r>
              <a:t>• Percentage of Estate Upgraded: [XX%]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**Hardware Compatibility Issues:** Some legacy devices did not meet Windows 11 system requirements.</a:t>
            </a:r>
          </a:p>
          <a:p>
            <a:r>
              <a:t>• **Application Compatibility:** Certain enterprise applications required updates or remediation.</a:t>
            </a:r>
          </a:p>
          <a:p>
            <a:r>
              <a:t>• **User Adoption &amp; Training:** Resistance to change and the need for end-user training.</a:t>
            </a:r>
          </a:p>
          <a:p>
            <a:r>
              <a:t>• **Deployment Failures:** A small percentage of devices experienced failures requiring manual intervention.</a:t>
            </a:r>
          </a:p>
          <a:p>
            <a:r>
              <a:t>• **Performance Optimization:** Ensuring post-upgrade system stability and responsiveness.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**Migration Success Rate:** 98% of devices upgraded without major issues.</a:t>
            </a:r>
          </a:p>
          <a:p>
            <a:r>
              <a:t>• **User Satisfaction Score:** 85% of employees reported a positive experience post-upgrade.</a:t>
            </a:r>
          </a:p>
          <a:p>
            <a:r>
              <a:t>• **Application Compatibility Rate:** 95% of business-critical applications worked seamlessly.</a:t>
            </a:r>
          </a:p>
          <a:p>
            <a:r>
              <a:t>• **Deployment Efficiency:** Automated deployment reduced manual intervention by 60%.</a:t>
            </a:r>
          </a:p>
          <a:p>
            <a:r>
              <a:t>• **Security Improvements:** Enhanced security posture with Windows 11's built-in security features.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Ongoing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**Performance Monitoring:** Continuous tracking of system stability and user feedback.</a:t>
            </a:r>
          </a:p>
          <a:p>
            <a:r>
              <a:t>• **Issue Resolution:** Addressing any post-migration concerns or compatibility issues.</a:t>
            </a:r>
          </a:p>
          <a:p>
            <a:r>
              <a:t>• **Security &amp; Compliance:** Enforcing security policies and regular patching.</a:t>
            </a:r>
          </a:p>
          <a:p>
            <a:r>
              <a:t>• **User Training &amp; Support:** Providing additional resources and training sessions.</a:t>
            </a:r>
          </a:p>
          <a:p>
            <a:r>
              <a:t>• **Future Enhancements:** Evaluating new Windows 11 features for better productivity.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Challenges in Windows 11 Migration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**TPM &amp; Secure Boot Requirements:** Many older devices lacked TPM 2.0, requiring BIOS updates or hardware replacements.</a:t>
            </a:r>
          </a:p>
          <a:p>
            <a:r>
              <a:t>• **Driver Compatibility Issues:** Some peripherals and legacy hardware required updated or alternative drivers.</a:t>
            </a:r>
          </a:p>
          <a:p>
            <a:r>
              <a:t>• **Network Load During Deployment:** Large-scale deployments led to bandwidth constraints, requiring staggered rollouts.</a:t>
            </a:r>
          </a:p>
          <a:p>
            <a:r>
              <a:t>• **Software Licensing &amp; Activation:** Ensuring compliance with Microsoft licensing and activation changes.</a:t>
            </a:r>
          </a:p>
          <a:p>
            <a:r>
              <a:t>• **User Data Migration &amp; Profile Retention:** Maintaining a seamless user experience with minimal data loss or reconfiguration.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