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Windows 11 In-Place Upgrade (IPU) Deployment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for Manager</a:t>
            </a:r>
          </a:p>
          <a:p>
            <a:r>
              <a:t>By Winston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DSS team initiated device replacement after EDM troubleshooting.</a:t>
            </a:r>
          </a:p>
          <a:p>
            <a:r>
              <a:t>• Approximately 2-3 issues per 200 systems.</a:t>
            </a:r>
          </a:p>
          <a:p>
            <a:r>
              <a:t>• Most issues were due to multiple users signing into a device or incompatible software.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Troubleshooting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Remote login using local Admin Account.</a:t>
            </a:r>
          </a:p>
          <a:p>
            <a:r>
              <a:t>• Clear Temp folders, Recycle Bin &amp; old user profiles (SCCM).</a:t>
            </a:r>
          </a:p>
          <a:p>
            <a:r>
              <a:t>• Remove incompatible software manually.</a:t>
            </a:r>
          </a:p>
          <a:p>
            <a:r>
              <a:t>• Run the IPU process using Setup.exe.</a:t>
            </a:r>
          </a:p>
          <a:p>
            <a:r>
              <a:t>• Notify DSS group if IPU fails.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Windows 7 to Windows 10 Upgrade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ACG was not using Microsoft Autopatch services at that time.</a:t>
            </a:r>
          </a:p>
          <a:p>
            <a:r>
              <a:t>• Remote users primarily used Citrix VDI with Wyse terminals.</a:t>
            </a:r>
          </a:p>
          <a:p>
            <a:r>
              <a:t>• EDM team had 7 techs and 1 manager.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Deployment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Windows 10 Task Sequence Testing:</a:t>
            </a:r>
          </a:p>
          <a:p>
            <a:r>
              <a:t>  - Joe Z., David G., Jim G., Dan T.</a:t>
            </a:r>
          </a:p>
          <a:p>
            <a:r>
              <a:t>• In-Place Upgrade (IPU) Testing:</a:t>
            </a:r>
          </a:p>
          <a:p>
            <a:r>
              <a:t>  - David G. &amp; Jim G.</a:t>
            </a:r>
          </a:p>
          <a:p>
            <a:r>
              <a:t>• Windows 10 Domain Group Policies:</a:t>
            </a:r>
          </a:p>
          <a:p>
            <a:r>
              <a:t>  - Jeff K., Shaun K.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Windows 10 IPU Deployment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Created Task Sequence for IPU process on workstations.</a:t>
            </a:r>
          </a:p>
          <a:p>
            <a:r>
              <a:t>• Desktop Support team used TS for new/replacement devices.</a:t>
            </a:r>
          </a:p>
          <a:p>
            <a:r>
              <a:t>• Deployment was based on device type:</a:t>
            </a:r>
          </a:p>
          <a:p>
            <a:r>
              <a:t>  - Persistent Citrix VDI (IT, Developers)</a:t>
            </a:r>
          </a:p>
          <a:p>
            <a:r>
              <a:t>  - Desktop (IT, Back Office, Branch Users)</a:t>
            </a:r>
          </a:p>
          <a:p>
            <a:r>
              <a:t>  - Laptops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IPU Deployment Rollout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Initial deployment: 20 systems tested over a weekend.</a:t>
            </a:r>
          </a:p>
          <a:p>
            <a:r>
              <a:t>• Gradual increase to 200 systems per weekend.</a:t>
            </a:r>
          </a:p>
          <a:p>
            <a:r>
              <a:t>• Completed upgrades per group before moving to the next.</a:t>
            </a:r>
          </a:p>
          <a:p>
            <a:r>
              <a:t>• Executive devices were handled by dedicated support teams.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State of Windows 11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11,229 Configuration Manager Workstation clients.</a:t>
            </a:r>
          </a:p>
          <a:p>
            <a:r>
              <a:t>• Only 8,670+ physical devices are Windows 11 compatible.</a:t>
            </a:r>
          </a:p>
          <a:p>
            <a:r>
              <a:t>• No longer using Persistent VDI for application testing.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