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17"/>
  </p:notesMasterIdLst>
  <p:handoutMasterIdLst>
    <p:handoutMasterId r:id="rId18"/>
  </p:handoutMasterIdLst>
  <p:sldIdLst>
    <p:sldId id="256" r:id="rId2"/>
    <p:sldId id="266" r:id="rId3"/>
    <p:sldId id="257" r:id="rId4"/>
    <p:sldId id="259" r:id="rId5"/>
    <p:sldId id="260" r:id="rId6"/>
    <p:sldId id="258" r:id="rId7"/>
    <p:sldId id="263" r:id="rId8"/>
    <p:sldId id="301" r:id="rId9"/>
    <p:sldId id="304" r:id="rId10"/>
    <p:sldId id="302" r:id="rId11"/>
    <p:sldId id="303" r:id="rId12"/>
    <p:sldId id="307" r:id="rId13"/>
    <p:sldId id="305" r:id="rId14"/>
    <p:sldId id="271" r:id="rId15"/>
    <p:sldId id="308"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68F4E80-BB07-9124-A00B-1219C3CC4B36}" name="Samantha Andrin García" initials="SAG" userId="Samantha Andrin García" providerId="None"/>
  <p188:author id="{5EBDB1DB-79A8-947B-9063-5F17B44521F2}" name="Ruben Martin Sanchez" initials="RMS" userId="e84aa1c1e377097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F6F9"/>
    <a:srgbClr val="BAF2F5"/>
    <a:srgbClr val="E147A1"/>
    <a:srgbClr val="C8F3F6"/>
    <a:srgbClr val="CCF4F7"/>
    <a:srgbClr val="A7F0F2"/>
    <a:srgbClr val="A7F856"/>
    <a:srgbClr val="9FF0F1"/>
    <a:srgbClr val="A1F0F1"/>
    <a:srgbClr val="BBF2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25" autoAdjust="0"/>
    <p:restoredTop sz="86410" autoAdjust="0"/>
  </p:normalViewPr>
  <p:slideViewPr>
    <p:cSldViewPr snapToGrid="0" showGuides="1">
      <p:cViewPr varScale="1">
        <p:scale>
          <a:sx n="70" d="100"/>
          <a:sy n="70" d="100"/>
        </p:scale>
        <p:origin x="90" y="954"/>
      </p:cViewPr>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59" d="100"/>
          <a:sy n="59" d="100"/>
        </p:scale>
        <p:origin x="322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_rels/viewProps.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5F192104-3402-4F65-AED3-B31DA822050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E7032665-2619-48B5-9707-A7FD9D9266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072F4F2-D8BE-4F3C-A21D-F0A2CD681FEC}" type="datetimeFigureOut">
              <a:rPr lang="es-ES" smtClean="0"/>
              <a:t>22/04/2024</a:t>
            </a:fld>
            <a:endParaRPr lang="es-ES"/>
          </a:p>
        </p:txBody>
      </p:sp>
      <p:sp>
        <p:nvSpPr>
          <p:cNvPr id="4" name="Marcador de pie de página 3">
            <a:extLst>
              <a:ext uri="{FF2B5EF4-FFF2-40B4-BE49-F238E27FC236}">
                <a16:creationId xmlns:a16="http://schemas.microsoft.com/office/drawing/2014/main" id="{C7D2B2E7-B815-4D97-A27F-BE83E0B1173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D7ACCD78-B188-48CF-B4B3-F0A1B641EFF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24379D-FBE7-4E59-AF82-669C80F9DA82}" type="slidenum">
              <a:rPr lang="es-ES" smtClean="0"/>
              <a:t>‹#›</a:t>
            </a:fld>
            <a:endParaRPr lang="es-ES"/>
          </a:p>
        </p:txBody>
      </p:sp>
    </p:spTree>
    <p:extLst>
      <p:ext uri="{BB962C8B-B14F-4D97-AF65-F5344CB8AC3E}">
        <p14:creationId xmlns:p14="http://schemas.microsoft.com/office/powerpoint/2010/main" val="33925693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736D66-C8FB-4C79-AAB4-BB5854257D3C}" type="datetimeFigureOut">
              <a:rPr lang="es-ES" smtClean="0"/>
              <a:t>22/04/2024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58C7C9-515D-4F1B-8147-4CBAA193C254}" type="slidenum">
              <a:rPr lang="es-ES" smtClean="0"/>
              <a:t>‹#›</a:t>
            </a:fld>
            <a:endParaRPr lang="es-ES"/>
          </a:p>
        </p:txBody>
      </p:sp>
    </p:spTree>
    <p:extLst>
      <p:ext uri="{BB962C8B-B14F-4D97-AF65-F5344CB8AC3E}">
        <p14:creationId xmlns:p14="http://schemas.microsoft.com/office/powerpoint/2010/main" val="1061507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8F58C7C9-515D-4F1B-8147-4CBAA193C254}" type="slidenum">
              <a:rPr lang="es-ES" smtClean="0"/>
              <a:t>6</a:t>
            </a:fld>
            <a:endParaRPr lang="es-ES"/>
          </a:p>
        </p:txBody>
      </p:sp>
    </p:spTree>
    <p:extLst>
      <p:ext uri="{BB962C8B-B14F-4D97-AF65-F5344CB8AC3E}">
        <p14:creationId xmlns:p14="http://schemas.microsoft.com/office/powerpoint/2010/main" val="1793336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3"/>
        <p:cNvGrpSpPr/>
        <p:nvPr/>
      </p:nvGrpSpPr>
      <p:grpSpPr>
        <a:xfrm>
          <a:off x="0" y="0"/>
          <a:ext cx="0" cy="0"/>
          <a:chOff x="0" y="0"/>
          <a:chExt cx="0" cy="0"/>
        </a:xfrm>
      </p:grpSpPr>
      <p:sp>
        <p:nvSpPr>
          <p:cNvPr id="1934" name="Google Shape;193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5" name="Google Shape;193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9"/>
        <p:cNvGrpSpPr/>
        <p:nvPr/>
      </p:nvGrpSpPr>
      <p:grpSpPr>
        <a:xfrm>
          <a:off x="0" y="0"/>
          <a:ext cx="0" cy="0"/>
          <a:chOff x="0" y="0"/>
          <a:chExt cx="0" cy="0"/>
        </a:xfrm>
      </p:grpSpPr>
      <p:sp>
        <p:nvSpPr>
          <p:cNvPr id="2840" name="Google Shape;2840;g2a2aa8cfe25_1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1" name="Google Shape;2841;g2a2aa8cfe25_1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5B042DD9-0099-422B-93E3-4CB5E22E305A}"/>
              </a:ext>
            </a:extLst>
          </p:cNvPr>
          <p:cNvGrpSpPr/>
          <p:nvPr userDrawn="1"/>
        </p:nvGrpSpPr>
        <p:grpSpPr>
          <a:xfrm>
            <a:off x="-317090" y="-99551"/>
            <a:ext cx="9461090" cy="5342602"/>
            <a:chOff x="-317090" y="-99551"/>
            <a:chExt cx="9461090" cy="5342602"/>
          </a:xfrm>
        </p:grpSpPr>
        <p:pic>
          <p:nvPicPr>
            <p:cNvPr id="6" name="Imagen 5" descr="Forma, Flecha&#10;&#10;Descripción generada automáticamente">
              <a:extLst>
                <a:ext uri="{FF2B5EF4-FFF2-40B4-BE49-F238E27FC236}">
                  <a16:creationId xmlns:a16="http://schemas.microsoft.com/office/drawing/2014/main" id="{850BABE2-B9C3-49C6-A22F-102B98589EE3}"/>
                </a:ext>
              </a:extLst>
            </p:cNvPr>
            <p:cNvPicPr>
              <a:picLocks noChangeAspect="1"/>
            </p:cNvPicPr>
            <p:nvPr/>
          </p:nvPicPr>
          <p:blipFill rotWithShape="1">
            <a:blip r:embed="rId2">
              <a:alphaModFix amt="22000"/>
              <a:extLst>
                <a:ext uri="{28A0092B-C50C-407E-A947-70E740481C1C}">
                  <a14:useLocalDpi xmlns:a14="http://schemas.microsoft.com/office/drawing/2010/main" val="0"/>
                </a:ext>
              </a:extLst>
            </a:blip>
            <a:srcRect l="28191" t="31782" r="-9552" b="8928"/>
            <a:stretch/>
          </p:blipFill>
          <p:spPr>
            <a:xfrm>
              <a:off x="-317090" y="-99551"/>
              <a:ext cx="9144000" cy="5342602"/>
            </a:xfrm>
            <a:prstGeom prst="rect">
              <a:avLst/>
            </a:prstGeom>
          </p:spPr>
        </p:pic>
        <p:pic>
          <p:nvPicPr>
            <p:cNvPr id="5" name="Imagen 4" descr="Diagrama&#10;&#10;Descripción generada automáticamente con confianza media">
              <a:extLst>
                <a:ext uri="{FF2B5EF4-FFF2-40B4-BE49-F238E27FC236}">
                  <a16:creationId xmlns:a16="http://schemas.microsoft.com/office/drawing/2014/main" id="{8AAFFB9A-1428-4B60-8939-92B09A14DA2A}"/>
                </a:ext>
              </a:extLst>
            </p:cNvPr>
            <p:cNvPicPr>
              <a:picLocks noChangeAspect="1"/>
            </p:cNvPicPr>
            <p:nvPr/>
          </p:nvPicPr>
          <p:blipFill rotWithShape="1">
            <a:blip r:embed="rId3">
              <a:alphaModFix amt="42000"/>
              <a:extLst>
                <a:ext uri="{28A0092B-C50C-407E-A947-70E740481C1C}">
                  <a14:useLocalDpi xmlns:a14="http://schemas.microsoft.com/office/drawing/2010/main" val="0"/>
                </a:ext>
              </a:extLst>
            </a:blip>
            <a:srcRect t="32860" r="31415"/>
            <a:stretch/>
          </p:blipFill>
          <p:spPr>
            <a:xfrm>
              <a:off x="6866234" y="0"/>
              <a:ext cx="2277766" cy="2163963"/>
            </a:xfrm>
            <a:prstGeom prst="rect">
              <a:avLst/>
            </a:prstGeom>
          </p:spPr>
        </p:pic>
        <p:pic>
          <p:nvPicPr>
            <p:cNvPr id="7" name="Imagen 6" descr="Diagrama&#10;&#10;Descripción generada automáticamente con confianza media">
              <a:extLst>
                <a:ext uri="{FF2B5EF4-FFF2-40B4-BE49-F238E27FC236}">
                  <a16:creationId xmlns:a16="http://schemas.microsoft.com/office/drawing/2014/main" id="{A8124E25-FD93-428F-9780-C5EAA0FAE625}"/>
                </a:ext>
              </a:extLst>
            </p:cNvPr>
            <p:cNvPicPr>
              <a:picLocks noChangeAspect="1"/>
            </p:cNvPicPr>
            <p:nvPr/>
          </p:nvPicPr>
          <p:blipFill rotWithShape="1">
            <a:blip r:embed="rId3">
              <a:alphaModFix amt="42000"/>
              <a:extLst>
                <a:ext uri="{28A0092B-C50C-407E-A947-70E740481C1C}">
                  <a14:useLocalDpi xmlns:a14="http://schemas.microsoft.com/office/drawing/2010/main" val="0"/>
                </a:ext>
              </a:extLst>
            </a:blip>
            <a:srcRect l="-1" t="-2604" r="19484" b="29076"/>
            <a:stretch/>
          </p:blipFill>
          <p:spPr>
            <a:xfrm>
              <a:off x="6469994" y="2832673"/>
              <a:ext cx="2674006" cy="2369820"/>
            </a:xfrm>
            <a:prstGeom prst="rect">
              <a:avLst/>
            </a:prstGeom>
          </p:spPr>
        </p:pic>
      </p:grpSp>
      <p:sp>
        <p:nvSpPr>
          <p:cNvPr id="2" name="Title 1"/>
          <p:cNvSpPr>
            <a:spLocks noGrp="1"/>
          </p:cNvSpPr>
          <p:nvPr userDrawn="1">
            <p:ph type="ctrTitle"/>
          </p:nvPr>
        </p:nvSpPr>
        <p:spPr>
          <a:xfrm>
            <a:off x="1098000" y="1389600"/>
            <a:ext cx="5007600" cy="2026800"/>
          </a:xfrm>
        </p:spPr>
        <p:txBody>
          <a:bodyPr anchor="b">
            <a:noAutofit/>
          </a:bodyPr>
          <a:lstStyle>
            <a:lvl1pPr algn="l">
              <a:defRPr sz="7200" b="1">
                <a:solidFill>
                  <a:schemeClr val="accent3"/>
                </a:solidFill>
                <a:latin typeface="+mj-lt"/>
              </a:defRPr>
            </a:lvl1pPr>
          </a:lstStyle>
          <a:p>
            <a:r>
              <a:rPr lang="en-US" dirty="0"/>
              <a:t>Click to edit Master title style</a:t>
            </a:r>
          </a:p>
        </p:txBody>
      </p:sp>
      <p:sp>
        <p:nvSpPr>
          <p:cNvPr id="3" name="Subtitle 2"/>
          <p:cNvSpPr>
            <a:spLocks noGrp="1"/>
          </p:cNvSpPr>
          <p:nvPr userDrawn="1">
            <p:ph type="subTitle" idx="1"/>
          </p:nvPr>
        </p:nvSpPr>
        <p:spPr>
          <a:xfrm>
            <a:off x="1148400" y="3380400"/>
            <a:ext cx="4564800" cy="324000"/>
          </a:xfrm>
        </p:spPr>
        <p:txBody>
          <a:bodyPr>
            <a:normAutofit/>
          </a:bodyPr>
          <a:lstStyle>
            <a:lvl1pPr marL="0" indent="0" algn="l">
              <a:buNone/>
              <a:defRPr sz="1600">
                <a:solidFill>
                  <a:srgbClr val="1B394A"/>
                </a:solidFill>
                <a:latin typeface="+mn-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8230023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g number">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38118C-7525-42C5-83E9-649111189F8A}"/>
              </a:ext>
            </a:extLst>
          </p:cNvPr>
          <p:cNvSpPr>
            <a:spLocks noGrp="1"/>
          </p:cNvSpPr>
          <p:nvPr>
            <p:ph type="title"/>
          </p:nvPr>
        </p:nvSpPr>
        <p:spPr>
          <a:xfrm>
            <a:off x="723900" y="1243260"/>
            <a:ext cx="7696200" cy="2656981"/>
          </a:xfrm>
        </p:spPr>
        <p:txBody>
          <a:bodyPr/>
          <a:lstStyle/>
          <a:p>
            <a:r>
              <a:rPr lang="en-US" dirty="0"/>
              <a:t>Click to edit Master title style</a:t>
            </a:r>
          </a:p>
        </p:txBody>
      </p:sp>
    </p:spTree>
    <p:extLst>
      <p:ext uri="{BB962C8B-B14F-4D97-AF65-F5344CB8AC3E}">
        <p14:creationId xmlns:p14="http://schemas.microsoft.com/office/powerpoint/2010/main" val="27581487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76313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four columns">
    <p:spTree>
      <p:nvGrpSpPr>
        <p:cNvPr id="1" name=""/>
        <p:cNvGrpSpPr/>
        <p:nvPr/>
      </p:nvGrpSpPr>
      <p:grpSpPr>
        <a:xfrm>
          <a:off x="0" y="0"/>
          <a:ext cx="0" cy="0"/>
          <a:chOff x="0" y="0"/>
          <a:chExt cx="0" cy="0"/>
        </a:xfrm>
      </p:grpSpPr>
      <p:pic>
        <p:nvPicPr>
          <p:cNvPr id="28" name="Imagen 27" descr="Forma, Flecha&#10;&#10;Descripción generada automáticamente">
            <a:extLst>
              <a:ext uri="{FF2B5EF4-FFF2-40B4-BE49-F238E27FC236}">
                <a16:creationId xmlns:a16="http://schemas.microsoft.com/office/drawing/2014/main" id="{33F5F4F8-39CA-423E-AB89-69A524D06EA3}"/>
              </a:ext>
            </a:extLst>
          </p:cNvPr>
          <p:cNvPicPr>
            <a:picLocks noChangeAspect="1"/>
          </p:cNvPicPr>
          <p:nvPr/>
        </p:nvPicPr>
        <p:blipFill rotWithShape="1">
          <a:blip r:embed="rId2">
            <a:alphaModFix amt="23000"/>
            <a:extLst>
              <a:ext uri="{28A0092B-C50C-407E-A947-70E740481C1C}">
                <a14:useLocalDpi xmlns:a14="http://schemas.microsoft.com/office/drawing/2010/main" val="0"/>
              </a:ext>
            </a:extLst>
          </a:blip>
          <a:srcRect l="28191" t="31782" r="23590" b="8928"/>
          <a:stretch/>
        </p:blipFill>
        <p:spPr>
          <a:xfrm>
            <a:off x="-82919" y="-99551"/>
            <a:ext cx="5419194" cy="5342602"/>
          </a:xfrm>
          <a:prstGeom prst="rect">
            <a:avLst/>
          </a:prstGeom>
        </p:spPr>
      </p:pic>
      <p:pic>
        <p:nvPicPr>
          <p:cNvPr id="29" name="Imagen 28" descr="Diagrama&#10;&#10;Descripción generada automáticamente con confianza media">
            <a:extLst>
              <a:ext uri="{FF2B5EF4-FFF2-40B4-BE49-F238E27FC236}">
                <a16:creationId xmlns:a16="http://schemas.microsoft.com/office/drawing/2014/main" id="{205FBB6A-B9CB-4D62-82F5-D1DE18D8D53D}"/>
              </a:ext>
            </a:extLst>
          </p:cNvPr>
          <p:cNvPicPr>
            <a:picLocks noChangeAspect="1"/>
          </p:cNvPicPr>
          <p:nvPr/>
        </p:nvPicPr>
        <p:blipFill rotWithShape="1">
          <a:blip r:embed="rId3">
            <a:alphaModFix amt="42000"/>
            <a:extLst>
              <a:ext uri="{28A0092B-C50C-407E-A947-70E740481C1C}">
                <a14:useLocalDpi xmlns:a14="http://schemas.microsoft.com/office/drawing/2010/main" val="0"/>
              </a:ext>
            </a:extLst>
          </a:blip>
          <a:srcRect t="32860" r="31415"/>
          <a:stretch/>
        </p:blipFill>
        <p:spPr>
          <a:xfrm>
            <a:off x="7100405" y="0"/>
            <a:ext cx="2277766" cy="2163963"/>
          </a:xfrm>
          <a:prstGeom prst="rect">
            <a:avLst/>
          </a:prstGeom>
        </p:spPr>
      </p:pic>
      <p:pic>
        <p:nvPicPr>
          <p:cNvPr id="30" name="Imagen 29" descr="Diagrama&#10;&#10;Descripción generada automáticamente con confianza media">
            <a:extLst>
              <a:ext uri="{FF2B5EF4-FFF2-40B4-BE49-F238E27FC236}">
                <a16:creationId xmlns:a16="http://schemas.microsoft.com/office/drawing/2014/main" id="{669FFF94-94F6-473B-877C-5101D2EC80F4}"/>
              </a:ext>
            </a:extLst>
          </p:cNvPr>
          <p:cNvPicPr>
            <a:picLocks noChangeAspect="1"/>
          </p:cNvPicPr>
          <p:nvPr/>
        </p:nvPicPr>
        <p:blipFill rotWithShape="1">
          <a:blip r:embed="rId3">
            <a:alphaModFix amt="42000"/>
            <a:extLst>
              <a:ext uri="{28A0092B-C50C-407E-A947-70E740481C1C}">
                <a14:useLocalDpi xmlns:a14="http://schemas.microsoft.com/office/drawing/2010/main" val="0"/>
              </a:ext>
            </a:extLst>
          </a:blip>
          <a:srcRect l="-1" t="-2604" r="19484" b="29076"/>
          <a:stretch/>
        </p:blipFill>
        <p:spPr>
          <a:xfrm>
            <a:off x="6704165" y="2832673"/>
            <a:ext cx="2674006" cy="2369820"/>
          </a:xfrm>
          <a:prstGeom prst="rect">
            <a:avLst/>
          </a:prstGeom>
        </p:spPr>
      </p:pic>
      <p:sp>
        <p:nvSpPr>
          <p:cNvPr id="11" name="Title 7">
            <a:extLst>
              <a:ext uri="{FF2B5EF4-FFF2-40B4-BE49-F238E27FC236}">
                <a16:creationId xmlns:a16="http://schemas.microsoft.com/office/drawing/2014/main" id="{E1A90284-BB8E-44FF-BAF3-4210A062EBE1}"/>
              </a:ext>
            </a:extLst>
          </p:cNvPr>
          <p:cNvSpPr>
            <a:spLocks noGrp="1"/>
          </p:cNvSpPr>
          <p:nvPr userDrawn="1">
            <p:ph type="title"/>
          </p:nvPr>
        </p:nvSpPr>
        <p:spPr>
          <a:xfrm>
            <a:off x="723900" y="552450"/>
            <a:ext cx="7696200" cy="715566"/>
          </a:xfrm>
        </p:spPr>
        <p:txBody>
          <a:bodyPr/>
          <a:lstStyle>
            <a:lvl1pPr algn="ctr">
              <a:defRPr b="1">
                <a:solidFill>
                  <a:schemeClr val="accent3"/>
                </a:solidFill>
                <a:latin typeface="+mj-lt"/>
              </a:defRPr>
            </a:lvl1pPr>
          </a:lstStyle>
          <a:p>
            <a:r>
              <a:rPr lang="en-US" dirty="0"/>
              <a:t>Click to edit Master title style</a:t>
            </a:r>
          </a:p>
        </p:txBody>
      </p:sp>
      <p:sp>
        <p:nvSpPr>
          <p:cNvPr id="15" name="Text Placeholder 2">
            <a:extLst>
              <a:ext uri="{FF2B5EF4-FFF2-40B4-BE49-F238E27FC236}">
                <a16:creationId xmlns:a16="http://schemas.microsoft.com/office/drawing/2014/main" id="{44EB6436-7B2F-4CF4-A7B3-637707BBD72B}"/>
              </a:ext>
            </a:extLst>
          </p:cNvPr>
          <p:cNvSpPr>
            <a:spLocks noGrp="1"/>
          </p:cNvSpPr>
          <p:nvPr userDrawn="1">
            <p:ph type="body" idx="1"/>
          </p:nvPr>
        </p:nvSpPr>
        <p:spPr>
          <a:xfrm>
            <a:off x="1317600" y="2466000"/>
            <a:ext cx="2550242" cy="392482"/>
          </a:xfrm>
        </p:spPr>
        <p:txBody>
          <a:bodyPr>
            <a:noAutofit/>
          </a:bodyPr>
          <a:lstStyle>
            <a:lvl1pPr marL="0" indent="0" algn="ctr">
              <a:buNone/>
              <a:defRPr sz="1600">
                <a:solidFill>
                  <a:schemeClr val="tx1"/>
                </a:solidFill>
                <a:latin typeface="+mn-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6" name="Text Placeholder 2">
            <a:extLst>
              <a:ext uri="{FF2B5EF4-FFF2-40B4-BE49-F238E27FC236}">
                <a16:creationId xmlns:a16="http://schemas.microsoft.com/office/drawing/2014/main" id="{4B9F2CB4-854C-4A2D-8E5A-AE2CAEDF36C6}"/>
              </a:ext>
            </a:extLst>
          </p:cNvPr>
          <p:cNvSpPr>
            <a:spLocks noGrp="1"/>
          </p:cNvSpPr>
          <p:nvPr userDrawn="1">
            <p:ph type="body" idx="13" hasCustomPrompt="1"/>
          </p:nvPr>
        </p:nvSpPr>
        <p:spPr>
          <a:xfrm>
            <a:off x="1317600" y="1987117"/>
            <a:ext cx="2550242" cy="392482"/>
          </a:xfrm>
        </p:spPr>
        <p:txBody>
          <a:bodyPr>
            <a:noAutofit/>
          </a:bodyPr>
          <a:lstStyle>
            <a:lvl1pPr marL="0" indent="0" algn="ctr">
              <a:buNone/>
              <a:defRPr sz="32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7" name="Text Placeholder 2">
            <a:extLst>
              <a:ext uri="{FF2B5EF4-FFF2-40B4-BE49-F238E27FC236}">
                <a16:creationId xmlns:a16="http://schemas.microsoft.com/office/drawing/2014/main" id="{02445460-6BB8-4584-BBAD-2A746E4E886E}"/>
              </a:ext>
            </a:extLst>
          </p:cNvPr>
          <p:cNvSpPr>
            <a:spLocks noGrp="1"/>
          </p:cNvSpPr>
          <p:nvPr userDrawn="1">
            <p:ph type="body" idx="14"/>
          </p:nvPr>
        </p:nvSpPr>
        <p:spPr>
          <a:xfrm>
            <a:off x="2340721" y="1360800"/>
            <a:ext cx="504000" cy="392482"/>
          </a:xfrm>
        </p:spPr>
        <p:txBody>
          <a:bodyPr>
            <a:noAutofit/>
          </a:bodyPr>
          <a:lstStyle>
            <a:lvl1pPr marL="0" indent="0" algn="ctr">
              <a:buNone/>
              <a:defRPr sz="3600" b="1">
                <a:solidFill>
                  <a:schemeClr val="accent3"/>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8" name="Text Placeholder 2">
            <a:extLst>
              <a:ext uri="{FF2B5EF4-FFF2-40B4-BE49-F238E27FC236}">
                <a16:creationId xmlns:a16="http://schemas.microsoft.com/office/drawing/2014/main" id="{CD50625D-D1D2-4BED-A57E-AF2558964A5D}"/>
              </a:ext>
            </a:extLst>
          </p:cNvPr>
          <p:cNvSpPr>
            <a:spLocks noGrp="1"/>
          </p:cNvSpPr>
          <p:nvPr userDrawn="1">
            <p:ph type="body" idx="15"/>
          </p:nvPr>
        </p:nvSpPr>
        <p:spPr>
          <a:xfrm>
            <a:off x="4759200" y="2466000"/>
            <a:ext cx="2550242" cy="392482"/>
          </a:xfrm>
        </p:spPr>
        <p:txBody>
          <a:bodyPr>
            <a:noAutofit/>
          </a:bodyPr>
          <a:lstStyle>
            <a:lvl1pPr marL="0" indent="0" algn="ctr">
              <a:buNone/>
              <a:defRPr sz="1600">
                <a:solidFill>
                  <a:schemeClr val="tx1"/>
                </a:solidFill>
                <a:latin typeface="+mn-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9" name="Text Placeholder 2">
            <a:extLst>
              <a:ext uri="{FF2B5EF4-FFF2-40B4-BE49-F238E27FC236}">
                <a16:creationId xmlns:a16="http://schemas.microsoft.com/office/drawing/2014/main" id="{79B24D4A-24D4-4C19-B8E4-B7B34D055A22}"/>
              </a:ext>
            </a:extLst>
          </p:cNvPr>
          <p:cNvSpPr>
            <a:spLocks noGrp="1"/>
          </p:cNvSpPr>
          <p:nvPr userDrawn="1">
            <p:ph type="body" idx="16" hasCustomPrompt="1"/>
          </p:nvPr>
        </p:nvSpPr>
        <p:spPr>
          <a:xfrm>
            <a:off x="4759200" y="1987117"/>
            <a:ext cx="2550242" cy="392482"/>
          </a:xfrm>
        </p:spPr>
        <p:txBody>
          <a:bodyPr>
            <a:noAutofit/>
          </a:bodyPr>
          <a:lstStyle>
            <a:lvl1pPr marL="0" indent="0" algn="ctr">
              <a:buNone/>
              <a:defRPr sz="32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0" name="Text Placeholder 2">
            <a:extLst>
              <a:ext uri="{FF2B5EF4-FFF2-40B4-BE49-F238E27FC236}">
                <a16:creationId xmlns:a16="http://schemas.microsoft.com/office/drawing/2014/main" id="{AF97CD13-C2D8-4DF9-B701-0C88073DB5E7}"/>
              </a:ext>
            </a:extLst>
          </p:cNvPr>
          <p:cNvSpPr>
            <a:spLocks noGrp="1"/>
          </p:cNvSpPr>
          <p:nvPr userDrawn="1">
            <p:ph type="body" idx="17"/>
          </p:nvPr>
        </p:nvSpPr>
        <p:spPr>
          <a:xfrm>
            <a:off x="5782321" y="1360800"/>
            <a:ext cx="504000" cy="392400"/>
          </a:xfrm>
        </p:spPr>
        <p:txBody>
          <a:bodyPr>
            <a:noAutofit/>
          </a:bodyPr>
          <a:lstStyle>
            <a:lvl1pPr marL="0" indent="0" algn="ctr">
              <a:buNone/>
              <a:defRPr sz="3600" b="1">
                <a:solidFill>
                  <a:schemeClr val="accent3"/>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1" name="Text Placeholder 2">
            <a:extLst>
              <a:ext uri="{FF2B5EF4-FFF2-40B4-BE49-F238E27FC236}">
                <a16:creationId xmlns:a16="http://schemas.microsoft.com/office/drawing/2014/main" id="{4529610B-4413-481B-B9E0-8FEBA647F1CE}"/>
              </a:ext>
            </a:extLst>
          </p:cNvPr>
          <p:cNvSpPr>
            <a:spLocks noGrp="1"/>
          </p:cNvSpPr>
          <p:nvPr userDrawn="1">
            <p:ph type="body" idx="18"/>
          </p:nvPr>
        </p:nvSpPr>
        <p:spPr>
          <a:xfrm>
            <a:off x="6210000" y="4129200"/>
            <a:ext cx="2224800" cy="392482"/>
          </a:xfrm>
        </p:spPr>
        <p:txBody>
          <a:bodyPr>
            <a:noAutofit/>
          </a:bodyPr>
          <a:lstStyle>
            <a:lvl1pPr marL="0" indent="0" algn="ctr">
              <a:buNone/>
              <a:defRPr sz="1600">
                <a:solidFill>
                  <a:schemeClr val="tx1"/>
                </a:solidFill>
                <a:latin typeface="+mn-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2" name="Text Placeholder 2">
            <a:extLst>
              <a:ext uri="{FF2B5EF4-FFF2-40B4-BE49-F238E27FC236}">
                <a16:creationId xmlns:a16="http://schemas.microsoft.com/office/drawing/2014/main" id="{79E34447-83CD-4552-9429-F4C44AEEADE0}"/>
              </a:ext>
            </a:extLst>
          </p:cNvPr>
          <p:cNvSpPr>
            <a:spLocks noGrp="1"/>
          </p:cNvSpPr>
          <p:nvPr userDrawn="1">
            <p:ph type="body" idx="19" hasCustomPrompt="1"/>
          </p:nvPr>
        </p:nvSpPr>
        <p:spPr>
          <a:xfrm>
            <a:off x="6210000" y="3690000"/>
            <a:ext cx="2224800" cy="392482"/>
          </a:xfrm>
        </p:spPr>
        <p:txBody>
          <a:bodyPr>
            <a:noAutofit/>
          </a:bodyPr>
          <a:lstStyle>
            <a:lvl1pPr marL="0" indent="0" algn="ctr">
              <a:buNone/>
              <a:defRPr sz="32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3" name="Text Placeholder 2">
            <a:extLst>
              <a:ext uri="{FF2B5EF4-FFF2-40B4-BE49-F238E27FC236}">
                <a16:creationId xmlns:a16="http://schemas.microsoft.com/office/drawing/2014/main" id="{2D68B7FF-8382-40DA-B2CD-B737321134AF}"/>
              </a:ext>
            </a:extLst>
          </p:cNvPr>
          <p:cNvSpPr>
            <a:spLocks noGrp="1"/>
          </p:cNvSpPr>
          <p:nvPr userDrawn="1">
            <p:ph type="body" idx="20"/>
          </p:nvPr>
        </p:nvSpPr>
        <p:spPr>
          <a:xfrm>
            <a:off x="7070400" y="3074400"/>
            <a:ext cx="504000" cy="392482"/>
          </a:xfrm>
        </p:spPr>
        <p:txBody>
          <a:bodyPr>
            <a:noAutofit/>
          </a:bodyPr>
          <a:lstStyle>
            <a:lvl1pPr marL="0" indent="0" algn="ctr">
              <a:buNone/>
              <a:defRPr sz="3600" b="1">
                <a:solidFill>
                  <a:schemeClr val="accent3"/>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4" name="Text Placeholder 2">
            <a:extLst>
              <a:ext uri="{FF2B5EF4-FFF2-40B4-BE49-F238E27FC236}">
                <a16:creationId xmlns:a16="http://schemas.microsoft.com/office/drawing/2014/main" id="{C1443ACC-3C2E-43B1-9C41-F1B650BA568E}"/>
              </a:ext>
            </a:extLst>
          </p:cNvPr>
          <p:cNvSpPr>
            <a:spLocks noGrp="1"/>
          </p:cNvSpPr>
          <p:nvPr userDrawn="1">
            <p:ph type="body" idx="21"/>
          </p:nvPr>
        </p:nvSpPr>
        <p:spPr>
          <a:xfrm>
            <a:off x="2962800" y="4129200"/>
            <a:ext cx="2550242" cy="392482"/>
          </a:xfrm>
        </p:spPr>
        <p:txBody>
          <a:bodyPr>
            <a:noAutofit/>
          </a:bodyPr>
          <a:lstStyle>
            <a:lvl1pPr marL="0" indent="0" algn="ctr">
              <a:buNone/>
              <a:defRPr sz="1600">
                <a:solidFill>
                  <a:schemeClr val="tx1"/>
                </a:solidFill>
                <a:latin typeface="+mn-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5" name="Text Placeholder 2">
            <a:extLst>
              <a:ext uri="{FF2B5EF4-FFF2-40B4-BE49-F238E27FC236}">
                <a16:creationId xmlns:a16="http://schemas.microsoft.com/office/drawing/2014/main" id="{B307829D-4950-496A-B2D0-D6A3A027FF4A}"/>
              </a:ext>
            </a:extLst>
          </p:cNvPr>
          <p:cNvSpPr>
            <a:spLocks noGrp="1"/>
          </p:cNvSpPr>
          <p:nvPr userDrawn="1">
            <p:ph type="body" idx="22" hasCustomPrompt="1"/>
          </p:nvPr>
        </p:nvSpPr>
        <p:spPr>
          <a:xfrm>
            <a:off x="2962800" y="3690000"/>
            <a:ext cx="2550242" cy="392482"/>
          </a:xfrm>
        </p:spPr>
        <p:txBody>
          <a:bodyPr>
            <a:noAutofit/>
          </a:bodyPr>
          <a:lstStyle>
            <a:lvl1pPr marL="0" indent="0" algn="ctr">
              <a:buNone/>
              <a:defRPr sz="32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6" name="Text Placeholder 2">
            <a:extLst>
              <a:ext uri="{FF2B5EF4-FFF2-40B4-BE49-F238E27FC236}">
                <a16:creationId xmlns:a16="http://schemas.microsoft.com/office/drawing/2014/main" id="{0A44834D-2338-486D-8D4E-217E192CEA8D}"/>
              </a:ext>
            </a:extLst>
          </p:cNvPr>
          <p:cNvSpPr>
            <a:spLocks noGrp="1"/>
          </p:cNvSpPr>
          <p:nvPr userDrawn="1">
            <p:ph type="body" idx="23"/>
          </p:nvPr>
        </p:nvSpPr>
        <p:spPr>
          <a:xfrm>
            <a:off x="3985921" y="3074400"/>
            <a:ext cx="504000" cy="392482"/>
          </a:xfrm>
        </p:spPr>
        <p:txBody>
          <a:bodyPr>
            <a:noAutofit/>
          </a:bodyPr>
          <a:lstStyle>
            <a:lvl1pPr marL="0" indent="0" algn="ctr">
              <a:buNone/>
              <a:defRPr sz="3600" b="1">
                <a:solidFill>
                  <a:schemeClr val="accent3"/>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8413716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20"/>
        <p:cNvGrpSpPr/>
        <p:nvPr/>
      </p:nvGrpSpPr>
      <p:grpSpPr>
        <a:xfrm>
          <a:off x="0" y="0"/>
          <a:ext cx="0" cy="0"/>
          <a:chOff x="0" y="0"/>
          <a:chExt cx="0" cy="0"/>
        </a:xfrm>
      </p:grpSpPr>
      <p:sp>
        <p:nvSpPr>
          <p:cNvPr id="21" name="Google Shape;21;p3"/>
          <p:cNvSpPr/>
          <p:nvPr/>
        </p:nvSpPr>
        <p:spPr>
          <a:xfrm rot="10800000">
            <a:off x="-58725" y="-1550"/>
            <a:ext cx="4630724" cy="5146597"/>
          </a:xfrm>
          <a:custGeom>
            <a:avLst/>
            <a:gdLst/>
            <a:ahLst/>
            <a:cxnLst/>
            <a:rect l="l" t="t" r="r" b="b"/>
            <a:pathLst>
              <a:path w="3639076" h="3325749" extrusionOk="0">
                <a:moveTo>
                  <a:pt x="102227" y="3326642"/>
                </a:moveTo>
                <a:cubicBezTo>
                  <a:pt x="102227" y="3326642"/>
                  <a:pt x="-223048" y="2689310"/>
                  <a:pt x="286843" y="2364259"/>
                </a:cubicBezTo>
                <a:cubicBezTo>
                  <a:pt x="796735" y="2039208"/>
                  <a:pt x="858274" y="1305926"/>
                  <a:pt x="286843" y="920916"/>
                </a:cubicBezTo>
                <a:cubicBezTo>
                  <a:pt x="-284587" y="535906"/>
                  <a:pt x="175944" y="892"/>
                  <a:pt x="175944" y="892"/>
                </a:cubicBezTo>
                <a:lnTo>
                  <a:pt x="3639077" y="892"/>
                </a:lnTo>
                <a:lnTo>
                  <a:pt x="3639077" y="332664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3"/>
          <p:cNvSpPr txBox="1">
            <a:spLocks noGrp="1"/>
          </p:cNvSpPr>
          <p:nvPr>
            <p:ph type="title"/>
          </p:nvPr>
        </p:nvSpPr>
        <p:spPr>
          <a:xfrm>
            <a:off x="4419600" y="2198709"/>
            <a:ext cx="3858900" cy="915900"/>
          </a:xfrm>
          <a:prstGeom prst="rect">
            <a:avLst/>
          </a:prstGeom>
        </p:spPr>
        <p:txBody>
          <a:bodyPr spcFirstLastPara="1" wrap="square" lIns="91425" tIns="91425" rIns="91425" bIns="91425" anchor="t" anchorCtr="0">
            <a:noAutofit/>
          </a:bodyPr>
          <a:lstStyle>
            <a:lvl1pPr lvl="0" algn="r">
              <a:spcBef>
                <a:spcPts val="0"/>
              </a:spcBef>
              <a:spcAft>
                <a:spcPts val="0"/>
              </a:spcAft>
              <a:buSzPts val="3600"/>
              <a:buNone/>
              <a:defRPr sz="5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7076875" y="1379395"/>
            <a:ext cx="1201500" cy="915900"/>
          </a:xfrm>
          <a:prstGeom prst="rect">
            <a:avLst/>
          </a:prstGeom>
          <a:noFill/>
        </p:spPr>
        <p:txBody>
          <a:bodyPr spcFirstLastPara="1" wrap="square" lIns="91425" tIns="91425" rIns="91425" bIns="91425" anchor="b" anchorCtr="0">
            <a:noAutofit/>
          </a:bodyPr>
          <a:lstStyle>
            <a:lvl1pPr lvl="0" algn="r" rtl="0">
              <a:spcBef>
                <a:spcPts val="0"/>
              </a:spcBef>
              <a:spcAft>
                <a:spcPts val="0"/>
              </a:spcAft>
              <a:buClr>
                <a:schemeClr val="lt1"/>
              </a:buClr>
              <a:buSzPts val="6000"/>
              <a:buNone/>
              <a:defRPr sz="69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4" name="Google Shape;24;p3"/>
          <p:cNvSpPr txBox="1">
            <a:spLocks noGrp="1"/>
          </p:cNvSpPr>
          <p:nvPr>
            <p:ph type="subTitle" idx="1"/>
          </p:nvPr>
        </p:nvSpPr>
        <p:spPr>
          <a:xfrm>
            <a:off x="5702200" y="3199697"/>
            <a:ext cx="2576100" cy="753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5" name="Google Shape;25;p3"/>
          <p:cNvGrpSpPr/>
          <p:nvPr/>
        </p:nvGrpSpPr>
        <p:grpSpPr>
          <a:xfrm>
            <a:off x="-184779" y="1091833"/>
            <a:ext cx="9020998" cy="4181345"/>
            <a:chOff x="-184779" y="1091833"/>
            <a:chExt cx="9020998" cy="4181345"/>
          </a:xfrm>
        </p:grpSpPr>
        <p:grpSp>
          <p:nvGrpSpPr>
            <p:cNvPr id="26" name="Google Shape;26;p3"/>
            <p:cNvGrpSpPr/>
            <p:nvPr/>
          </p:nvGrpSpPr>
          <p:grpSpPr>
            <a:xfrm>
              <a:off x="-184779" y="2113757"/>
              <a:ext cx="8679440" cy="3159421"/>
              <a:chOff x="-184779" y="2113757"/>
              <a:chExt cx="8679440" cy="3159421"/>
            </a:xfrm>
          </p:grpSpPr>
          <p:sp>
            <p:nvSpPr>
              <p:cNvPr id="27" name="Google Shape;27;p3"/>
              <p:cNvSpPr/>
              <p:nvPr/>
            </p:nvSpPr>
            <p:spPr>
              <a:xfrm>
                <a:off x="6374115" y="4803927"/>
                <a:ext cx="59367" cy="59367"/>
              </a:xfrm>
              <a:custGeom>
                <a:avLst/>
                <a:gdLst/>
                <a:ahLst/>
                <a:cxnLst/>
                <a:rect l="l" t="t" r="r" b="b"/>
                <a:pathLst>
                  <a:path w="31082" h="31082" extrusionOk="0">
                    <a:moveTo>
                      <a:pt x="31082" y="16433"/>
                    </a:moveTo>
                    <a:cubicBezTo>
                      <a:pt x="31082" y="25016"/>
                      <a:pt x="24125" y="31975"/>
                      <a:pt x="15541" y="31975"/>
                    </a:cubicBezTo>
                    <a:cubicBezTo>
                      <a:pt x="6958" y="31975"/>
                      <a:pt x="0" y="25017"/>
                      <a:pt x="0" y="16433"/>
                    </a:cubicBezTo>
                    <a:cubicBezTo>
                      <a:pt x="0" y="7850"/>
                      <a:pt x="6958" y="892"/>
                      <a:pt x="15541" y="892"/>
                    </a:cubicBezTo>
                    <a:cubicBezTo>
                      <a:pt x="15541" y="892"/>
                      <a:pt x="15541" y="892"/>
                      <a:pt x="15542" y="892"/>
                    </a:cubicBezTo>
                    <a:cubicBezTo>
                      <a:pt x="24125" y="892"/>
                      <a:pt x="31082" y="7850"/>
                      <a:pt x="31083" y="16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 name="Google Shape;28;p3"/>
              <p:cNvGrpSpPr/>
              <p:nvPr/>
            </p:nvGrpSpPr>
            <p:grpSpPr>
              <a:xfrm>
                <a:off x="-184779" y="2113757"/>
                <a:ext cx="615066" cy="606749"/>
                <a:chOff x="4475733" y="4498537"/>
                <a:chExt cx="375292" cy="370217"/>
              </a:xfrm>
            </p:grpSpPr>
            <p:sp>
              <p:nvSpPr>
                <p:cNvPr id="29" name="Google Shape;29;p3"/>
                <p:cNvSpPr/>
                <p:nvPr/>
              </p:nvSpPr>
              <p:spPr>
                <a:xfrm>
                  <a:off x="4475733" y="4677832"/>
                  <a:ext cx="206205" cy="190922"/>
                </a:xfrm>
                <a:custGeom>
                  <a:avLst/>
                  <a:gdLst/>
                  <a:ahLst/>
                  <a:cxnLst/>
                  <a:rect l="l" t="t" r="r" b="b"/>
                  <a:pathLst>
                    <a:path w="206205" h="190922" extrusionOk="0">
                      <a:moveTo>
                        <a:pt x="165342" y="12345"/>
                      </a:moveTo>
                      <a:lnTo>
                        <a:pt x="62241" y="0"/>
                      </a:lnTo>
                      <a:lnTo>
                        <a:pt x="0" y="83119"/>
                      </a:lnTo>
                      <a:lnTo>
                        <a:pt x="40860" y="178581"/>
                      </a:lnTo>
                      <a:lnTo>
                        <a:pt x="143962" y="190923"/>
                      </a:lnTo>
                      <a:lnTo>
                        <a:pt x="206206" y="107807"/>
                      </a:lnTo>
                      <a:lnTo>
                        <a:pt x="165342" y="12345"/>
                      </a:lnTo>
                      <a:close/>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3"/>
                <p:cNvSpPr/>
                <p:nvPr/>
              </p:nvSpPr>
              <p:spPr>
                <a:xfrm>
                  <a:off x="4644820" y="4611234"/>
                  <a:ext cx="206205" cy="190922"/>
                </a:xfrm>
                <a:custGeom>
                  <a:avLst/>
                  <a:gdLst/>
                  <a:ahLst/>
                  <a:cxnLst/>
                  <a:rect l="l" t="t" r="r" b="b"/>
                  <a:pathLst>
                    <a:path w="206205" h="190922" extrusionOk="0">
                      <a:moveTo>
                        <a:pt x="165345" y="12345"/>
                      </a:moveTo>
                      <a:lnTo>
                        <a:pt x="62241" y="0"/>
                      </a:lnTo>
                      <a:lnTo>
                        <a:pt x="0" y="83119"/>
                      </a:lnTo>
                      <a:lnTo>
                        <a:pt x="40860" y="178580"/>
                      </a:lnTo>
                      <a:lnTo>
                        <a:pt x="143965" y="190923"/>
                      </a:lnTo>
                      <a:lnTo>
                        <a:pt x="206206" y="107807"/>
                      </a:lnTo>
                      <a:lnTo>
                        <a:pt x="165345" y="12345"/>
                      </a:lnTo>
                      <a:close/>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3"/>
                <p:cNvSpPr/>
                <p:nvPr/>
              </p:nvSpPr>
              <p:spPr>
                <a:xfrm>
                  <a:off x="4497197" y="4498537"/>
                  <a:ext cx="206208" cy="190922"/>
                </a:xfrm>
                <a:custGeom>
                  <a:avLst/>
                  <a:gdLst/>
                  <a:ahLst/>
                  <a:cxnLst/>
                  <a:rect l="l" t="t" r="r" b="b"/>
                  <a:pathLst>
                    <a:path w="206208" h="190922" extrusionOk="0">
                      <a:moveTo>
                        <a:pt x="165345" y="12342"/>
                      </a:moveTo>
                      <a:lnTo>
                        <a:pt x="62241" y="0"/>
                      </a:lnTo>
                      <a:lnTo>
                        <a:pt x="0" y="83116"/>
                      </a:lnTo>
                      <a:lnTo>
                        <a:pt x="40864" y="178581"/>
                      </a:lnTo>
                      <a:lnTo>
                        <a:pt x="143965" y="190923"/>
                      </a:lnTo>
                      <a:lnTo>
                        <a:pt x="206209" y="107804"/>
                      </a:lnTo>
                      <a:lnTo>
                        <a:pt x="165345" y="12342"/>
                      </a:lnTo>
                      <a:close/>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 name="Google Shape;32;p3"/>
              <p:cNvGrpSpPr/>
              <p:nvPr/>
            </p:nvGrpSpPr>
            <p:grpSpPr>
              <a:xfrm rot="-2700000">
                <a:off x="7771008" y="4671564"/>
                <a:ext cx="670984" cy="426904"/>
                <a:chOff x="6780936" y="4251465"/>
                <a:chExt cx="409403" cy="260477"/>
              </a:xfrm>
            </p:grpSpPr>
            <p:sp>
              <p:nvSpPr>
                <p:cNvPr id="33" name="Google Shape;33;p3"/>
                <p:cNvSpPr/>
                <p:nvPr/>
              </p:nvSpPr>
              <p:spPr>
                <a:xfrm>
                  <a:off x="6780936" y="4251465"/>
                  <a:ext cx="214585" cy="225473"/>
                </a:xfrm>
                <a:custGeom>
                  <a:avLst/>
                  <a:gdLst/>
                  <a:ahLst/>
                  <a:cxnLst/>
                  <a:rect l="l" t="t" r="r" b="b"/>
                  <a:pathLst>
                    <a:path w="214585" h="225473" extrusionOk="0">
                      <a:moveTo>
                        <a:pt x="214585" y="73099"/>
                      </a:moveTo>
                      <a:lnTo>
                        <a:pt x="126613" y="0"/>
                      </a:lnTo>
                      <a:lnTo>
                        <a:pt x="19317" y="39638"/>
                      </a:lnTo>
                      <a:lnTo>
                        <a:pt x="0" y="152375"/>
                      </a:lnTo>
                      <a:lnTo>
                        <a:pt x="87972" y="225474"/>
                      </a:lnTo>
                      <a:lnTo>
                        <a:pt x="195265" y="185836"/>
                      </a:lnTo>
                      <a:lnTo>
                        <a:pt x="214585" y="73099"/>
                      </a:lnTo>
                      <a:close/>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3"/>
                <p:cNvSpPr/>
                <p:nvPr/>
              </p:nvSpPr>
              <p:spPr>
                <a:xfrm>
                  <a:off x="6975754" y="4286469"/>
                  <a:ext cx="214585" cy="225473"/>
                </a:xfrm>
                <a:custGeom>
                  <a:avLst/>
                  <a:gdLst/>
                  <a:ahLst/>
                  <a:cxnLst/>
                  <a:rect l="l" t="t" r="r" b="b"/>
                  <a:pathLst>
                    <a:path w="214585" h="225473" extrusionOk="0">
                      <a:moveTo>
                        <a:pt x="214585" y="73098"/>
                      </a:moveTo>
                      <a:lnTo>
                        <a:pt x="126613" y="0"/>
                      </a:lnTo>
                      <a:lnTo>
                        <a:pt x="19320" y="39638"/>
                      </a:lnTo>
                      <a:lnTo>
                        <a:pt x="0" y="152375"/>
                      </a:lnTo>
                      <a:lnTo>
                        <a:pt x="87972" y="225473"/>
                      </a:lnTo>
                      <a:lnTo>
                        <a:pt x="195268" y="185836"/>
                      </a:lnTo>
                      <a:lnTo>
                        <a:pt x="214585" y="73098"/>
                      </a:lnTo>
                      <a:close/>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5" name="Google Shape;35;p3"/>
              <p:cNvSpPr/>
              <p:nvPr/>
            </p:nvSpPr>
            <p:spPr>
              <a:xfrm>
                <a:off x="1278603" y="4691071"/>
                <a:ext cx="112842" cy="112842"/>
              </a:xfrm>
              <a:custGeom>
                <a:avLst/>
                <a:gdLst/>
                <a:ahLst/>
                <a:cxnLst/>
                <a:rect l="l" t="t" r="r" b="b"/>
                <a:pathLst>
                  <a:path w="74483" h="74483" extrusionOk="0">
                    <a:moveTo>
                      <a:pt x="74484" y="38133"/>
                    </a:moveTo>
                    <a:cubicBezTo>
                      <a:pt x="74484" y="58701"/>
                      <a:pt x="57811" y="75376"/>
                      <a:pt x="37243" y="75376"/>
                    </a:cubicBezTo>
                    <a:cubicBezTo>
                      <a:pt x="16674" y="75376"/>
                      <a:pt x="0" y="58703"/>
                      <a:pt x="0" y="38135"/>
                    </a:cubicBezTo>
                    <a:cubicBezTo>
                      <a:pt x="0" y="17567"/>
                      <a:pt x="16673" y="892"/>
                      <a:pt x="37241" y="892"/>
                    </a:cubicBezTo>
                    <a:cubicBezTo>
                      <a:pt x="57809" y="892"/>
                      <a:pt x="74483" y="17565"/>
                      <a:pt x="74484" y="38133"/>
                    </a:cubicBezTo>
                    <a:close/>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 name="Google Shape;36;p3"/>
            <p:cNvSpPr/>
            <p:nvPr/>
          </p:nvSpPr>
          <p:spPr>
            <a:xfrm>
              <a:off x="8723378" y="1091833"/>
              <a:ext cx="112842" cy="112842"/>
            </a:xfrm>
            <a:custGeom>
              <a:avLst/>
              <a:gdLst/>
              <a:ahLst/>
              <a:cxnLst/>
              <a:rect l="l" t="t" r="r" b="b"/>
              <a:pathLst>
                <a:path w="74483" h="74483" extrusionOk="0">
                  <a:moveTo>
                    <a:pt x="74484" y="38133"/>
                  </a:moveTo>
                  <a:cubicBezTo>
                    <a:pt x="74484" y="58701"/>
                    <a:pt x="57811" y="75376"/>
                    <a:pt x="37243" y="75376"/>
                  </a:cubicBezTo>
                  <a:cubicBezTo>
                    <a:pt x="16674" y="75376"/>
                    <a:pt x="0" y="58703"/>
                    <a:pt x="0" y="38135"/>
                  </a:cubicBezTo>
                  <a:cubicBezTo>
                    <a:pt x="0" y="17567"/>
                    <a:pt x="16673" y="892"/>
                    <a:pt x="37241" y="892"/>
                  </a:cubicBezTo>
                  <a:cubicBezTo>
                    <a:pt x="57809" y="892"/>
                    <a:pt x="74483" y="17565"/>
                    <a:pt x="74484" y="38133"/>
                  </a:cubicBezTo>
                  <a:close/>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404538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1_Big number">
    <p:spTree>
      <p:nvGrpSpPr>
        <p:cNvPr id="1" name="Shape 351"/>
        <p:cNvGrpSpPr/>
        <p:nvPr/>
      </p:nvGrpSpPr>
      <p:grpSpPr>
        <a:xfrm>
          <a:off x="0" y="0"/>
          <a:ext cx="0" cy="0"/>
          <a:chOff x="0" y="0"/>
          <a:chExt cx="0" cy="0"/>
        </a:xfrm>
      </p:grpSpPr>
      <p:sp>
        <p:nvSpPr>
          <p:cNvPr id="352" name="Google Shape;352;p11"/>
          <p:cNvSpPr txBox="1">
            <a:spLocks noGrp="1"/>
          </p:cNvSpPr>
          <p:nvPr>
            <p:ph type="title" hasCustomPrompt="1"/>
          </p:nvPr>
        </p:nvSpPr>
        <p:spPr>
          <a:xfrm>
            <a:off x="4331600" y="1719200"/>
            <a:ext cx="4023000" cy="1055400"/>
          </a:xfrm>
          <a:prstGeom prst="rect">
            <a:avLst/>
          </a:prstGeom>
        </p:spPr>
        <p:txBody>
          <a:bodyPr spcFirstLastPara="1" wrap="square" lIns="91425" tIns="91425" rIns="91425" bIns="91425" anchor="b" anchorCtr="0">
            <a:noAutofit/>
          </a:bodyPr>
          <a:lstStyle>
            <a:lvl1pPr lvl="0" algn="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53" name="Google Shape;353;p11"/>
          <p:cNvSpPr txBox="1">
            <a:spLocks noGrp="1"/>
          </p:cNvSpPr>
          <p:nvPr>
            <p:ph type="subTitle" idx="1"/>
          </p:nvPr>
        </p:nvSpPr>
        <p:spPr>
          <a:xfrm>
            <a:off x="5458200" y="2774800"/>
            <a:ext cx="2896500" cy="694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54" name="Google Shape;354;p11"/>
          <p:cNvSpPr/>
          <p:nvPr/>
        </p:nvSpPr>
        <p:spPr>
          <a:xfrm rot="10800000">
            <a:off x="-58725" y="-1550"/>
            <a:ext cx="4630724" cy="5146597"/>
          </a:xfrm>
          <a:custGeom>
            <a:avLst/>
            <a:gdLst/>
            <a:ahLst/>
            <a:cxnLst/>
            <a:rect l="l" t="t" r="r" b="b"/>
            <a:pathLst>
              <a:path w="3639076" h="3325749" extrusionOk="0">
                <a:moveTo>
                  <a:pt x="102227" y="3326642"/>
                </a:moveTo>
                <a:cubicBezTo>
                  <a:pt x="102227" y="3326642"/>
                  <a:pt x="-223048" y="2689310"/>
                  <a:pt x="286843" y="2364259"/>
                </a:cubicBezTo>
                <a:cubicBezTo>
                  <a:pt x="796735" y="2039208"/>
                  <a:pt x="858274" y="1305926"/>
                  <a:pt x="286843" y="920916"/>
                </a:cubicBezTo>
                <a:cubicBezTo>
                  <a:pt x="-284587" y="535906"/>
                  <a:pt x="175944" y="892"/>
                  <a:pt x="175944" y="892"/>
                </a:cubicBezTo>
                <a:lnTo>
                  <a:pt x="3639077" y="892"/>
                </a:lnTo>
                <a:lnTo>
                  <a:pt x="3639077" y="332664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55" name="Google Shape;355;p11"/>
          <p:cNvGrpSpPr/>
          <p:nvPr/>
        </p:nvGrpSpPr>
        <p:grpSpPr>
          <a:xfrm>
            <a:off x="-184779" y="2113757"/>
            <a:ext cx="8679440" cy="3159421"/>
            <a:chOff x="-184779" y="2113757"/>
            <a:chExt cx="8679440" cy="3159421"/>
          </a:xfrm>
        </p:grpSpPr>
        <p:grpSp>
          <p:nvGrpSpPr>
            <p:cNvPr id="356" name="Google Shape;356;p11"/>
            <p:cNvGrpSpPr/>
            <p:nvPr/>
          </p:nvGrpSpPr>
          <p:grpSpPr>
            <a:xfrm>
              <a:off x="-184779" y="2113757"/>
              <a:ext cx="615066" cy="606749"/>
              <a:chOff x="4475733" y="4498537"/>
              <a:chExt cx="375292" cy="370217"/>
            </a:xfrm>
          </p:grpSpPr>
          <p:sp>
            <p:nvSpPr>
              <p:cNvPr id="357" name="Google Shape;357;p11"/>
              <p:cNvSpPr/>
              <p:nvPr/>
            </p:nvSpPr>
            <p:spPr>
              <a:xfrm>
                <a:off x="4475733" y="4677832"/>
                <a:ext cx="206205" cy="190922"/>
              </a:xfrm>
              <a:custGeom>
                <a:avLst/>
                <a:gdLst/>
                <a:ahLst/>
                <a:cxnLst/>
                <a:rect l="l" t="t" r="r" b="b"/>
                <a:pathLst>
                  <a:path w="206205" h="190922" extrusionOk="0">
                    <a:moveTo>
                      <a:pt x="165342" y="12345"/>
                    </a:moveTo>
                    <a:lnTo>
                      <a:pt x="62241" y="0"/>
                    </a:lnTo>
                    <a:lnTo>
                      <a:pt x="0" y="83119"/>
                    </a:lnTo>
                    <a:lnTo>
                      <a:pt x="40860" y="178581"/>
                    </a:lnTo>
                    <a:lnTo>
                      <a:pt x="143962" y="190923"/>
                    </a:lnTo>
                    <a:lnTo>
                      <a:pt x="206206" y="107807"/>
                    </a:lnTo>
                    <a:lnTo>
                      <a:pt x="165342" y="12345"/>
                    </a:lnTo>
                    <a:close/>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1"/>
              <p:cNvSpPr/>
              <p:nvPr/>
            </p:nvSpPr>
            <p:spPr>
              <a:xfrm>
                <a:off x="4644820" y="4611234"/>
                <a:ext cx="206205" cy="190922"/>
              </a:xfrm>
              <a:custGeom>
                <a:avLst/>
                <a:gdLst/>
                <a:ahLst/>
                <a:cxnLst/>
                <a:rect l="l" t="t" r="r" b="b"/>
                <a:pathLst>
                  <a:path w="206205" h="190922" extrusionOk="0">
                    <a:moveTo>
                      <a:pt x="165345" y="12345"/>
                    </a:moveTo>
                    <a:lnTo>
                      <a:pt x="62241" y="0"/>
                    </a:lnTo>
                    <a:lnTo>
                      <a:pt x="0" y="83119"/>
                    </a:lnTo>
                    <a:lnTo>
                      <a:pt x="40860" y="178580"/>
                    </a:lnTo>
                    <a:lnTo>
                      <a:pt x="143965" y="190923"/>
                    </a:lnTo>
                    <a:lnTo>
                      <a:pt x="206206" y="107807"/>
                    </a:lnTo>
                    <a:lnTo>
                      <a:pt x="165345" y="12345"/>
                    </a:lnTo>
                    <a:close/>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1"/>
              <p:cNvSpPr/>
              <p:nvPr/>
            </p:nvSpPr>
            <p:spPr>
              <a:xfrm>
                <a:off x="4497197" y="4498537"/>
                <a:ext cx="206208" cy="190922"/>
              </a:xfrm>
              <a:custGeom>
                <a:avLst/>
                <a:gdLst/>
                <a:ahLst/>
                <a:cxnLst/>
                <a:rect l="l" t="t" r="r" b="b"/>
                <a:pathLst>
                  <a:path w="206208" h="190922" extrusionOk="0">
                    <a:moveTo>
                      <a:pt x="165345" y="12342"/>
                    </a:moveTo>
                    <a:lnTo>
                      <a:pt x="62241" y="0"/>
                    </a:lnTo>
                    <a:lnTo>
                      <a:pt x="0" y="83116"/>
                    </a:lnTo>
                    <a:lnTo>
                      <a:pt x="40864" y="178581"/>
                    </a:lnTo>
                    <a:lnTo>
                      <a:pt x="143965" y="190923"/>
                    </a:lnTo>
                    <a:lnTo>
                      <a:pt x="206209" y="107804"/>
                    </a:lnTo>
                    <a:lnTo>
                      <a:pt x="165345" y="12342"/>
                    </a:lnTo>
                    <a:close/>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0" name="Google Shape;360;p11"/>
            <p:cNvGrpSpPr/>
            <p:nvPr/>
          </p:nvGrpSpPr>
          <p:grpSpPr>
            <a:xfrm rot="-2700000">
              <a:off x="7771008" y="4671564"/>
              <a:ext cx="670984" cy="426904"/>
              <a:chOff x="6780936" y="4251465"/>
              <a:chExt cx="409403" cy="260477"/>
            </a:xfrm>
          </p:grpSpPr>
          <p:sp>
            <p:nvSpPr>
              <p:cNvPr id="361" name="Google Shape;361;p11"/>
              <p:cNvSpPr/>
              <p:nvPr/>
            </p:nvSpPr>
            <p:spPr>
              <a:xfrm>
                <a:off x="6780936" y="4251465"/>
                <a:ext cx="214585" cy="225473"/>
              </a:xfrm>
              <a:custGeom>
                <a:avLst/>
                <a:gdLst/>
                <a:ahLst/>
                <a:cxnLst/>
                <a:rect l="l" t="t" r="r" b="b"/>
                <a:pathLst>
                  <a:path w="214585" h="225473" extrusionOk="0">
                    <a:moveTo>
                      <a:pt x="214585" y="73099"/>
                    </a:moveTo>
                    <a:lnTo>
                      <a:pt x="126613" y="0"/>
                    </a:lnTo>
                    <a:lnTo>
                      <a:pt x="19317" y="39638"/>
                    </a:lnTo>
                    <a:lnTo>
                      <a:pt x="0" y="152375"/>
                    </a:lnTo>
                    <a:lnTo>
                      <a:pt x="87972" y="225474"/>
                    </a:lnTo>
                    <a:lnTo>
                      <a:pt x="195265" y="185836"/>
                    </a:lnTo>
                    <a:lnTo>
                      <a:pt x="214585" y="73099"/>
                    </a:lnTo>
                    <a:close/>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1"/>
              <p:cNvSpPr/>
              <p:nvPr/>
            </p:nvSpPr>
            <p:spPr>
              <a:xfrm>
                <a:off x="6975754" y="4286469"/>
                <a:ext cx="214585" cy="225473"/>
              </a:xfrm>
              <a:custGeom>
                <a:avLst/>
                <a:gdLst/>
                <a:ahLst/>
                <a:cxnLst/>
                <a:rect l="l" t="t" r="r" b="b"/>
                <a:pathLst>
                  <a:path w="214585" h="225473" extrusionOk="0">
                    <a:moveTo>
                      <a:pt x="214585" y="73098"/>
                    </a:moveTo>
                    <a:lnTo>
                      <a:pt x="126613" y="0"/>
                    </a:lnTo>
                    <a:lnTo>
                      <a:pt x="19320" y="39638"/>
                    </a:lnTo>
                    <a:lnTo>
                      <a:pt x="0" y="152375"/>
                    </a:lnTo>
                    <a:lnTo>
                      <a:pt x="87972" y="225473"/>
                    </a:lnTo>
                    <a:lnTo>
                      <a:pt x="195268" y="185836"/>
                    </a:lnTo>
                    <a:lnTo>
                      <a:pt x="214585" y="73098"/>
                    </a:lnTo>
                    <a:close/>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3" name="Google Shape;363;p11"/>
            <p:cNvSpPr/>
            <p:nvPr/>
          </p:nvSpPr>
          <p:spPr>
            <a:xfrm>
              <a:off x="1083128" y="4604008"/>
              <a:ext cx="112842" cy="112842"/>
            </a:xfrm>
            <a:custGeom>
              <a:avLst/>
              <a:gdLst/>
              <a:ahLst/>
              <a:cxnLst/>
              <a:rect l="l" t="t" r="r" b="b"/>
              <a:pathLst>
                <a:path w="74483" h="74483" extrusionOk="0">
                  <a:moveTo>
                    <a:pt x="74484" y="38133"/>
                  </a:moveTo>
                  <a:cubicBezTo>
                    <a:pt x="74484" y="58701"/>
                    <a:pt x="57811" y="75376"/>
                    <a:pt x="37243" y="75376"/>
                  </a:cubicBezTo>
                  <a:cubicBezTo>
                    <a:pt x="16674" y="75376"/>
                    <a:pt x="0" y="58703"/>
                    <a:pt x="0" y="38135"/>
                  </a:cubicBezTo>
                  <a:cubicBezTo>
                    <a:pt x="0" y="17567"/>
                    <a:pt x="16673" y="892"/>
                    <a:pt x="37241" y="892"/>
                  </a:cubicBezTo>
                  <a:cubicBezTo>
                    <a:pt x="57809" y="892"/>
                    <a:pt x="74483" y="17565"/>
                    <a:pt x="74484" y="38133"/>
                  </a:cubicBezTo>
                  <a:close/>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911892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0" name="Imagen 9" descr="Diagrama&#10;&#10;Descripción generada automáticamente con confianza media">
            <a:extLst>
              <a:ext uri="{FF2B5EF4-FFF2-40B4-BE49-F238E27FC236}">
                <a16:creationId xmlns:a16="http://schemas.microsoft.com/office/drawing/2014/main" id="{5221F7CA-6123-4F83-A85F-B058D1BBFE50}"/>
              </a:ext>
            </a:extLst>
          </p:cNvPr>
          <p:cNvPicPr>
            <a:picLocks noChangeAspect="1"/>
          </p:cNvPicPr>
          <p:nvPr userDrawn="1"/>
        </p:nvPicPr>
        <p:blipFill rotWithShape="1">
          <a:blip r:embed="rId2">
            <a:alphaModFix amt="42000"/>
            <a:extLst>
              <a:ext uri="{28A0092B-C50C-407E-A947-70E740481C1C}">
                <a14:useLocalDpi xmlns:a14="http://schemas.microsoft.com/office/drawing/2010/main" val="0"/>
              </a:ext>
            </a:extLst>
          </a:blip>
          <a:srcRect l="-1" t="-2604" r="19484" b="60618"/>
          <a:stretch/>
        </p:blipFill>
        <p:spPr>
          <a:xfrm>
            <a:off x="3456114" y="3790291"/>
            <a:ext cx="2674006" cy="1353209"/>
          </a:xfrm>
          <a:prstGeom prst="rect">
            <a:avLst/>
          </a:prstGeom>
        </p:spPr>
      </p:pic>
      <p:grpSp>
        <p:nvGrpSpPr>
          <p:cNvPr id="5" name="Grupo 4">
            <a:extLst>
              <a:ext uri="{FF2B5EF4-FFF2-40B4-BE49-F238E27FC236}">
                <a16:creationId xmlns:a16="http://schemas.microsoft.com/office/drawing/2014/main" id="{6D21E202-4326-4AD0-8064-9C2996508D6E}"/>
              </a:ext>
            </a:extLst>
          </p:cNvPr>
          <p:cNvGrpSpPr/>
          <p:nvPr userDrawn="1"/>
        </p:nvGrpSpPr>
        <p:grpSpPr>
          <a:xfrm>
            <a:off x="-317090" y="-99551"/>
            <a:ext cx="9461090" cy="5342602"/>
            <a:chOff x="-317090" y="-99551"/>
            <a:chExt cx="9461090" cy="5342602"/>
          </a:xfrm>
        </p:grpSpPr>
        <p:pic>
          <p:nvPicPr>
            <p:cNvPr id="6" name="Imagen 5" descr="Forma, Flecha&#10;&#10;Descripción generada automáticamente">
              <a:extLst>
                <a:ext uri="{FF2B5EF4-FFF2-40B4-BE49-F238E27FC236}">
                  <a16:creationId xmlns:a16="http://schemas.microsoft.com/office/drawing/2014/main" id="{C7631756-6E2F-4C8E-962F-88FEF2283762}"/>
                </a:ext>
              </a:extLst>
            </p:cNvPr>
            <p:cNvPicPr>
              <a:picLocks noChangeAspect="1"/>
            </p:cNvPicPr>
            <p:nvPr/>
          </p:nvPicPr>
          <p:blipFill rotWithShape="1">
            <a:blip r:embed="rId3">
              <a:alphaModFix amt="42000"/>
              <a:extLst>
                <a:ext uri="{28A0092B-C50C-407E-A947-70E740481C1C}">
                  <a14:useLocalDpi xmlns:a14="http://schemas.microsoft.com/office/drawing/2010/main" val="0"/>
                </a:ext>
              </a:extLst>
            </a:blip>
            <a:srcRect l="28191" t="31782" r="33651" b="8928"/>
            <a:stretch/>
          </p:blipFill>
          <p:spPr>
            <a:xfrm>
              <a:off x="-317090" y="-99551"/>
              <a:ext cx="4288589" cy="5342602"/>
            </a:xfrm>
            <a:prstGeom prst="rect">
              <a:avLst/>
            </a:prstGeom>
          </p:spPr>
        </p:pic>
        <p:pic>
          <p:nvPicPr>
            <p:cNvPr id="7" name="Imagen 6" descr="Diagrama&#10;&#10;Descripción generada automáticamente con confianza media">
              <a:extLst>
                <a:ext uri="{FF2B5EF4-FFF2-40B4-BE49-F238E27FC236}">
                  <a16:creationId xmlns:a16="http://schemas.microsoft.com/office/drawing/2014/main" id="{5BF9E2BD-28E3-4C90-919E-1BA9C9E1B9B9}"/>
                </a:ext>
              </a:extLst>
            </p:cNvPr>
            <p:cNvPicPr>
              <a:picLocks noChangeAspect="1"/>
            </p:cNvPicPr>
            <p:nvPr/>
          </p:nvPicPr>
          <p:blipFill rotWithShape="1">
            <a:blip r:embed="rId2">
              <a:alphaModFix amt="42000"/>
              <a:extLst>
                <a:ext uri="{28A0092B-C50C-407E-A947-70E740481C1C}">
                  <a14:useLocalDpi xmlns:a14="http://schemas.microsoft.com/office/drawing/2010/main" val="0"/>
                </a:ext>
              </a:extLst>
            </a:blip>
            <a:srcRect l="-6242" t="32859" r="-9442" b="1"/>
            <a:stretch/>
          </p:blipFill>
          <p:spPr>
            <a:xfrm>
              <a:off x="5302045" y="0"/>
              <a:ext cx="3841955" cy="2163963"/>
            </a:xfrm>
            <a:prstGeom prst="rect">
              <a:avLst/>
            </a:prstGeom>
          </p:spPr>
        </p:pic>
        <p:pic>
          <p:nvPicPr>
            <p:cNvPr id="9" name="Imagen 8" descr="Diagrama&#10;&#10;Descripción generada automáticamente con confianza media">
              <a:extLst>
                <a:ext uri="{FF2B5EF4-FFF2-40B4-BE49-F238E27FC236}">
                  <a16:creationId xmlns:a16="http://schemas.microsoft.com/office/drawing/2014/main" id="{0238190F-B40A-4870-88BA-A7E309812E9E}"/>
                </a:ext>
              </a:extLst>
            </p:cNvPr>
            <p:cNvPicPr>
              <a:picLocks noChangeAspect="1"/>
            </p:cNvPicPr>
            <p:nvPr/>
          </p:nvPicPr>
          <p:blipFill rotWithShape="1">
            <a:blip r:embed="rId2">
              <a:alphaModFix amt="42000"/>
              <a:extLst>
                <a:ext uri="{28A0092B-C50C-407E-A947-70E740481C1C}">
                  <a14:useLocalDpi xmlns:a14="http://schemas.microsoft.com/office/drawing/2010/main" val="0"/>
                </a:ext>
              </a:extLst>
            </a:blip>
            <a:srcRect l="-1" t="-2604" r="19484" b="29076"/>
            <a:stretch/>
          </p:blipFill>
          <p:spPr>
            <a:xfrm>
              <a:off x="6469994" y="2832673"/>
              <a:ext cx="2674006" cy="2369820"/>
            </a:xfrm>
            <a:prstGeom prst="rect">
              <a:avLst/>
            </a:prstGeom>
          </p:spPr>
        </p:pic>
      </p:grpSp>
      <p:sp>
        <p:nvSpPr>
          <p:cNvPr id="2" name="Title 1"/>
          <p:cNvSpPr>
            <a:spLocks noGrp="1"/>
          </p:cNvSpPr>
          <p:nvPr>
            <p:ph type="title"/>
          </p:nvPr>
        </p:nvSpPr>
        <p:spPr>
          <a:xfrm>
            <a:off x="3351600" y="2570400"/>
            <a:ext cx="4510800" cy="648552"/>
          </a:xfrm>
        </p:spPr>
        <p:txBody>
          <a:bodyPr anchor="b">
            <a:noAutofit/>
          </a:bodyPr>
          <a:lstStyle>
            <a:lvl1pPr algn="ctr">
              <a:defRPr sz="5000" b="1">
                <a:latin typeface="Amatic SC" panose="00000500000000000000" pitchFamily="2" charset="-79"/>
                <a:cs typeface="Amatic SC" panose="00000500000000000000" pitchFamily="2" charset="-79"/>
              </a:defRPr>
            </a:lvl1pPr>
          </a:lstStyle>
          <a:p>
            <a:r>
              <a:rPr lang="en-US" dirty="0"/>
              <a:t>Click to edit Master title style</a:t>
            </a:r>
          </a:p>
        </p:txBody>
      </p:sp>
      <p:sp>
        <p:nvSpPr>
          <p:cNvPr id="3" name="Text Placeholder 2"/>
          <p:cNvSpPr>
            <a:spLocks noGrp="1"/>
          </p:cNvSpPr>
          <p:nvPr>
            <p:ph type="body" idx="1"/>
          </p:nvPr>
        </p:nvSpPr>
        <p:spPr>
          <a:xfrm>
            <a:off x="3351600" y="3222000"/>
            <a:ext cx="4510800" cy="273224"/>
          </a:xfrm>
        </p:spPr>
        <p:txBody>
          <a:bodyPr/>
          <a:lstStyle>
            <a:lvl1pPr marL="0" indent="0" algn="ctr">
              <a:buNone/>
              <a:defRPr sz="1800">
                <a:solidFill>
                  <a:srgbClr val="1B394A"/>
                </a:solidFill>
                <a:latin typeface="+mn-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8" name="Text Placeholder 2">
            <a:extLst>
              <a:ext uri="{FF2B5EF4-FFF2-40B4-BE49-F238E27FC236}">
                <a16:creationId xmlns:a16="http://schemas.microsoft.com/office/drawing/2014/main" id="{53FEA4E8-678D-4279-BA7C-4E624B9ABEBE}"/>
              </a:ext>
            </a:extLst>
          </p:cNvPr>
          <p:cNvSpPr>
            <a:spLocks noGrp="1"/>
          </p:cNvSpPr>
          <p:nvPr>
            <p:ph type="body" idx="10"/>
          </p:nvPr>
        </p:nvSpPr>
        <p:spPr>
          <a:xfrm>
            <a:off x="5007600" y="1350000"/>
            <a:ext cx="766800" cy="720000"/>
          </a:xfrm>
        </p:spPr>
        <p:txBody>
          <a:bodyPr>
            <a:noAutofit/>
          </a:bodyPr>
          <a:lstStyle>
            <a:lvl1pPr marL="0" indent="0" algn="ctr">
              <a:buNone/>
              <a:defRPr sz="5000" b="1">
                <a:solidFill>
                  <a:schemeClr val="accent3"/>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5453918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body">
    <p:spTree>
      <p:nvGrpSpPr>
        <p:cNvPr id="1" name=""/>
        <p:cNvGrpSpPr/>
        <p:nvPr/>
      </p:nvGrpSpPr>
      <p:grpSpPr>
        <a:xfrm>
          <a:off x="0" y="0"/>
          <a:ext cx="0" cy="0"/>
          <a:chOff x="0" y="0"/>
          <a:chExt cx="0" cy="0"/>
        </a:xfrm>
      </p:grpSpPr>
      <p:grpSp>
        <p:nvGrpSpPr>
          <p:cNvPr id="10" name="Grupo 9">
            <a:extLst>
              <a:ext uri="{FF2B5EF4-FFF2-40B4-BE49-F238E27FC236}">
                <a16:creationId xmlns:a16="http://schemas.microsoft.com/office/drawing/2014/main" id="{DD87CBC3-26C2-417A-86A0-86D0F60452BC}"/>
              </a:ext>
            </a:extLst>
          </p:cNvPr>
          <p:cNvGrpSpPr/>
          <p:nvPr userDrawn="1"/>
        </p:nvGrpSpPr>
        <p:grpSpPr>
          <a:xfrm>
            <a:off x="-252549" y="-296092"/>
            <a:ext cx="9540241" cy="5439592"/>
            <a:chOff x="-252549" y="-296092"/>
            <a:chExt cx="9540241" cy="5439592"/>
          </a:xfrm>
        </p:grpSpPr>
        <p:pic>
          <p:nvPicPr>
            <p:cNvPr id="4" name="Imagen 3" descr="Diagrama&#10;&#10;Descripción generada automáticamente con confianza media">
              <a:extLst>
                <a:ext uri="{FF2B5EF4-FFF2-40B4-BE49-F238E27FC236}">
                  <a16:creationId xmlns:a16="http://schemas.microsoft.com/office/drawing/2014/main" id="{0843BB32-8C87-4386-B40F-ABB4BDE599D9}"/>
                </a:ext>
              </a:extLst>
            </p:cNvPr>
            <p:cNvPicPr>
              <a:picLocks noChangeAspect="1"/>
            </p:cNvPicPr>
            <p:nvPr userDrawn="1"/>
          </p:nvPicPr>
          <p:blipFill rotWithShape="1">
            <a:blip r:embed="rId2">
              <a:alphaModFix amt="42000"/>
              <a:extLst>
                <a:ext uri="{28A0092B-C50C-407E-A947-70E740481C1C}">
                  <a14:useLocalDpi xmlns:a14="http://schemas.microsoft.com/office/drawing/2010/main" val="0"/>
                </a:ext>
              </a:extLst>
            </a:blip>
            <a:srcRect t="32860" r="31415"/>
            <a:stretch/>
          </p:blipFill>
          <p:spPr>
            <a:xfrm>
              <a:off x="6970736" y="-296092"/>
              <a:ext cx="2277766" cy="2163963"/>
            </a:xfrm>
            <a:prstGeom prst="rect">
              <a:avLst/>
            </a:prstGeom>
          </p:spPr>
        </p:pic>
        <p:pic>
          <p:nvPicPr>
            <p:cNvPr id="5" name="Imagen 4" descr="Diagrama&#10;&#10;Descripción generada automáticamente con confianza media">
              <a:extLst>
                <a:ext uri="{FF2B5EF4-FFF2-40B4-BE49-F238E27FC236}">
                  <a16:creationId xmlns:a16="http://schemas.microsoft.com/office/drawing/2014/main" id="{91E51D7D-4DF3-4597-8E72-A02239423B8D}"/>
                </a:ext>
              </a:extLst>
            </p:cNvPr>
            <p:cNvPicPr>
              <a:picLocks noChangeAspect="1"/>
            </p:cNvPicPr>
            <p:nvPr userDrawn="1"/>
          </p:nvPicPr>
          <p:blipFill rotWithShape="1">
            <a:blip r:embed="rId2">
              <a:alphaModFix amt="42000"/>
              <a:extLst>
                <a:ext uri="{28A0092B-C50C-407E-A947-70E740481C1C}">
                  <a14:useLocalDpi xmlns:a14="http://schemas.microsoft.com/office/drawing/2010/main" val="0"/>
                </a:ext>
              </a:extLst>
            </a:blip>
            <a:srcRect t="32860" r="31415"/>
            <a:stretch/>
          </p:blipFill>
          <p:spPr>
            <a:xfrm>
              <a:off x="7009926" y="2198915"/>
              <a:ext cx="2277766" cy="2163963"/>
            </a:xfrm>
            <a:prstGeom prst="rect">
              <a:avLst/>
            </a:prstGeom>
          </p:spPr>
        </p:pic>
        <p:pic>
          <p:nvPicPr>
            <p:cNvPr id="6" name="Imagen 5" descr="Diagrama&#10;&#10;Descripción generada automáticamente con confianza media">
              <a:extLst>
                <a:ext uri="{FF2B5EF4-FFF2-40B4-BE49-F238E27FC236}">
                  <a16:creationId xmlns:a16="http://schemas.microsoft.com/office/drawing/2014/main" id="{3BADD3BA-9B42-4C09-A340-ED17A593F445}"/>
                </a:ext>
              </a:extLst>
            </p:cNvPr>
            <p:cNvPicPr>
              <a:picLocks noChangeAspect="1"/>
            </p:cNvPicPr>
            <p:nvPr userDrawn="1"/>
          </p:nvPicPr>
          <p:blipFill rotWithShape="1">
            <a:blip r:embed="rId2">
              <a:alphaModFix amt="42000"/>
              <a:extLst>
                <a:ext uri="{28A0092B-C50C-407E-A947-70E740481C1C}">
                  <a14:useLocalDpi xmlns:a14="http://schemas.microsoft.com/office/drawing/2010/main" val="0"/>
                </a:ext>
              </a:extLst>
            </a:blip>
            <a:srcRect l="35629" t="66969" r="20055" b="-1825"/>
            <a:stretch/>
          </p:blipFill>
          <p:spPr>
            <a:xfrm>
              <a:off x="-252549" y="-9253"/>
              <a:ext cx="1471749" cy="1123405"/>
            </a:xfrm>
            <a:prstGeom prst="rect">
              <a:avLst/>
            </a:prstGeom>
          </p:spPr>
        </p:pic>
        <p:pic>
          <p:nvPicPr>
            <p:cNvPr id="7" name="Imagen 6" descr="Diagrama&#10;&#10;Descripción generada automáticamente con confianza media">
              <a:extLst>
                <a:ext uri="{FF2B5EF4-FFF2-40B4-BE49-F238E27FC236}">
                  <a16:creationId xmlns:a16="http://schemas.microsoft.com/office/drawing/2014/main" id="{A9FE02CD-ECC5-4B7D-961B-69A513E615F2}"/>
                </a:ext>
              </a:extLst>
            </p:cNvPr>
            <p:cNvPicPr>
              <a:picLocks noChangeAspect="1"/>
            </p:cNvPicPr>
            <p:nvPr userDrawn="1"/>
          </p:nvPicPr>
          <p:blipFill rotWithShape="1">
            <a:blip r:embed="rId2">
              <a:alphaModFix amt="42000"/>
              <a:extLst>
                <a:ext uri="{28A0092B-C50C-407E-A947-70E740481C1C}">
                  <a14:useLocalDpi xmlns:a14="http://schemas.microsoft.com/office/drawing/2010/main" val="0"/>
                </a:ext>
              </a:extLst>
            </a:blip>
            <a:srcRect l="62476" t="30374" r="15727" b="32609"/>
            <a:stretch/>
          </p:blipFill>
          <p:spPr>
            <a:xfrm>
              <a:off x="0" y="2090057"/>
              <a:ext cx="723900" cy="1193075"/>
            </a:xfrm>
            <a:prstGeom prst="rect">
              <a:avLst/>
            </a:prstGeom>
          </p:spPr>
        </p:pic>
        <p:pic>
          <p:nvPicPr>
            <p:cNvPr id="8" name="Imagen 7" descr="Diagrama&#10;&#10;Descripción generada automáticamente con confianza media">
              <a:extLst>
                <a:ext uri="{FF2B5EF4-FFF2-40B4-BE49-F238E27FC236}">
                  <a16:creationId xmlns:a16="http://schemas.microsoft.com/office/drawing/2014/main" id="{5CB84609-5CCE-4BE0-A2F7-2A32A7932086}"/>
                </a:ext>
              </a:extLst>
            </p:cNvPr>
            <p:cNvPicPr>
              <a:picLocks noChangeAspect="1"/>
            </p:cNvPicPr>
            <p:nvPr userDrawn="1"/>
          </p:nvPicPr>
          <p:blipFill rotWithShape="1">
            <a:blip r:embed="rId2">
              <a:alphaModFix amt="42000"/>
              <a:extLst>
                <a:ext uri="{28A0092B-C50C-407E-A947-70E740481C1C}">
                  <a14:useLocalDpi xmlns:a14="http://schemas.microsoft.com/office/drawing/2010/main" val="0"/>
                </a:ext>
              </a:extLst>
            </a:blip>
            <a:srcRect l="30909" t="29158" r="52047" b="32473"/>
            <a:stretch/>
          </p:blipFill>
          <p:spPr>
            <a:xfrm>
              <a:off x="0" y="844731"/>
              <a:ext cx="566059" cy="1236617"/>
            </a:xfrm>
            <a:prstGeom prst="rect">
              <a:avLst/>
            </a:prstGeom>
          </p:spPr>
        </p:pic>
        <p:pic>
          <p:nvPicPr>
            <p:cNvPr id="9" name="Imagen 8" descr="Diagrama&#10;&#10;Descripción generada automáticamente con confianza media">
              <a:extLst>
                <a:ext uri="{FF2B5EF4-FFF2-40B4-BE49-F238E27FC236}">
                  <a16:creationId xmlns:a16="http://schemas.microsoft.com/office/drawing/2014/main" id="{40A3EC55-B339-4E35-BB37-9C765CA68F6B}"/>
                </a:ext>
              </a:extLst>
            </p:cNvPr>
            <p:cNvPicPr>
              <a:picLocks noChangeAspect="1"/>
            </p:cNvPicPr>
            <p:nvPr userDrawn="1"/>
          </p:nvPicPr>
          <p:blipFill rotWithShape="1">
            <a:blip r:embed="rId2">
              <a:alphaModFix amt="42000"/>
              <a:extLst>
                <a:ext uri="{28A0092B-C50C-407E-A947-70E740481C1C}">
                  <a14:useLocalDpi xmlns:a14="http://schemas.microsoft.com/office/drawing/2010/main" val="0"/>
                </a:ext>
              </a:extLst>
            </a:blip>
            <a:srcRect l="1" t="29347" r="-3199" b="45626"/>
            <a:stretch/>
          </p:blipFill>
          <p:spPr>
            <a:xfrm>
              <a:off x="5716702" y="4336869"/>
              <a:ext cx="3427297" cy="806631"/>
            </a:xfrm>
            <a:prstGeom prst="rect">
              <a:avLst/>
            </a:prstGeom>
          </p:spPr>
        </p:pic>
      </p:grpSp>
      <p:sp>
        <p:nvSpPr>
          <p:cNvPr id="2" name="Title 1"/>
          <p:cNvSpPr>
            <a:spLocks noGrp="1"/>
          </p:cNvSpPr>
          <p:nvPr>
            <p:ph type="title"/>
          </p:nvPr>
        </p:nvSpPr>
        <p:spPr/>
        <p:txBody>
          <a:bodyPr/>
          <a:lstStyle>
            <a:lvl1pPr algn="ctr">
              <a:defRPr b="1">
                <a:solidFill>
                  <a:schemeClr val="accent3"/>
                </a:solidFill>
                <a:latin typeface="+mj-lt"/>
              </a:defRPr>
            </a:lvl1pPr>
          </a:lstStyle>
          <a:p>
            <a:r>
              <a:rPr lang="en-US" dirty="0"/>
              <a:t>Click to edit Master title style</a:t>
            </a:r>
          </a:p>
        </p:txBody>
      </p:sp>
      <p:sp>
        <p:nvSpPr>
          <p:cNvPr id="3" name="Content Placeholder 2"/>
          <p:cNvSpPr>
            <a:spLocks noGrp="1"/>
          </p:cNvSpPr>
          <p:nvPr>
            <p:ph idx="1"/>
          </p:nvPr>
        </p:nvSpPr>
        <p:spPr>
          <a:xfrm>
            <a:off x="723900" y="1238400"/>
            <a:ext cx="7696200" cy="3355200"/>
          </a:xfrm>
        </p:spPr>
        <p:txBody>
          <a:bodyPr>
            <a:normAutofit/>
          </a:bodyPr>
          <a:lstStyle>
            <a:lvl1pPr marL="0" indent="0">
              <a:buNone/>
              <a:defRPr sz="1200">
                <a:solidFill>
                  <a:srgbClr val="1B394A"/>
                </a:solidFill>
                <a:latin typeface="+mn-lt"/>
              </a:defRPr>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p>
          <a:p>
            <a:pPr lvl="0"/>
            <a:r>
              <a:rPr lang="en-US" dirty="0"/>
              <a:t>Second level</a:t>
            </a:r>
          </a:p>
          <a:p>
            <a:pPr lvl="0"/>
            <a:r>
              <a:rPr lang="en-US" dirty="0"/>
              <a:t>Third level</a:t>
            </a:r>
          </a:p>
          <a:p>
            <a:pPr lvl="0"/>
            <a:r>
              <a:rPr lang="en-US" dirty="0"/>
              <a:t>Fourth level</a:t>
            </a:r>
          </a:p>
          <a:p>
            <a:pPr lvl="0"/>
            <a:r>
              <a:rPr lang="en-US" dirty="0"/>
              <a:t>Fifth level</a:t>
            </a:r>
          </a:p>
        </p:txBody>
      </p:sp>
    </p:spTree>
    <p:extLst>
      <p:ext uri="{BB962C8B-B14F-4D97-AF65-F5344CB8AC3E}">
        <p14:creationId xmlns:p14="http://schemas.microsoft.com/office/powerpoint/2010/main" val="2226595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
        <p:cNvGrpSpPr/>
        <p:nvPr/>
      </p:nvGrpSpPr>
      <p:grpSpPr>
        <a:xfrm>
          <a:off x="0" y="0"/>
          <a:ext cx="0" cy="0"/>
          <a:chOff x="0" y="0"/>
          <a:chExt cx="0" cy="0"/>
        </a:xfrm>
      </p:grpSpPr>
      <p:grpSp>
        <p:nvGrpSpPr>
          <p:cNvPr id="7" name="Grupo 6">
            <a:extLst>
              <a:ext uri="{FF2B5EF4-FFF2-40B4-BE49-F238E27FC236}">
                <a16:creationId xmlns:a16="http://schemas.microsoft.com/office/drawing/2014/main" id="{7E3E21DC-37A1-4BD0-BDBC-10D4EC3FAC6A}"/>
              </a:ext>
            </a:extLst>
          </p:cNvPr>
          <p:cNvGrpSpPr/>
          <p:nvPr userDrawn="1"/>
        </p:nvGrpSpPr>
        <p:grpSpPr>
          <a:xfrm>
            <a:off x="24108" y="-99555"/>
            <a:ext cx="9297317" cy="5342602"/>
            <a:chOff x="-317090" y="-99551"/>
            <a:chExt cx="9297317" cy="5342602"/>
          </a:xfrm>
        </p:grpSpPr>
        <p:pic>
          <p:nvPicPr>
            <p:cNvPr id="11" name="Imagen 10" descr="Forma, Flecha&#10;&#10;Descripción generada automáticamente">
              <a:extLst>
                <a:ext uri="{FF2B5EF4-FFF2-40B4-BE49-F238E27FC236}">
                  <a16:creationId xmlns:a16="http://schemas.microsoft.com/office/drawing/2014/main" id="{E6BEAEB1-644C-470F-BEB1-C56C60DDEF98}"/>
                </a:ext>
              </a:extLst>
            </p:cNvPr>
            <p:cNvPicPr>
              <a:picLocks noChangeAspect="1"/>
            </p:cNvPicPr>
            <p:nvPr/>
          </p:nvPicPr>
          <p:blipFill rotWithShape="1">
            <a:blip r:embed="rId2">
              <a:alphaModFix amt="22000"/>
              <a:extLst>
                <a:ext uri="{28A0092B-C50C-407E-A947-70E740481C1C}">
                  <a14:useLocalDpi xmlns:a14="http://schemas.microsoft.com/office/drawing/2010/main" val="0"/>
                </a:ext>
              </a:extLst>
            </a:blip>
            <a:srcRect l="26855" t="17848" r="-8216" b="22862"/>
            <a:stretch/>
          </p:blipFill>
          <p:spPr>
            <a:xfrm>
              <a:off x="-317090" y="-99551"/>
              <a:ext cx="9144000" cy="5342602"/>
            </a:xfrm>
            <a:prstGeom prst="rect">
              <a:avLst/>
            </a:prstGeom>
          </p:spPr>
        </p:pic>
        <p:pic>
          <p:nvPicPr>
            <p:cNvPr id="12" name="Imagen 11" descr="Diagrama&#10;&#10;Descripción generada automáticamente con confianza media">
              <a:extLst>
                <a:ext uri="{FF2B5EF4-FFF2-40B4-BE49-F238E27FC236}">
                  <a16:creationId xmlns:a16="http://schemas.microsoft.com/office/drawing/2014/main" id="{2DBE0EB2-0BBE-4CA6-BAB2-2B2ED7371644}"/>
                </a:ext>
              </a:extLst>
            </p:cNvPr>
            <p:cNvPicPr>
              <a:picLocks noChangeAspect="1"/>
            </p:cNvPicPr>
            <p:nvPr/>
          </p:nvPicPr>
          <p:blipFill rotWithShape="1">
            <a:blip r:embed="rId3">
              <a:alphaModFix amt="42000"/>
              <a:extLst>
                <a:ext uri="{28A0092B-C50C-407E-A947-70E740481C1C}">
                  <a14:useLocalDpi xmlns:a14="http://schemas.microsoft.com/office/drawing/2010/main" val="0"/>
                </a:ext>
              </a:extLst>
            </a:blip>
            <a:srcRect t="54879" r="14155"/>
            <a:stretch/>
          </p:blipFill>
          <p:spPr>
            <a:xfrm>
              <a:off x="5951834" y="4"/>
              <a:ext cx="2850968" cy="1454276"/>
            </a:xfrm>
            <a:prstGeom prst="rect">
              <a:avLst/>
            </a:prstGeom>
          </p:spPr>
        </p:pic>
        <p:pic>
          <p:nvPicPr>
            <p:cNvPr id="13" name="Imagen 12" descr="Diagrama&#10;&#10;Descripción generada automáticamente con confianza media">
              <a:extLst>
                <a:ext uri="{FF2B5EF4-FFF2-40B4-BE49-F238E27FC236}">
                  <a16:creationId xmlns:a16="http://schemas.microsoft.com/office/drawing/2014/main" id="{E881366C-F21A-4645-AD10-D1E95F6327DD}"/>
                </a:ext>
              </a:extLst>
            </p:cNvPr>
            <p:cNvPicPr>
              <a:picLocks noChangeAspect="1"/>
            </p:cNvPicPr>
            <p:nvPr/>
          </p:nvPicPr>
          <p:blipFill rotWithShape="1">
            <a:blip r:embed="rId3">
              <a:alphaModFix amt="42000"/>
              <a:extLst>
                <a:ext uri="{28A0092B-C50C-407E-A947-70E740481C1C}">
                  <a14:useLocalDpi xmlns:a14="http://schemas.microsoft.com/office/drawing/2010/main" val="0"/>
                </a:ext>
              </a:extLst>
            </a:blip>
            <a:srcRect l="-1" t="-2604" r="19484" b="48699"/>
            <a:stretch/>
          </p:blipFill>
          <p:spPr>
            <a:xfrm>
              <a:off x="6306221" y="3406144"/>
              <a:ext cx="2674006" cy="1737360"/>
            </a:xfrm>
            <a:prstGeom prst="rect">
              <a:avLst/>
            </a:prstGeom>
          </p:spPr>
        </p:pic>
      </p:grpSp>
      <p:sp>
        <p:nvSpPr>
          <p:cNvPr id="3" name="Content Placeholder 2"/>
          <p:cNvSpPr>
            <a:spLocks noGrp="1"/>
          </p:cNvSpPr>
          <p:nvPr>
            <p:ph sz="half" idx="1"/>
          </p:nvPr>
        </p:nvSpPr>
        <p:spPr>
          <a:xfrm>
            <a:off x="1098755" y="3315599"/>
            <a:ext cx="2915263" cy="1029600"/>
          </a:xfrm>
        </p:spPr>
        <p:txBody>
          <a:bodyPr>
            <a:noAutofit/>
          </a:bodyPr>
          <a:lstStyle>
            <a:lvl1pPr marL="0" indent="0" algn="ctr">
              <a:buNone/>
              <a:defRPr sz="1600">
                <a:latin typeface="+mn-lt"/>
              </a:defRPr>
            </a:lvl1pPr>
            <a:lvl2pPr algn="ctr">
              <a:defRPr sz="1600">
                <a:latin typeface="+mn-lt"/>
              </a:defRPr>
            </a:lvl2pPr>
            <a:lvl3pPr algn="ctr">
              <a:defRPr sz="1600">
                <a:latin typeface="+mn-lt"/>
              </a:defRPr>
            </a:lvl3pPr>
            <a:lvl4pPr algn="ctr">
              <a:defRPr sz="1600">
                <a:latin typeface="+mn-lt"/>
              </a:defRPr>
            </a:lvl4pPr>
            <a:lvl5pPr algn="ctr">
              <a:defRPr sz="16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129982" y="3315599"/>
            <a:ext cx="2915263" cy="1029600"/>
          </a:xfrm>
        </p:spPr>
        <p:txBody>
          <a:bodyPr>
            <a:noAutofit/>
          </a:bodyPr>
          <a:lstStyle>
            <a:lvl1pPr marL="0" indent="0" algn="ctr">
              <a:buNone/>
              <a:defRPr sz="1600">
                <a:latin typeface="+mn-lt"/>
              </a:defRPr>
            </a:lvl1pPr>
            <a:lvl2pPr algn="ctr">
              <a:defRPr sz="1600">
                <a:latin typeface="+mn-lt"/>
              </a:defRPr>
            </a:lvl2pPr>
            <a:lvl3pPr algn="ctr">
              <a:defRPr sz="1600">
                <a:latin typeface="+mn-lt"/>
              </a:defRPr>
            </a:lvl3pPr>
            <a:lvl4pPr algn="ctr">
              <a:defRPr sz="1600">
                <a:latin typeface="+mn-lt"/>
              </a:defRPr>
            </a:lvl4pPr>
            <a:lvl5pPr algn="ctr">
              <a:defRPr sz="16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647D2E8C-1B66-4B58-9E61-419F96DF96F9}"/>
              </a:ext>
            </a:extLst>
          </p:cNvPr>
          <p:cNvSpPr>
            <a:spLocks noGrp="1"/>
          </p:cNvSpPr>
          <p:nvPr>
            <p:ph type="title"/>
          </p:nvPr>
        </p:nvSpPr>
        <p:spPr/>
        <p:txBody>
          <a:bodyPr>
            <a:normAutofit/>
          </a:bodyPr>
          <a:lstStyle>
            <a:lvl1pPr algn="ctr">
              <a:defRPr sz="4000" b="1">
                <a:solidFill>
                  <a:schemeClr val="accent3"/>
                </a:solidFill>
                <a:latin typeface="+mj-lt"/>
              </a:defRPr>
            </a:lvl1pPr>
          </a:lstStyle>
          <a:p>
            <a:r>
              <a:rPr lang="en-US" dirty="0"/>
              <a:t>Click to edit Master title style</a:t>
            </a:r>
          </a:p>
        </p:txBody>
      </p:sp>
      <p:sp>
        <p:nvSpPr>
          <p:cNvPr id="9" name="Text Placeholder 2">
            <a:extLst>
              <a:ext uri="{FF2B5EF4-FFF2-40B4-BE49-F238E27FC236}">
                <a16:creationId xmlns:a16="http://schemas.microsoft.com/office/drawing/2014/main" id="{157D406E-515A-4F43-9A01-A05A4C6D1924}"/>
              </a:ext>
            </a:extLst>
          </p:cNvPr>
          <p:cNvSpPr>
            <a:spLocks noGrp="1"/>
          </p:cNvSpPr>
          <p:nvPr>
            <p:ph type="body" idx="14"/>
          </p:nvPr>
        </p:nvSpPr>
        <p:spPr>
          <a:xfrm>
            <a:off x="1098000" y="2815200"/>
            <a:ext cx="2915263" cy="392482"/>
          </a:xfrm>
        </p:spPr>
        <p:txBody>
          <a:bodyPr>
            <a:noAutofit/>
          </a:bodyPr>
          <a:lstStyle>
            <a:lvl1pPr marL="0" indent="0" algn="ctr">
              <a:buNone/>
              <a:defRPr sz="32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0" name="Text Placeholder 2">
            <a:extLst>
              <a:ext uri="{FF2B5EF4-FFF2-40B4-BE49-F238E27FC236}">
                <a16:creationId xmlns:a16="http://schemas.microsoft.com/office/drawing/2014/main" id="{65C9BD97-A085-490E-8875-69685121698A}"/>
              </a:ext>
            </a:extLst>
          </p:cNvPr>
          <p:cNvSpPr>
            <a:spLocks noGrp="1"/>
          </p:cNvSpPr>
          <p:nvPr>
            <p:ph type="body" idx="17"/>
          </p:nvPr>
        </p:nvSpPr>
        <p:spPr>
          <a:xfrm>
            <a:off x="5129982" y="2815200"/>
            <a:ext cx="2915263" cy="392482"/>
          </a:xfrm>
        </p:spPr>
        <p:txBody>
          <a:bodyPr>
            <a:noAutofit/>
          </a:bodyPr>
          <a:lstStyle>
            <a:lvl1pPr marL="0" indent="0" algn="ctr">
              <a:buNone/>
              <a:defRPr sz="3200" b="1">
                <a:solidFill>
                  <a:schemeClr val="tx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8022940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bg>
      <p:bgPr>
        <a:gradFill flip="none" rotWithShape="1">
          <a:gsLst>
            <a:gs pos="0">
              <a:srgbClr val="4AE7E7"/>
            </a:gs>
            <a:gs pos="29000">
              <a:srgbClr val="E0F6F9"/>
            </a:gs>
            <a:gs pos="71000">
              <a:srgbClr val="4AE7E7"/>
            </a:gs>
            <a:gs pos="100000">
              <a:srgbClr val="115775"/>
            </a:gs>
          </a:gsLst>
          <a:path path="circle">
            <a:fillToRect l="100000" b="100000"/>
          </a:path>
          <a:tileRect t="-100000" r="-100000"/>
        </a:gradFill>
        <a:effectLst/>
      </p:bgPr>
    </p:bg>
    <p:spTree>
      <p:nvGrpSpPr>
        <p:cNvPr id="1" name=""/>
        <p:cNvGrpSpPr/>
        <p:nvPr/>
      </p:nvGrpSpPr>
      <p:grpSpPr>
        <a:xfrm>
          <a:off x="0" y="0"/>
          <a:ext cx="0" cy="0"/>
          <a:chOff x="0" y="0"/>
          <a:chExt cx="0" cy="0"/>
        </a:xfrm>
      </p:grpSpPr>
      <p:grpSp>
        <p:nvGrpSpPr>
          <p:cNvPr id="3" name="Grupo 2">
            <a:extLst>
              <a:ext uri="{FF2B5EF4-FFF2-40B4-BE49-F238E27FC236}">
                <a16:creationId xmlns:a16="http://schemas.microsoft.com/office/drawing/2014/main" id="{210C5499-C075-47D5-AC8A-8204F42F3DE9}"/>
              </a:ext>
            </a:extLst>
          </p:cNvPr>
          <p:cNvGrpSpPr/>
          <p:nvPr userDrawn="1"/>
        </p:nvGrpSpPr>
        <p:grpSpPr>
          <a:xfrm>
            <a:off x="-82919" y="-99551"/>
            <a:ext cx="9461090" cy="5342602"/>
            <a:chOff x="-82919" y="-99551"/>
            <a:chExt cx="9461090" cy="5342602"/>
          </a:xfrm>
        </p:grpSpPr>
        <p:pic>
          <p:nvPicPr>
            <p:cNvPr id="5" name="Imagen 4" descr="Forma, Flecha&#10;&#10;Descripción generada automáticamente">
              <a:extLst>
                <a:ext uri="{FF2B5EF4-FFF2-40B4-BE49-F238E27FC236}">
                  <a16:creationId xmlns:a16="http://schemas.microsoft.com/office/drawing/2014/main" id="{E52DBB81-E00F-401F-833A-8D975C18DD8F}"/>
                </a:ext>
              </a:extLst>
            </p:cNvPr>
            <p:cNvPicPr>
              <a:picLocks noChangeAspect="1"/>
            </p:cNvPicPr>
            <p:nvPr userDrawn="1"/>
          </p:nvPicPr>
          <p:blipFill rotWithShape="1">
            <a:blip r:embed="rId2">
              <a:alphaModFix amt="23000"/>
              <a:extLst>
                <a:ext uri="{28A0092B-C50C-407E-A947-70E740481C1C}">
                  <a14:useLocalDpi xmlns:a14="http://schemas.microsoft.com/office/drawing/2010/main" val="0"/>
                </a:ext>
              </a:extLst>
            </a:blip>
            <a:srcRect l="28191" t="31782" r="23590" b="8928"/>
            <a:stretch/>
          </p:blipFill>
          <p:spPr>
            <a:xfrm>
              <a:off x="-82919" y="-99551"/>
              <a:ext cx="5419194" cy="5342602"/>
            </a:xfrm>
            <a:prstGeom prst="rect">
              <a:avLst/>
            </a:prstGeom>
          </p:spPr>
        </p:pic>
        <p:pic>
          <p:nvPicPr>
            <p:cNvPr id="6" name="Imagen 5" descr="Diagrama&#10;&#10;Descripción generada automáticamente con confianza media">
              <a:extLst>
                <a:ext uri="{FF2B5EF4-FFF2-40B4-BE49-F238E27FC236}">
                  <a16:creationId xmlns:a16="http://schemas.microsoft.com/office/drawing/2014/main" id="{C5A52B02-CE8D-42ED-A5C3-2876DDC878FD}"/>
                </a:ext>
              </a:extLst>
            </p:cNvPr>
            <p:cNvPicPr>
              <a:picLocks noChangeAspect="1"/>
            </p:cNvPicPr>
            <p:nvPr userDrawn="1"/>
          </p:nvPicPr>
          <p:blipFill rotWithShape="1">
            <a:blip r:embed="rId3">
              <a:alphaModFix amt="42000"/>
              <a:extLst>
                <a:ext uri="{28A0092B-C50C-407E-A947-70E740481C1C}">
                  <a14:useLocalDpi xmlns:a14="http://schemas.microsoft.com/office/drawing/2010/main" val="0"/>
                </a:ext>
              </a:extLst>
            </a:blip>
            <a:srcRect t="32860" r="31415"/>
            <a:stretch/>
          </p:blipFill>
          <p:spPr>
            <a:xfrm>
              <a:off x="7100405" y="0"/>
              <a:ext cx="2277766" cy="2163963"/>
            </a:xfrm>
            <a:prstGeom prst="rect">
              <a:avLst/>
            </a:prstGeom>
          </p:spPr>
        </p:pic>
        <p:pic>
          <p:nvPicPr>
            <p:cNvPr id="7" name="Imagen 6" descr="Diagrama&#10;&#10;Descripción generada automáticamente con confianza media">
              <a:extLst>
                <a:ext uri="{FF2B5EF4-FFF2-40B4-BE49-F238E27FC236}">
                  <a16:creationId xmlns:a16="http://schemas.microsoft.com/office/drawing/2014/main" id="{FFC565DB-D7D1-49CD-9FD0-691EF6B6C55A}"/>
                </a:ext>
              </a:extLst>
            </p:cNvPr>
            <p:cNvPicPr>
              <a:picLocks noChangeAspect="1"/>
            </p:cNvPicPr>
            <p:nvPr userDrawn="1"/>
          </p:nvPicPr>
          <p:blipFill rotWithShape="1">
            <a:blip r:embed="rId3">
              <a:alphaModFix amt="42000"/>
              <a:extLst>
                <a:ext uri="{28A0092B-C50C-407E-A947-70E740481C1C}">
                  <a14:useLocalDpi xmlns:a14="http://schemas.microsoft.com/office/drawing/2010/main" val="0"/>
                </a:ext>
              </a:extLst>
            </a:blip>
            <a:srcRect l="-1" t="-2604" r="19484" b="29076"/>
            <a:stretch/>
          </p:blipFill>
          <p:spPr>
            <a:xfrm>
              <a:off x="6704165" y="2832673"/>
              <a:ext cx="2674006" cy="2369820"/>
            </a:xfrm>
            <a:prstGeom prst="rect">
              <a:avLst/>
            </a:prstGeom>
          </p:spPr>
        </p:pic>
      </p:grpSp>
      <p:sp>
        <p:nvSpPr>
          <p:cNvPr id="2" name="Title 1"/>
          <p:cNvSpPr>
            <a:spLocks noGrp="1"/>
          </p:cNvSpPr>
          <p:nvPr>
            <p:ph type="title"/>
          </p:nvPr>
        </p:nvSpPr>
        <p:spPr/>
        <p:txBody>
          <a:bodyPr/>
          <a:lstStyle>
            <a:lvl1pPr>
              <a:defRPr>
                <a:solidFill>
                  <a:schemeClr val="accent3"/>
                </a:solidFill>
              </a:defRPr>
            </a:lvl1pPr>
          </a:lstStyle>
          <a:p>
            <a:r>
              <a:rPr lang="en-US" dirty="0"/>
              <a:t>Click to edit Master title style</a:t>
            </a:r>
          </a:p>
        </p:txBody>
      </p:sp>
    </p:spTree>
    <p:extLst>
      <p:ext uri="{BB962C8B-B14F-4D97-AF65-F5344CB8AC3E}">
        <p14:creationId xmlns:p14="http://schemas.microsoft.com/office/powerpoint/2010/main" val="18968183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One column text">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id="{82419878-187E-48CE-935B-EAADC943E282}"/>
              </a:ext>
            </a:extLst>
          </p:cNvPr>
          <p:cNvGrpSpPr/>
          <p:nvPr userDrawn="1"/>
        </p:nvGrpSpPr>
        <p:grpSpPr>
          <a:xfrm>
            <a:off x="-317090" y="-99551"/>
            <a:ext cx="9461090" cy="5342602"/>
            <a:chOff x="-317090" y="-99551"/>
            <a:chExt cx="9461090" cy="5342602"/>
          </a:xfrm>
        </p:grpSpPr>
        <p:pic>
          <p:nvPicPr>
            <p:cNvPr id="6" name="Imagen 5" descr="Forma, Flecha&#10;&#10;Descripción generada automáticamente">
              <a:extLst>
                <a:ext uri="{FF2B5EF4-FFF2-40B4-BE49-F238E27FC236}">
                  <a16:creationId xmlns:a16="http://schemas.microsoft.com/office/drawing/2014/main" id="{86E59CA6-5827-4824-B739-61FC66F22C47}"/>
                </a:ext>
              </a:extLst>
            </p:cNvPr>
            <p:cNvPicPr>
              <a:picLocks noChangeAspect="1"/>
            </p:cNvPicPr>
            <p:nvPr/>
          </p:nvPicPr>
          <p:blipFill rotWithShape="1">
            <a:blip r:embed="rId2">
              <a:alphaModFix amt="22000"/>
              <a:extLst>
                <a:ext uri="{28A0092B-C50C-407E-A947-70E740481C1C}">
                  <a14:useLocalDpi xmlns:a14="http://schemas.microsoft.com/office/drawing/2010/main" val="0"/>
                </a:ext>
              </a:extLst>
            </a:blip>
            <a:srcRect l="28191" t="31782" r="-9552" b="8928"/>
            <a:stretch/>
          </p:blipFill>
          <p:spPr>
            <a:xfrm>
              <a:off x="-317090" y="-99551"/>
              <a:ext cx="9144000" cy="5342602"/>
            </a:xfrm>
            <a:prstGeom prst="rect">
              <a:avLst/>
            </a:prstGeom>
          </p:spPr>
        </p:pic>
        <p:pic>
          <p:nvPicPr>
            <p:cNvPr id="7" name="Imagen 6" descr="Diagrama&#10;&#10;Descripción generada automáticamente con confianza media">
              <a:extLst>
                <a:ext uri="{FF2B5EF4-FFF2-40B4-BE49-F238E27FC236}">
                  <a16:creationId xmlns:a16="http://schemas.microsoft.com/office/drawing/2014/main" id="{241374E2-A17F-4CA7-B7DC-3476B97B964B}"/>
                </a:ext>
              </a:extLst>
            </p:cNvPr>
            <p:cNvPicPr>
              <a:picLocks noChangeAspect="1"/>
            </p:cNvPicPr>
            <p:nvPr/>
          </p:nvPicPr>
          <p:blipFill rotWithShape="1">
            <a:blip r:embed="rId3">
              <a:alphaModFix amt="42000"/>
              <a:extLst>
                <a:ext uri="{28A0092B-C50C-407E-A947-70E740481C1C}">
                  <a14:useLocalDpi xmlns:a14="http://schemas.microsoft.com/office/drawing/2010/main" val="0"/>
                </a:ext>
              </a:extLst>
            </a:blip>
            <a:srcRect t="32860" r="31415"/>
            <a:stretch/>
          </p:blipFill>
          <p:spPr>
            <a:xfrm>
              <a:off x="6866234" y="0"/>
              <a:ext cx="2277766" cy="2163963"/>
            </a:xfrm>
            <a:prstGeom prst="rect">
              <a:avLst/>
            </a:prstGeom>
          </p:spPr>
        </p:pic>
        <p:pic>
          <p:nvPicPr>
            <p:cNvPr id="8" name="Imagen 7" descr="Diagrama&#10;&#10;Descripción generada automáticamente con confianza media">
              <a:extLst>
                <a:ext uri="{FF2B5EF4-FFF2-40B4-BE49-F238E27FC236}">
                  <a16:creationId xmlns:a16="http://schemas.microsoft.com/office/drawing/2014/main" id="{49FEF374-44A7-4B00-993F-FE084C36C26D}"/>
                </a:ext>
              </a:extLst>
            </p:cNvPr>
            <p:cNvPicPr>
              <a:picLocks noChangeAspect="1"/>
            </p:cNvPicPr>
            <p:nvPr/>
          </p:nvPicPr>
          <p:blipFill rotWithShape="1">
            <a:blip r:embed="rId3">
              <a:alphaModFix amt="42000"/>
              <a:extLst>
                <a:ext uri="{28A0092B-C50C-407E-A947-70E740481C1C}">
                  <a14:useLocalDpi xmlns:a14="http://schemas.microsoft.com/office/drawing/2010/main" val="0"/>
                </a:ext>
              </a:extLst>
            </a:blip>
            <a:srcRect l="-1" t="-2604" r="19484" b="29076"/>
            <a:stretch/>
          </p:blipFill>
          <p:spPr>
            <a:xfrm>
              <a:off x="6469994" y="2832673"/>
              <a:ext cx="2674006" cy="2369820"/>
            </a:xfrm>
            <a:prstGeom prst="rect">
              <a:avLst/>
            </a:prstGeom>
          </p:spPr>
        </p:pic>
      </p:grpSp>
      <p:sp>
        <p:nvSpPr>
          <p:cNvPr id="4" name="Content Placeholder 3">
            <a:extLst>
              <a:ext uri="{FF2B5EF4-FFF2-40B4-BE49-F238E27FC236}">
                <a16:creationId xmlns:a16="http://schemas.microsoft.com/office/drawing/2014/main" id="{768F7DF3-02F3-41BF-A060-159BA21B5D03}"/>
              </a:ext>
            </a:extLst>
          </p:cNvPr>
          <p:cNvSpPr>
            <a:spLocks noGrp="1"/>
          </p:cNvSpPr>
          <p:nvPr>
            <p:ph sz="half" idx="2"/>
          </p:nvPr>
        </p:nvSpPr>
        <p:spPr>
          <a:xfrm>
            <a:off x="723900" y="1613334"/>
            <a:ext cx="3970800" cy="2763441"/>
          </a:xfrm>
        </p:spPr>
        <p:txBody>
          <a:bodyPr>
            <a:normAutofit/>
          </a:bodyPr>
          <a:lstStyle>
            <a:lvl1pPr marL="0" indent="0">
              <a:buNone/>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7">
            <a:extLst>
              <a:ext uri="{FF2B5EF4-FFF2-40B4-BE49-F238E27FC236}">
                <a16:creationId xmlns:a16="http://schemas.microsoft.com/office/drawing/2014/main" id="{58967345-DB07-428F-8914-C3F421A8AF4B}"/>
              </a:ext>
            </a:extLst>
          </p:cNvPr>
          <p:cNvSpPr>
            <a:spLocks noGrp="1"/>
          </p:cNvSpPr>
          <p:nvPr>
            <p:ph type="title"/>
          </p:nvPr>
        </p:nvSpPr>
        <p:spPr>
          <a:xfrm>
            <a:off x="723900" y="552450"/>
            <a:ext cx="7696200" cy="715566"/>
          </a:xfrm>
        </p:spPr>
        <p:txBody>
          <a:bodyPr/>
          <a:lstStyle>
            <a:lvl1pPr algn="l">
              <a:defRPr>
                <a:solidFill>
                  <a:schemeClr val="accent3"/>
                </a:solidFill>
              </a:defRPr>
            </a:lvl1pPr>
          </a:lstStyle>
          <a:p>
            <a:r>
              <a:rPr lang="en-US" dirty="0"/>
              <a:t>Click to edit Master title style</a:t>
            </a:r>
          </a:p>
        </p:txBody>
      </p:sp>
    </p:spTree>
    <p:extLst>
      <p:ext uri="{BB962C8B-B14F-4D97-AF65-F5344CB8AC3E}">
        <p14:creationId xmlns:p14="http://schemas.microsoft.com/office/powerpoint/2010/main" val="19074605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ain poi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809043F-2CB1-4697-ADC0-1A4B5CEE02B4}"/>
              </a:ext>
            </a:extLst>
          </p:cNvPr>
          <p:cNvSpPr>
            <a:spLocks noGrp="1"/>
          </p:cNvSpPr>
          <p:nvPr>
            <p:ph type="title"/>
          </p:nvPr>
        </p:nvSpPr>
        <p:spPr>
          <a:xfrm>
            <a:off x="628650" y="1243260"/>
            <a:ext cx="7886700" cy="2656981"/>
          </a:xfrm>
        </p:spPr>
        <p:txBody>
          <a:bodyPr/>
          <a:lstStyle/>
          <a:p>
            <a:r>
              <a:rPr lang="en-US"/>
              <a:t>Click to edit Master title style</a:t>
            </a:r>
          </a:p>
        </p:txBody>
      </p:sp>
    </p:spTree>
    <p:extLst>
      <p:ext uri="{BB962C8B-B14F-4D97-AF65-F5344CB8AC3E}">
        <p14:creationId xmlns:p14="http://schemas.microsoft.com/office/powerpoint/2010/main" val="16047820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nd description">
    <p:spTree>
      <p:nvGrpSpPr>
        <p:cNvPr id="1" name=""/>
        <p:cNvGrpSpPr/>
        <p:nvPr/>
      </p:nvGrpSpPr>
      <p:grpSpPr>
        <a:xfrm>
          <a:off x="0" y="0"/>
          <a:ext cx="0" cy="0"/>
          <a:chOff x="0" y="0"/>
          <a:chExt cx="0" cy="0"/>
        </a:xfrm>
      </p:grpSpPr>
      <p:sp>
        <p:nvSpPr>
          <p:cNvPr id="2" name="Title 1"/>
          <p:cNvSpPr>
            <a:spLocks noGrp="1"/>
          </p:cNvSpPr>
          <p:nvPr>
            <p:ph type="title"/>
          </p:nvPr>
        </p:nvSpPr>
        <p:spPr>
          <a:xfrm>
            <a:off x="723900" y="552450"/>
            <a:ext cx="2949178" cy="1200150"/>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23900" y="175260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Tree>
    <p:extLst>
      <p:ext uri="{BB962C8B-B14F-4D97-AF65-F5344CB8AC3E}">
        <p14:creationId xmlns:p14="http://schemas.microsoft.com/office/powerpoint/2010/main" val="16358001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Caption">
    <p:spTree>
      <p:nvGrpSpPr>
        <p:cNvPr id="1" name=""/>
        <p:cNvGrpSpPr/>
        <p:nvPr/>
      </p:nvGrpSpPr>
      <p:grpSpPr>
        <a:xfrm>
          <a:off x="0" y="0"/>
          <a:ext cx="0" cy="0"/>
          <a:chOff x="0" y="0"/>
          <a:chExt cx="0" cy="0"/>
        </a:xfrm>
      </p:grpSpPr>
      <p:grpSp>
        <p:nvGrpSpPr>
          <p:cNvPr id="9" name="Grupo 8">
            <a:extLst>
              <a:ext uri="{FF2B5EF4-FFF2-40B4-BE49-F238E27FC236}">
                <a16:creationId xmlns:a16="http://schemas.microsoft.com/office/drawing/2014/main" id="{5C37E23B-E307-41C9-A2FF-BB82D77CB386}"/>
              </a:ext>
            </a:extLst>
          </p:cNvPr>
          <p:cNvGrpSpPr/>
          <p:nvPr userDrawn="1"/>
        </p:nvGrpSpPr>
        <p:grpSpPr>
          <a:xfrm>
            <a:off x="-82919" y="-99551"/>
            <a:ext cx="9988835" cy="5342602"/>
            <a:chOff x="-82919" y="-99551"/>
            <a:chExt cx="9988835" cy="5342602"/>
          </a:xfrm>
        </p:grpSpPr>
        <p:pic>
          <p:nvPicPr>
            <p:cNvPr id="5" name="Gráfico 4">
              <a:extLst>
                <a:ext uri="{FF2B5EF4-FFF2-40B4-BE49-F238E27FC236}">
                  <a16:creationId xmlns:a16="http://schemas.microsoft.com/office/drawing/2014/main" id="{269EE756-0FE5-45E4-9A31-7E3D0C5A3D93}"/>
                </a:ext>
              </a:extLst>
            </p:cNvPr>
            <p:cNvPicPr>
              <a:picLocks noChangeAspect="1"/>
            </p:cNvPicPr>
            <p:nvPr userDrawn="1"/>
          </p:nvPicPr>
          <p:blipFill>
            <a:blip r:embed="rId2">
              <a:alphaModFix amt="68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89118" y="368490"/>
              <a:ext cx="6616798" cy="4775010"/>
            </a:xfrm>
            <a:prstGeom prst="rect">
              <a:avLst/>
            </a:prstGeom>
          </p:spPr>
        </p:pic>
        <p:pic>
          <p:nvPicPr>
            <p:cNvPr id="6" name="Imagen 5" descr="Forma, Flecha&#10;&#10;Descripción generada automáticamente">
              <a:extLst>
                <a:ext uri="{FF2B5EF4-FFF2-40B4-BE49-F238E27FC236}">
                  <a16:creationId xmlns:a16="http://schemas.microsoft.com/office/drawing/2014/main" id="{CE8BCFA3-BD23-4FB9-AD6E-FBCB6EF3CACF}"/>
                </a:ext>
              </a:extLst>
            </p:cNvPr>
            <p:cNvPicPr>
              <a:picLocks noChangeAspect="1"/>
            </p:cNvPicPr>
            <p:nvPr userDrawn="1"/>
          </p:nvPicPr>
          <p:blipFill rotWithShape="1">
            <a:blip r:embed="rId4">
              <a:alphaModFix amt="23000"/>
              <a:extLst>
                <a:ext uri="{28A0092B-C50C-407E-A947-70E740481C1C}">
                  <a14:useLocalDpi xmlns:a14="http://schemas.microsoft.com/office/drawing/2010/main" val="0"/>
                </a:ext>
              </a:extLst>
            </a:blip>
            <a:srcRect l="28191" t="31782" r="23590" b="8928"/>
            <a:stretch/>
          </p:blipFill>
          <p:spPr>
            <a:xfrm>
              <a:off x="-82919" y="-99551"/>
              <a:ext cx="5419194" cy="5342602"/>
            </a:xfrm>
            <a:prstGeom prst="rect">
              <a:avLst/>
            </a:prstGeom>
          </p:spPr>
        </p:pic>
        <p:pic>
          <p:nvPicPr>
            <p:cNvPr id="7" name="Imagen 6" descr="Diagrama&#10;&#10;Descripción generada automáticamente con confianza media">
              <a:extLst>
                <a:ext uri="{FF2B5EF4-FFF2-40B4-BE49-F238E27FC236}">
                  <a16:creationId xmlns:a16="http://schemas.microsoft.com/office/drawing/2014/main" id="{B1C96BEA-15BC-472B-A92F-614F88F92BC6}"/>
                </a:ext>
              </a:extLst>
            </p:cNvPr>
            <p:cNvPicPr>
              <a:picLocks noChangeAspect="1"/>
            </p:cNvPicPr>
            <p:nvPr userDrawn="1"/>
          </p:nvPicPr>
          <p:blipFill rotWithShape="1">
            <a:blip r:embed="rId5">
              <a:alphaModFix amt="42000"/>
              <a:extLst>
                <a:ext uri="{28A0092B-C50C-407E-A947-70E740481C1C}">
                  <a14:useLocalDpi xmlns:a14="http://schemas.microsoft.com/office/drawing/2010/main" val="0"/>
                </a:ext>
              </a:extLst>
            </a:blip>
            <a:srcRect t="32860" r="31415"/>
            <a:stretch/>
          </p:blipFill>
          <p:spPr>
            <a:xfrm>
              <a:off x="7100405" y="0"/>
              <a:ext cx="2277766" cy="2163963"/>
            </a:xfrm>
            <a:prstGeom prst="rect">
              <a:avLst/>
            </a:prstGeom>
          </p:spPr>
        </p:pic>
        <p:pic>
          <p:nvPicPr>
            <p:cNvPr id="8" name="Imagen 7" descr="Diagrama&#10;&#10;Descripción generada automáticamente con confianza media">
              <a:extLst>
                <a:ext uri="{FF2B5EF4-FFF2-40B4-BE49-F238E27FC236}">
                  <a16:creationId xmlns:a16="http://schemas.microsoft.com/office/drawing/2014/main" id="{A4B18646-1EA1-40FF-AC60-D6D59B3D319E}"/>
                </a:ext>
              </a:extLst>
            </p:cNvPr>
            <p:cNvPicPr>
              <a:picLocks noChangeAspect="1"/>
            </p:cNvPicPr>
            <p:nvPr userDrawn="1"/>
          </p:nvPicPr>
          <p:blipFill rotWithShape="1">
            <a:blip r:embed="rId5">
              <a:alphaModFix amt="42000"/>
              <a:extLst>
                <a:ext uri="{28A0092B-C50C-407E-A947-70E740481C1C}">
                  <a14:useLocalDpi xmlns:a14="http://schemas.microsoft.com/office/drawing/2010/main" val="0"/>
                </a:ext>
              </a:extLst>
            </a:blip>
            <a:srcRect l="-1" t="-2604" r="19484" b="29076"/>
            <a:stretch/>
          </p:blipFill>
          <p:spPr>
            <a:xfrm>
              <a:off x="6704165" y="2832673"/>
              <a:ext cx="2674006" cy="2369820"/>
            </a:xfrm>
            <a:prstGeom prst="rect">
              <a:avLst/>
            </a:prstGeom>
          </p:spPr>
        </p:pic>
      </p:grpSp>
      <p:sp>
        <p:nvSpPr>
          <p:cNvPr id="2" name="Title 1"/>
          <p:cNvSpPr>
            <a:spLocks noGrp="1"/>
          </p:cNvSpPr>
          <p:nvPr>
            <p:ph type="title"/>
          </p:nvPr>
        </p:nvSpPr>
        <p:spPr>
          <a:xfrm>
            <a:off x="723900" y="874800"/>
            <a:ext cx="2743200" cy="1843200"/>
          </a:xfrm>
        </p:spPr>
        <p:txBody>
          <a:bodyPr anchor="b">
            <a:noAutofit/>
          </a:bodyPr>
          <a:lstStyle>
            <a:lvl1pPr algn="l">
              <a:defRPr sz="4000"/>
            </a:lvl1pPr>
          </a:lstStyle>
          <a:p>
            <a:r>
              <a:rPr lang="en-US" dirty="0"/>
              <a:t>Click to edit Master title style</a:t>
            </a:r>
          </a:p>
        </p:txBody>
      </p:sp>
      <p:sp>
        <p:nvSpPr>
          <p:cNvPr id="3" name="Picture Placeholder 2"/>
          <p:cNvSpPr>
            <a:spLocks noGrp="1" noChangeAspect="1"/>
          </p:cNvSpPr>
          <p:nvPr>
            <p:ph type="pic" idx="1"/>
          </p:nvPr>
        </p:nvSpPr>
        <p:spPr>
          <a:xfrm>
            <a:off x="4572000" y="744140"/>
            <a:ext cx="384810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723900" y="2793600"/>
            <a:ext cx="2311200" cy="1458000"/>
          </a:xfrm>
        </p:spPr>
        <p:txBody>
          <a:bodyPr>
            <a:normAutofit/>
          </a:bodyPr>
          <a:lstStyle>
            <a:lvl1pPr marL="0" indent="0">
              <a:buNone/>
              <a:defRPr sz="160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Tree>
    <p:extLst>
      <p:ext uri="{BB962C8B-B14F-4D97-AF65-F5344CB8AC3E}">
        <p14:creationId xmlns:p14="http://schemas.microsoft.com/office/powerpoint/2010/main" val="15043750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4AE7E7"/>
            </a:gs>
            <a:gs pos="29000">
              <a:srgbClr val="C8F3F6"/>
            </a:gs>
            <a:gs pos="71000">
              <a:srgbClr val="4AE7E7"/>
            </a:gs>
            <a:gs pos="100000">
              <a:srgbClr val="115775"/>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3900" y="552450"/>
            <a:ext cx="7696200" cy="71556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723900" y="1369219"/>
            <a:ext cx="7696200" cy="322183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50480007"/>
      </p:ext>
    </p:extLst>
  </p:cSld>
  <p:clrMap bg1="lt1" tx1="dk1" bg2="lt2" tx2="dk2" accent1="accent1" accent2="accent2" accent3="accent3" accent4="accent4" accent5="accent5" accent6="accent6" hlink="hlink" folHlink="folHlink"/>
  <p:sldLayoutIdLst>
    <p:sldLayoutId id="2147483664" r:id="rId1"/>
    <p:sldLayoutId id="2147483666" r:id="rId2"/>
    <p:sldLayoutId id="2147483665" r:id="rId3"/>
    <p:sldLayoutId id="2147483667" r:id="rId4"/>
    <p:sldLayoutId id="2147483669" r:id="rId5"/>
    <p:sldLayoutId id="2147483676" r:id="rId6"/>
    <p:sldLayoutId id="2147483658" r:id="rId7"/>
    <p:sldLayoutId id="2147483671" r:id="rId8"/>
    <p:sldLayoutId id="2147483672" r:id="rId9"/>
    <p:sldLayoutId id="2147483659" r:id="rId10"/>
    <p:sldLayoutId id="2147483670" r:id="rId11"/>
    <p:sldLayoutId id="2147483675" r:id="rId12"/>
    <p:sldLayoutId id="2147483682" r:id="rId13"/>
    <p:sldLayoutId id="2147483683" r:id="rId14"/>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685800" rtl="0" eaLnBrk="1" latinLnBrk="0" hangingPunct="1">
        <a:lnSpc>
          <a:spcPct val="90000"/>
        </a:lnSpc>
        <a:spcBef>
          <a:spcPct val="0"/>
        </a:spcBef>
        <a:buNone/>
        <a:defRPr sz="4000" b="1" kern="1200">
          <a:solidFill>
            <a:schemeClr val="accent3"/>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600" kern="1200">
          <a:solidFill>
            <a:srgbClr val="1B394A"/>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600" kern="1200">
          <a:solidFill>
            <a:srgbClr val="1B394A"/>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rgbClr val="1B394A"/>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rgbClr val="1B394A"/>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rgbClr val="1B394A"/>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31.wmf"/><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7.png"/><Relationship Id="rId5" Type="http://schemas.microsoft.com/office/2007/relationships/hdphoto" Target="../media/hdphoto1.wdp"/><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10.png"/><Relationship Id="rId4" Type="http://schemas.openxmlformats.org/officeDocument/2006/relationships/image" Target="../media/image25.sv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6.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4AE7E7"/>
            </a:gs>
            <a:gs pos="29000">
              <a:srgbClr val="D8F5F8"/>
            </a:gs>
            <a:gs pos="71000">
              <a:srgbClr val="4AE7E7"/>
            </a:gs>
            <a:gs pos="100000">
              <a:srgbClr val="115775"/>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BEBE0-30E7-49E4-A816-DCA7EB6618A7}"/>
              </a:ext>
            </a:extLst>
          </p:cNvPr>
          <p:cNvSpPr>
            <a:spLocks noGrp="1"/>
          </p:cNvSpPr>
          <p:nvPr>
            <p:ph type="ctrTitle"/>
          </p:nvPr>
        </p:nvSpPr>
        <p:spPr>
          <a:xfrm>
            <a:off x="313219" y="2571750"/>
            <a:ext cx="3999473" cy="584549"/>
          </a:xfrm>
        </p:spPr>
        <p:txBody>
          <a:bodyPr anchor="t">
            <a:noAutofit/>
          </a:bodyPr>
          <a:lstStyle/>
          <a:p>
            <a:pPr>
              <a:lnSpc>
                <a:spcPct val="100000"/>
              </a:lnSpc>
            </a:pPr>
            <a:r>
              <a:rPr lang="en-US" sz="2400" b="1" u="sng" dirty="0">
                <a:effectLst/>
                <a:latin typeface="Merriweather" panose="00000500000000000000" pitchFamily="2" charset="0"/>
                <a:ea typeface="Times New Roman" panose="02020603050405020304" pitchFamily="18" charset="0"/>
              </a:rPr>
              <a:t>Name of Experiment : </a:t>
            </a:r>
            <a:endParaRPr lang="en-US" sz="2400" b="1" u="sng" dirty="0">
              <a:solidFill>
                <a:srgbClr val="B11670"/>
              </a:solidFill>
              <a:latin typeface="Merriweather" panose="00000500000000000000" pitchFamily="2" charset="0"/>
              <a:cs typeface="Amatic SC" panose="00000500000000000000" pitchFamily="2" charset="-79"/>
            </a:endParaRPr>
          </a:p>
        </p:txBody>
      </p:sp>
      <p:sp>
        <p:nvSpPr>
          <p:cNvPr id="4" name="Subtitle 3">
            <a:extLst>
              <a:ext uri="{FF2B5EF4-FFF2-40B4-BE49-F238E27FC236}">
                <a16:creationId xmlns:a16="http://schemas.microsoft.com/office/drawing/2014/main" id="{D3CEFFFA-FAF0-69FF-A9DE-FDE45C34B5CC}"/>
              </a:ext>
            </a:extLst>
          </p:cNvPr>
          <p:cNvSpPr>
            <a:spLocks noGrp="1"/>
          </p:cNvSpPr>
          <p:nvPr>
            <p:ph type="subTitle" idx="1"/>
          </p:nvPr>
        </p:nvSpPr>
        <p:spPr>
          <a:xfrm>
            <a:off x="313219" y="3036314"/>
            <a:ext cx="6416873" cy="1763101"/>
          </a:xfrm>
        </p:spPr>
        <p:txBody>
          <a:bodyPr>
            <a:noAutofit/>
          </a:bodyPr>
          <a:lstStyle/>
          <a:p>
            <a:r>
              <a:rPr lang="en-US" sz="2400" b="1" dirty="0">
                <a:effectLst>
                  <a:outerShdw blurRad="38100" dist="38100" dir="2700000" algn="tl">
                    <a:srgbClr val="000000">
                      <a:alpha val="43137"/>
                    </a:srgbClr>
                  </a:outerShdw>
                </a:effectLst>
                <a:latin typeface="Merriweather" panose="00000500000000000000" pitchFamily="2" charset="0"/>
                <a:ea typeface="Times New Roman" panose="02020603050405020304" pitchFamily="18" charset="0"/>
              </a:rPr>
              <a:t>ESTIMATION OF COPPER (Cu) CONTAINED IN A SUPPLIED SOLUTION OF COPPER SALT BY IODOMETRIC METHOD</a:t>
            </a:r>
            <a:endParaRPr lang="en-US" sz="2400" dirty="0">
              <a:effectLst>
                <a:outerShdw blurRad="38100" dist="38100" dir="2700000" algn="tl">
                  <a:srgbClr val="000000">
                    <a:alpha val="43137"/>
                  </a:srgbClr>
                </a:outerShdw>
              </a:effectLst>
            </a:endParaRPr>
          </a:p>
        </p:txBody>
      </p:sp>
      <p:pic>
        <p:nvPicPr>
          <p:cNvPr id="6" name="Gráfico 5">
            <a:extLst>
              <a:ext uri="{FF2B5EF4-FFF2-40B4-BE49-F238E27FC236}">
                <a16:creationId xmlns:a16="http://schemas.microsoft.com/office/drawing/2014/main" id="{B26BE943-D7BA-4474-B878-E5CBDB44B5D0}"/>
              </a:ext>
            </a:extLst>
          </p:cNvPr>
          <p:cNvPicPr>
            <a:picLocks noChangeAspect="1"/>
          </p:cNvPicPr>
          <p:nvPr/>
        </p:nvPicPr>
        <p:blipFill>
          <a:blip r:embed="rId2">
            <a:alphaModFix amt="68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4203" y="1461322"/>
            <a:ext cx="2466419" cy="1779890"/>
          </a:xfrm>
          <a:prstGeom prst="rect">
            <a:avLst/>
          </a:prstGeom>
        </p:spPr>
      </p:pic>
      <p:pic>
        <p:nvPicPr>
          <p:cNvPr id="29" name="Imagen 28" descr="Imagen que contiene interior, tabla, verde, botella&#10;&#10;Descripción generada automáticamente">
            <a:extLst>
              <a:ext uri="{FF2B5EF4-FFF2-40B4-BE49-F238E27FC236}">
                <a16:creationId xmlns:a16="http://schemas.microsoft.com/office/drawing/2014/main" id="{B0016274-B10F-4C49-BF40-E9E191C4D34F}"/>
              </a:ext>
            </a:extLst>
          </p:cNvPr>
          <p:cNvPicPr>
            <a:picLocks noChangeAspect="1"/>
          </p:cNvPicPr>
          <p:nvPr/>
        </p:nvPicPr>
        <p:blipFill>
          <a:blip r:embed="rId4">
            <a:alphaModFix amt="75000"/>
            <a:extLst>
              <a:ext uri="{28A0092B-C50C-407E-A947-70E740481C1C}">
                <a14:useLocalDpi xmlns:a14="http://schemas.microsoft.com/office/drawing/2010/main" val="0"/>
              </a:ext>
            </a:extLst>
          </a:blip>
          <a:stretch>
            <a:fillRect/>
          </a:stretch>
        </p:blipFill>
        <p:spPr>
          <a:xfrm>
            <a:off x="7351244" y="2352198"/>
            <a:ext cx="493903" cy="1852136"/>
          </a:xfrm>
          <a:prstGeom prst="rect">
            <a:avLst/>
          </a:prstGeom>
        </p:spPr>
      </p:pic>
      <p:pic>
        <p:nvPicPr>
          <p:cNvPr id="35" name="Imagen 34" descr="Forma, Icono&#10;&#10;Descripción generada automáticamente">
            <a:extLst>
              <a:ext uri="{FF2B5EF4-FFF2-40B4-BE49-F238E27FC236}">
                <a16:creationId xmlns:a16="http://schemas.microsoft.com/office/drawing/2014/main" id="{B3703A04-AA68-4895-A7F2-66F160BAF5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06724" y="250456"/>
            <a:ext cx="2901703" cy="2462984"/>
          </a:xfrm>
          <a:prstGeom prst="rect">
            <a:avLst/>
          </a:prstGeom>
        </p:spPr>
      </p:pic>
      <p:pic>
        <p:nvPicPr>
          <p:cNvPr id="25" name="Imagen 24" descr="Icono&#10;&#10;Descripción generada automáticamente">
            <a:extLst>
              <a:ext uri="{FF2B5EF4-FFF2-40B4-BE49-F238E27FC236}">
                <a16:creationId xmlns:a16="http://schemas.microsoft.com/office/drawing/2014/main" id="{38D5BF53-EDD3-4A19-A2E5-E5D91497323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51539" y="2763285"/>
            <a:ext cx="1439083" cy="2036130"/>
          </a:xfrm>
          <a:prstGeom prst="rect">
            <a:avLst/>
          </a:prstGeom>
        </p:spPr>
      </p:pic>
      <p:pic>
        <p:nvPicPr>
          <p:cNvPr id="21" name="Imagen 20" descr="Imagen en blanco y negro de la luna&#10;&#10;Descripción generada automáticamente con confianza baja">
            <a:extLst>
              <a:ext uri="{FF2B5EF4-FFF2-40B4-BE49-F238E27FC236}">
                <a16:creationId xmlns:a16="http://schemas.microsoft.com/office/drawing/2014/main" id="{01B45FF2-1CB6-40E8-9C2A-17D47841BF8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74760" y="2536410"/>
            <a:ext cx="163197" cy="177030"/>
          </a:xfrm>
          <a:prstGeom prst="rect">
            <a:avLst/>
          </a:prstGeom>
        </p:spPr>
      </p:pic>
      <p:pic>
        <p:nvPicPr>
          <p:cNvPr id="23" name="Imagen 22" descr="Imagen en blanco y negro de la luna&#10;&#10;Descripción generada automáticamente con confianza baja">
            <a:extLst>
              <a:ext uri="{FF2B5EF4-FFF2-40B4-BE49-F238E27FC236}">
                <a16:creationId xmlns:a16="http://schemas.microsoft.com/office/drawing/2014/main" id="{B7E33052-DFFC-47CE-B529-DDFB2971F77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65358" y="2454352"/>
            <a:ext cx="132141" cy="143341"/>
          </a:xfrm>
          <a:prstGeom prst="rect">
            <a:avLst/>
          </a:prstGeom>
        </p:spPr>
      </p:pic>
      <p:pic>
        <p:nvPicPr>
          <p:cNvPr id="28" name="Imagen 27" descr="Imagen en blanco y negro de la luna&#10;&#10;Descripción generada automáticamente con confianza baja">
            <a:extLst>
              <a:ext uri="{FF2B5EF4-FFF2-40B4-BE49-F238E27FC236}">
                <a16:creationId xmlns:a16="http://schemas.microsoft.com/office/drawing/2014/main" id="{166927F8-EC54-413B-8A01-B0E192D24C7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78050" y="2621059"/>
            <a:ext cx="120287" cy="130481"/>
          </a:xfrm>
          <a:prstGeom prst="rect">
            <a:avLst/>
          </a:prstGeom>
        </p:spPr>
      </p:pic>
      <p:pic>
        <p:nvPicPr>
          <p:cNvPr id="30" name="Imagen 29" descr="Imagen en blanco y negro de la luna&#10;&#10;Descripción generada automáticamente con confianza baja">
            <a:extLst>
              <a:ext uri="{FF2B5EF4-FFF2-40B4-BE49-F238E27FC236}">
                <a16:creationId xmlns:a16="http://schemas.microsoft.com/office/drawing/2014/main" id="{190B9312-4001-4476-BAFC-2A4DD1DF527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74783" y="2305709"/>
            <a:ext cx="102761" cy="111471"/>
          </a:xfrm>
          <a:prstGeom prst="rect">
            <a:avLst/>
          </a:prstGeom>
        </p:spPr>
      </p:pic>
      <p:pic>
        <p:nvPicPr>
          <p:cNvPr id="26" name="Imagen 25" descr="Imagen que contiene Gráfico&#10;&#10;Descripción generada automáticamente">
            <a:extLst>
              <a:ext uri="{FF2B5EF4-FFF2-40B4-BE49-F238E27FC236}">
                <a16:creationId xmlns:a16="http://schemas.microsoft.com/office/drawing/2014/main" id="{DD01E88D-CC04-465B-95F6-6C90ABD4C67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04359" y="2780115"/>
            <a:ext cx="1215247" cy="2269571"/>
          </a:xfrm>
          <a:prstGeom prst="rect">
            <a:avLst/>
          </a:prstGeom>
        </p:spPr>
      </p:pic>
      <p:pic>
        <p:nvPicPr>
          <p:cNvPr id="32" name="Imagen 31" descr="Imagen en blanco y negro de la luna&#10;&#10;Descripción generada automáticamente con confianza baja">
            <a:extLst>
              <a:ext uri="{FF2B5EF4-FFF2-40B4-BE49-F238E27FC236}">
                <a16:creationId xmlns:a16="http://schemas.microsoft.com/office/drawing/2014/main" id="{95F1338E-C0F0-4DA0-AD4F-34D97C33A88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01185" y="2095728"/>
            <a:ext cx="163197" cy="177030"/>
          </a:xfrm>
          <a:prstGeom prst="rect">
            <a:avLst/>
          </a:prstGeom>
        </p:spPr>
      </p:pic>
      <p:pic>
        <p:nvPicPr>
          <p:cNvPr id="34" name="Imagen 33" descr="Imagen en blanco y negro de la luna&#10;&#10;Descripción generada automáticamente con confianza baja">
            <a:extLst>
              <a:ext uri="{FF2B5EF4-FFF2-40B4-BE49-F238E27FC236}">
                <a16:creationId xmlns:a16="http://schemas.microsoft.com/office/drawing/2014/main" id="{351ED3E0-54EA-4BE1-B5B2-7BD0E6E4815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20358" y="2013670"/>
            <a:ext cx="132141" cy="143341"/>
          </a:xfrm>
          <a:prstGeom prst="rect">
            <a:avLst/>
          </a:prstGeom>
        </p:spPr>
      </p:pic>
      <p:pic>
        <p:nvPicPr>
          <p:cNvPr id="36" name="Imagen 35" descr="Imagen en blanco y negro de la luna&#10;&#10;Descripción generada automáticamente con confianza baja">
            <a:extLst>
              <a:ext uri="{FF2B5EF4-FFF2-40B4-BE49-F238E27FC236}">
                <a16:creationId xmlns:a16="http://schemas.microsoft.com/office/drawing/2014/main" id="{F298F963-5DB9-4019-BE29-1931EEFFF5D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94925" y="1854894"/>
            <a:ext cx="120287" cy="130481"/>
          </a:xfrm>
          <a:prstGeom prst="rect">
            <a:avLst/>
          </a:prstGeom>
        </p:spPr>
      </p:pic>
      <p:pic>
        <p:nvPicPr>
          <p:cNvPr id="37" name="Imagen 36" descr="Imagen en blanco y negro de la luna&#10;&#10;Descripción generada automáticamente con confianza baja">
            <a:extLst>
              <a:ext uri="{FF2B5EF4-FFF2-40B4-BE49-F238E27FC236}">
                <a16:creationId xmlns:a16="http://schemas.microsoft.com/office/drawing/2014/main" id="{5444576B-534A-4E7F-ACC5-4767B1EB801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29783" y="2281713"/>
            <a:ext cx="102761" cy="111471"/>
          </a:xfrm>
          <a:prstGeom prst="rect">
            <a:avLst/>
          </a:prstGeom>
        </p:spPr>
      </p:pic>
      <p:pic>
        <p:nvPicPr>
          <p:cNvPr id="38" name="Imagen 37" descr="Imagen en blanco y negro de la luna&#10;&#10;Descripción generada automáticamente con confianza baja">
            <a:extLst>
              <a:ext uri="{FF2B5EF4-FFF2-40B4-BE49-F238E27FC236}">
                <a16:creationId xmlns:a16="http://schemas.microsoft.com/office/drawing/2014/main" id="{89574FA9-164E-42EC-A20D-EE050404366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37998" y="2588754"/>
            <a:ext cx="163197" cy="177030"/>
          </a:xfrm>
          <a:prstGeom prst="rect">
            <a:avLst/>
          </a:prstGeom>
        </p:spPr>
      </p:pic>
      <p:pic>
        <p:nvPicPr>
          <p:cNvPr id="39" name="Imagen 38" descr="Imagen en blanco y negro de la luna&#10;&#10;Descripción generada automáticamente con confianza baja">
            <a:extLst>
              <a:ext uri="{FF2B5EF4-FFF2-40B4-BE49-F238E27FC236}">
                <a16:creationId xmlns:a16="http://schemas.microsoft.com/office/drawing/2014/main" id="{E7C2B904-0092-4590-A786-BA77D0C19B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31986" y="2351267"/>
            <a:ext cx="132141" cy="143341"/>
          </a:xfrm>
          <a:prstGeom prst="rect">
            <a:avLst/>
          </a:prstGeom>
        </p:spPr>
      </p:pic>
      <p:pic>
        <p:nvPicPr>
          <p:cNvPr id="40" name="Imagen 39" descr="Imagen en blanco y negro de la luna&#10;&#10;Descripción generada automáticamente con confianza baja">
            <a:extLst>
              <a:ext uri="{FF2B5EF4-FFF2-40B4-BE49-F238E27FC236}">
                <a16:creationId xmlns:a16="http://schemas.microsoft.com/office/drawing/2014/main" id="{5B755371-56AB-4463-8A6A-77C01DC1104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54203" y="2479874"/>
            <a:ext cx="120287" cy="130481"/>
          </a:xfrm>
          <a:prstGeom prst="rect">
            <a:avLst/>
          </a:prstGeom>
        </p:spPr>
      </p:pic>
      <p:pic>
        <p:nvPicPr>
          <p:cNvPr id="41" name="Imagen 40" descr="Imagen en blanco y negro de la luna&#10;&#10;Descripción generada automáticamente con confianza baja">
            <a:extLst>
              <a:ext uri="{FF2B5EF4-FFF2-40B4-BE49-F238E27FC236}">
                <a16:creationId xmlns:a16="http://schemas.microsoft.com/office/drawing/2014/main" id="{FD6FF6D8-A6BB-49B3-AA5A-CF1DE5B1078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41411" y="2202624"/>
            <a:ext cx="102761" cy="111471"/>
          </a:xfrm>
          <a:prstGeom prst="rect">
            <a:avLst/>
          </a:prstGeom>
        </p:spPr>
      </p:pic>
    </p:spTree>
    <p:extLst>
      <p:ext uri="{BB962C8B-B14F-4D97-AF65-F5344CB8AC3E}">
        <p14:creationId xmlns:p14="http://schemas.microsoft.com/office/powerpoint/2010/main" val="41224272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43200000">
                                      <p:cBhvr>
                                        <p:cTn id="6" dur="2500" fill="hold"/>
                                        <p:tgtEl>
                                          <p:spTgt spid="35"/>
                                        </p:tgtEl>
                                        <p:attrNameLst>
                                          <p:attrName>r</p:attrName>
                                        </p:attrNameLst>
                                      </p:cBhvr>
                                    </p:animRot>
                                  </p:childTnLst>
                                </p:cTn>
                              </p:par>
                              <p:par>
                                <p:cTn id="7" presetID="42" presetClass="entr" presetSubtype="0" fill="hold" nodeType="withEffect">
                                  <p:stCondLst>
                                    <p:cond delay="0"/>
                                  </p:stCondLst>
                                  <p:childTnLst>
                                    <p:set>
                                      <p:cBhvr>
                                        <p:cTn id="8" dur="1" fill="hold">
                                          <p:stCondLst>
                                            <p:cond delay="0"/>
                                          </p:stCondLst>
                                        </p:cTn>
                                        <p:tgtEl>
                                          <p:spTgt spid="38"/>
                                        </p:tgtEl>
                                        <p:attrNameLst>
                                          <p:attrName>style.visibility</p:attrName>
                                        </p:attrNameLst>
                                      </p:cBhvr>
                                      <p:to>
                                        <p:strVal val="visible"/>
                                      </p:to>
                                    </p:set>
                                    <p:animEffect transition="in" filter="fade">
                                      <p:cBhvr>
                                        <p:cTn id="9" dur="1500"/>
                                        <p:tgtEl>
                                          <p:spTgt spid="38"/>
                                        </p:tgtEl>
                                      </p:cBhvr>
                                    </p:animEffect>
                                    <p:anim calcmode="lin" valueType="num">
                                      <p:cBhvr>
                                        <p:cTn id="10" dur="1500" fill="hold"/>
                                        <p:tgtEl>
                                          <p:spTgt spid="38"/>
                                        </p:tgtEl>
                                        <p:attrNameLst>
                                          <p:attrName>ppt_x</p:attrName>
                                        </p:attrNameLst>
                                      </p:cBhvr>
                                      <p:tavLst>
                                        <p:tav tm="0">
                                          <p:val>
                                            <p:strVal val="#ppt_x"/>
                                          </p:val>
                                        </p:tav>
                                        <p:tav tm="100000">
                                          <p:val>
                                            <p:strVal val="#ppt_x"/>
                                          </p:val>
                                        </p:tav>
                                      </p:tavLst>
                                    </p:anim>
                                    <p:anim calcmode="lin" valueType="num">
                                      <p:cBhvr>
                                        <p:cTn id="11" dur="1500" fill="hold"/>
                                        <p:tgtEl>
                                          <p:spTgt spid="38"/>
                                        </p:tgtEl>
                                        <p:attrNameLst>
                                          <p:attrName>ppt_y</p:attrName>
                                        </p:attrNameLst>
                                      </p:cBhvr>
                                      <p:tavLst>
                                        <p:tav tm="0">
                                          <p:val>
                                            <p:strVal val="#ppt_y+.1"/>
                                          </p:val>
                                        </p:tav>
                                        <p:tav tm="100000">
                                          <p:val>
                                            <p:strVal val="#ppt_y"/>
                                          </p:val>
                                        </p:tav>
                                      </p:tavLst>
                                    </p:anim>
                                  </p:childTnLst>
                                </p:cTn>
                              </p:par>
                              <p:par>
                                <p:cTn id="12" presetID="42" presetClass="entr" presetSubtype="0" fill="hold" nodeType="with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fade">
                                      <p:cBhvr>
                                        <p:cTn id="14" dur="2250"/>
                                        <p:tgtEl>
                                          <p:spTgt spid="34"/>
                                        </p:tgtEl>
                                      </p:cBhvr>
                                    </p:animEffect>
                                    <p:anim calcmode="lin" valueType="num">
                                      <p:cBhvr>
                                        <p:cTn id="15" dur="2250" fill="hold"/>
                                        <p:tgtEl>
                                          <p:spTgt spid="34"/>
                                        </p:tgtEl>
                                        <p:attrNameLst>
                                          <p:attrName>ppt_x</p:attrName>
                                        </p:attrNameLst>
                                      </p:cBhvr>
                                      <p:tavLst>
                                        <p:tav tm="0">
                                          <p:val>
                                            <p:strVal val="#ppt_x"/>
                                          </p:val>
                                        </p:tav>
                                        <p:tav tm="100000">
                                          <p:val>
                                            <p:strVal val="#ppt_x"/>
                                          </p:val>
                                        </p:tav>
                                      </p:tavLst>
                                    </p:anim>
                                    <p:anim calcmode="lin" valueType="num">
                                      <p:cBhvr>
                                        <p:cTn id="16" dur="2250" fill="hold"/>
                                        <p:tgtEl>
                                          <p:spTgt spid="34"/>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2000"/>
                                        <p:tgtEl>
                                          <p:spTgt spid="23"/>
                                        </p:tgtEl>
                                      </p:cBhvr>
                                    </p:animEffect>
                                    <p:anim calcmode="lin" valueType="num">
                                      <p:cBhvr>
                                        <p:cTn id="20" dur="2000" fill="hold"/>
                                        <p:tgtEl>
                                          <p:spTgt spid="23"/>
                                        </p:tgtEl>
                                        <p:attrNameLst>
                                          <p:attrName>ppt_x</p:attrName>
                                        </p:attrNameLst>
                                      </p:cBhvr>
                                      <p:tavLst>
                                        <p:tav tm="0">
                                          <p:val>
                                            <p:strVal val="#ppt_x"/>
                                          </p:val>
                                        </p:tav>
                                        <p:tav tm="100000">
                                          <p:val>
                                            <p:strVal val="#ppt_x"/>
                                          </p:val>
                                        </p:tav>
                                      </p:tavLst>
                                    </p:anim>
                                    <p:anim calcmode="lin" valueType="num">
                                      <p:cBhvr>
                                        <p:cTn id="21" dur="2000" fill="hold"/>
                                        <p:tgtEl>
                                          <p:spTgt spid="23"/>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10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1500"/>
                                        <p:tgtEl>
                                          <p:spTgt spid="32"/>
                                        </p:tgtEl>
                                      </p:cBhvr>
                                    </p:animEffect>
                                    <p:anim calcmode="lin" valueType="num">
                                      <p:cBhvr>
                                        <p:cTn id="25" dur="1500" fill="hold"/>
                                        <p:tgtEl>
                                          <p:spTgt spid="32"/>
                                        </p:tgtEl>
                                        <p:attrNameLst>
                                          <p:attrName>ppt_x</p:attrName>
                                        </p:attrNameLst>
                                      </p:cBhvr>
                                      <p:tavLst>
                                        <p:tav tm="0">
                                          <p:val>
                                            <p:strVal val="#ppt_x"/>
                                          </p:val>
                                        </p:tav>
                                        <p:tav tm="100000">
                                          <p:val>
                                            <p:strVal val="#ppt_x"/>
                                          </p:val>
                                        </p:tav>
                                      </p:tavLst>
                                    </p:anim>
                                    <p:anim calcmode="lin" valueType="num">
                                      <p:cBhvr>
                                        <p:cTn id="26" dur="1500" fill="hold"/>
                                        <p:tgtEl>
                                          <p:spTgt spid="32"/>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2250"/>
                                        <p:tgtEl>
                                          <p:spTgt spid="30"/>
                                        </p:tgtEl>
                                      </p:cBhvr>
                                    </p:animEffect>
                                    <p:anim calcmode="lin" valueType="num">
                                      <p:cBhvr>
                                        <p:cTn id="30" dur="2250" fill="hold"/>
                                        <p:tgtEl>
                                          <p:spTgt spid="30"/>
                                        </p:tgtEl>
                                        <p:attrNameLst>
                                          <p:attrName>ppt_x</p:attrName>
                                        </p:attrNameLst>
                                      </p:cBhvr>
                                      <p:tavLst>
                                        <p:tav tm="0">
                                          <p:val>
                                            <p:strVal val="#ppt_x"/>
                                          </p:val>
                                        </p:tav>
                                        <p:tav tm="100000">
                                          <p:val>
                                            <p:strVal val="#ppt_x"/>
                                          </p:val>
                                        </p:tav>
                                      </p:tavLst>
                                    </p:anim>
                                    <p:anim calcmode="lin" valueType="num">
                                      <p:cBhvr>
                                        <p:cTn id="31" dur="2250" fill="hold"/>
                                        <p:tgtEl>
                                          <p:spTgt spid="30"/>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fade">
                                      <p:cBhvr>
                                        <p:cTn id="34" dur="1750"/>
                                        <p:tgtEl>
                                          <p:spTgt spid="40"/>
                                        </p:tgtEl>
                                      </p:cBhvr>
                                    </p:animEffect>
                                    <p:anim calcmode="lin" valueType="num">
                                      <p:cBhvr>
                                        <p:cTn id="35" dur="1750" fill="hold"/>
                                        <p:tgtEl>
                                          <p:spTgt spid="40"/>
                                        </p:tgtEl>
                                        <p:attrNameLst>
                                          <p:attrName>ppt_x</p:attrName>
                                        </p:attrNameLst>
                                      </p:cBhvr>
                                      <p:tavLst>
                                        <p:tav tm="0">
                                          <p:val>
                                            <p:strVal val="#ppt_x"/>
                                          </p:val>
                                        </p:tav>
                                        <p:tav tm="100000">
                                          <p:val>
                                            <p:strVal val="#ppt_x"/>
                                          </p:val>
                                        </p:tav>
                                      </p:tavLst>
                                    </p:anim>
                                    <p:anim calcmode="lin" valueType="num">
                                      <p:cBhvr>
                                        <p:cTn id="36" dur="1750" fill="hold"/>
                                        <p:tgtEl>
                                          <p:spTgt spid="40"/>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fade">
                                      <p:cBhvr>
                                        <p:cTn id="39" dur="1750"/>
                                        <p:tgtEl>
                                          <p:spTgt spid="39"/>
                                        </p:tgtEl>
                                      </p:cBhvr>
                                    </p:animEffect>
                                    <p:anim calcmode="lin" valueType="num">
                                      <p:cBhvr>
                                        <p:cTn id="40" dur="1750" fill="hold"/>
                                        <p:tgtEl>
                                          <p:spTgt spid="39"/>
                                        </p:tgtEl>
                                        <p:attrNameLst>
                                          <p:attrName>ppt_x</p:attrName>
                                        </p:attrNameLst>
                                      </p:cBhvr>
                                      <p:tavLst>
                                        <p:tav tm="0">
                                          <p:val>
                                            <p:strVal val="#ppt_x"/>
                                          </p:val>
                                        </p:tav>
                                        <p:tav tm="100000">
                                          <p:val>
                                            <p:strVal val="#ppt_x"/>
                                          </p:val>
                                        </p:tav>
                                      </p:tavLst>
                                    </p:anim>
                                    <p:anim calcmode="lin" valueType="num">
                                      <p:cBhvr>
                                        <p:cTn id="41" dur="1750" fill="hold"/>
                                        <p:tgtEl>
                                          <p:spTgt spid="39"/>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100"/>
                                  </p:stCondLst>
                                  <p:childTnLst>
                                    <p:set>
                                      <p:cBhvr>
                                        <p:cTn id="43" dur="1" fill="hold">
                                          <p:stCondLst>
                                            <p:cond delay="0"/>
                                          </p:stCondLst>
                                        </p:cTn>
                                        <p:tgtEl>
                                          <p:spTgt spid="41"/>
                                        </p:tgtEl>
                                        <p:attrNameLst>
                                          <p:attrName>style.visibility</p:attrName>
                                        </p:attrNameLst>
                                      </p:cBhvr>
                                      <p:to>
                                        <p:strVal val="visible"/>
                                      </p:to>
                                    </p:set>
                                    <p:animEffect transition="in" filter="fade">
                                      <p:cBhvr>
                                        <p:cTn id="44" dur="1000"/>
                                        <p:tgtEl>
                                          <p:spTgt spid="41"/>
                                        </p:tgtEl>
                                      </p:cBhvr>
                                    </p:animEffect>
                                    <p:anim calcmode="lin" valueType="num">
                                      <p:cBhvr>
                                        <p:cTn id="45" dur="1000" fill="hold"/>
                                        <p:tgtEl>
                                          <p:spTgt spid="41"/>
                                        </p:tgtEl>
                                        <p:attrNameLst>
                                          <p:attrName>ppt_x</p:attrName>
                                        </p:attrNameLst>
                                      </p:cBhvr>
                                      <p:tavLst>
                                        <p:tav tm="0">
                                          <p:val>
                                            <p:strVal val="#ppt_x"/>
                                          </p:val>
                                        </p:tav>
                                        <p:tav tm="100000">
                                          <p:val>
                                            <p:strVal val="#ppt_x"/>
                                          </p:val>
                                        </p:tav>
                                      </p:tavLst>
                                    </p:anim>
                                    <p:anim calcmode="lin" valueType="num">
                                      <p:cBhvr>
                                        <p:cTn id="46" dur="1000" fill="hold"/>
                                        <p:tgtEl>
                                          <p:spTgt spid="41"/>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fade">
                                      <p:cBhvr>
                                        <p:cTn id="49" dur="1000"/>
                                        <p:tgtEl>
                                          <p:spTgt spid="37"/>
                                        </p:tgtEl>
                                      </p:cBhvr>
                                    </p:animEffect>
                                    <p:anim calcmode="lin" valueType="num">
                                      <p:cBhvr>
                                        <p:cTn id="50" dur="1000" fill="hold"/>
                                        <p:tgtEl>
                                          <p:spTgt spid="37"/>
                                        </p:tgtEl>
                                        <p:attrNameLst>
                                          <p:attrName>ppt_x</p:attrName>
                                        </p:attrNameLst>
                                      </p:cBhvr>
                                      <p:tavLst>
                                        <p:tav tm="0">
                                          <p:val>
                                            <p:strVal val="#ppt_x"/>
                                          </p:val>
                                        </p:tav>
                                        <p:tav tm="100000">
                                          <p:val>
                                            <p:strVal val="#ppt_x"/>
                                          </p:val>
                                        </p:tav>
                                      </p:tavLst>
                                    </p:anim>
                                    <p:anim calcmode="lin" valueType="num">
                                      <p:cBhvr>
                                        <p:cTn id="51" dur="1000" fill="hold"/>
                                        <p:tgtEl>
                                          <p:spTgt spid="37"/>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fade">
                                      <p:cBhvr>
                                        <p:cTn id="54" dur="2000"/>
                                        <p:tgtEl>
                                          <p:spTgt spid="36"/>
                                        </p:tgtEl>
                                      </p:cBhvr>
                                    </p:animEffect>
                                    <p:anim calcmode="lin" valueType="num">
                                      <p:cBhvr>
                                        <p:cTn id="55" dur="2000" fill="hold"/>
                                        <p:tgtEl>
                                          <p:spTgt spid="36"/>
                                        </p:tgtEl>
                                        <p:attrNameLst>
                                          <p:attrName>ppt_x</p:attrName>
                                        </p:attrNameLst>
                                      </p:cBhvr>
                                      <p:tavLst>
                                        <p:tav tm="0">
                                          <p:val>
                                            <p:strVal val="#ppt_x"/>
                                          </p:val>
                                        </p:tav>
                                        <p:tav tm="100000">
                                          <p:val>
                                            <p:strVal val="#ppt_x"/>
                                          </p:val>
                                        </p:tav>
                                      </p:tavLst>
                                    </p:anim>
                                    <p:anim calcmode="lin" valueType="num">
                                      <p:cBhvr>
                                        <p:cTn id="56" dur="2000" fill="hold"/>
                                        <p:tgtEl>
                                          <p:spTgt spid="36"/>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2200"/>
                                        <p:tgtEl>
                                          <p:spTgt spid="28"/>
                                        </p:tgtEl>
                                      </p:cBhvr>
                                    </p:animEffect>
                                    <p:anim calcmode="lin" valueType="num">
                                      <p:cBhvr>
                                        <p:cTn id="60" dur="2200" fill="hold"/>
                                        <p:tgtEl>
                                          <p:spTgt spid="28"/>
                                        </p:tgtEl>
                                        <p:attrNameLst>
                                          <p:attrName>ppt_x</p:attrName>
                                        </p:attrNameLst>
                                      </p:cBhvr>
                                      <p:tavLst>
                                        <p:tav tm="0">
                                          <p:val>
                                            <p:strVal val="#ppt_x"/>
                                          </p:val>
                                        </p:tav>
                                        <p:tav tm="100000">
                                          <p:val>
                                            <p:strVal val="#ppt_x"/>
                                          </p:val>
                                        </p:tav>
                                      </p:tavLst>
                                    </p:anim>
                                    <p:anim calcmode="lin" valueType="num">
                                      <p:cBhvr>
                                        <p:cTn id="61" dur="2200" fill="hold"/>
                                        <p:tgtEl>
                                          <p:spTgt spid="28"/>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1000"/>
                                        <p:tgtEl>
                                          <p:spTgt spid="21"/>
                                        </p:tgtEl>
                                      </p:cBhvr>
                                    </p:animEffect>
                                    <p:anim calcmode="lin" valueType="num">
                                      <p:cBhvr>
                                        <p:cTn id="65" dur="1000" fill="hold"/>
                                        <p:tgtEl>
                                          <p:spTgt spid="21"/>
                                        </p:tgtEl>
                                        <p:attrNameLst>
                                          <p:attrName>ppt_x</p:attrName>
                                        </p:attrNameLst>
                                      </p:cBhvr>
                                      <p:tavLst>
                                        <p:tav tm="0">
                                          <p:val>
                                            <p:strVal val="#ppt_x"/>
                                          </p:val>
                                        </p:tav>
                                        <p:tav tm="100000">
                                          <p:val>
                                            <p:strVal val="#ppt_x"/>
                                          </p:val>
                                        </p:tav>
                                      </p:tavLst>
                                    </p:anim>
                                    <p:anim calcmode="lin" valueType="num">
                                      <p:cBhvr>
                                        <p:cTn id="6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4AE7E7"/>
            </a:gs>
            <a:gs pos="29000">
              <a:srgbClr val="D8F5F8"/>
            </a:gs>
            <a:gs pos="71000">
              <a:srgbClr val="4AE7E7"/>
            </a:gs>
            <a:gs pos="100000">
              <a:srgbClr val="115775"/>
            </a:gs>
          </a:gsLst>
          <a:path path="circle">
            <a:fillToRect l="100000" b="100000"/>
          </a:path>
          <a:tileRect t="-100000" r="-100000"/>
        </a:gradFill>
        <a:effectLst/>
      </p:bgPr>
    </p:bg>
    <p:spTree>
      <p:nvGrpSpPr>
        <p:cNvPr id="1" name=""/>
        <p:cNvGrpSpPr/>
        <p:nvPr/>
      </p:nvGrpSpPr>
      <p:grpSpPr>
        <a:xfrm>
          <a:off x="0" y="0"/>
          <a:ext cx="0" cy="0"/>
          <a:chOff x="0" y="0"/>
          <a:chExt cx="0" cy="0"/>
        </a:xfrm>
      </p:grpSpPr>
      <p:pic>
        <p:nvPicPr>
          <p:cNvPr id="36" name="Imagen 35" descr="Imagen en blanco y negro de la luna&#10;&#10;Descripción generada automáticamente con confianza baja">
            <a:extLst>
              <a:ext uri="{FF2B5EF4-FFF2-40B4-BE49-F238E27FC236}">
                <a16:creationId xmlns:a16="http://schemas.microsoft.com/office/drawing/2014/main" id="{F298F963-5DB9-4019-BE29-1931EEFFF5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8303" y="1878832"/>
            <a:ext cx="120287" cy="130481"/>
          </a:xfrm>
          <a:prstGeom prst="rect">
            <a:avLst/>
          </a:prstGeom>
        </p:spPr>
      </p:pic>
      <p:sp>
        <p:nvSpPr>
          <p:cNvPr id="5" name="Title 4">
            <a:extLst>
              <a:ext uri="{FF2B5EF4-FFF2-40B4-BE49-F238E27FC236}">
                <a16:creationId xmlns:a16="http://schemas.microsoft.com/office/drawing/2014/main" id="{29537BDF-BB87-D9BD-8A5E-2BB316C6CD01}"/>
              </a:ext>
            </a:extLst>
          </p:cNvPr>
          <p:cNvSpPr>
            <a:spLocks noGrp="1"/>
          </p:cNvSpPr>
          <p:nvPr>
            <p:ph type="title"/>
          </p:nvPr>
        </p:nvSpPr>
        <p:spPr>
          <a:xfrm>
            <a:off x="3022085" y="-334972"/>
            <a:ext cx="3398371" cy="1210273"/>
          </a:xfrm>
        </p:spPr>
        <p:txBody>
          <a:bodyPr>
            <a:normAutofit/>
          </a:bodyPr>
          <a:lstStyle/>
          <a:p>
            <a:r>
              <a:rPr lang="en-US" sz="2800" u="sng" dirty="0">
                <a:solidFill>
                  <a:schemeClr val="accent3">
                    <a:lumMod val="60000"/>
                    <a:lumOff val="40000"/>
                  </a:schemeClr>
                </a:solidFill>
                <a:effectLst>
                  <a:outerShdw blurRad="38100" dist="38100" dir="2700000" algn="tl">
                    <a:srgbClr val="000000">
                      <a:alpha val="43137"/>
                    </a:srgbClr>
                  </a:outerShdw>
                </a:effectLst>
                <a:latin typeface="Merriweather" panose="00000500000000000000" pitchFamily="2" charset="0"/>
              </a:rPr>
              <a:t>Procedure</a:t>
            </a:r>
            <a:r>
              <a:rPr lang="en-US" sz="2800" dirty="0">
                <a:solidFill>
                  <a:schemeClr val="accent3">
                    <a:lumMod val="60000"/>
                    <a:lumOff val="40000"/>
                  </a:schemeClr>
                </a:solidFill>
                <a:effectLst>
                  <a:outerShdw blurRad="38100" dist="38100" dir="2700000" algn="tl">
                    <a:srgbClr val="000000">
                      <a:alpha val="43137"/>
                    </a:srgbClr>
                  </a:outerShdw>
                </a:effectLst>
                <a:latin typeface="Merriweather" panose="00000500000000000000" pitchFamily="2" charset="0"/>
              </a:rPr>
              <a:t> </a:t>
            </a:r>
          </a:p>
        </p:txBody>
      </p:sp>
      <p:sp>
        <p:nvSpPr>
          <p:cNvPr id="24" name="Flowchart: Alternate Process 23">
            <a:extLst>
              <a:ext uri="{FF2B5EF4-FFF2-40B4-BE49-F238E27FC236}">
                <a16:creationId xmlns:a16="http://schemas.microsoft.com/office/drawing/2014/main" id="{0499739B-77C6-9BBD-8264-E2427EB46D98}"/>
              </a:ext>
            </a:extLst>
          </p:cNvPr>
          <p:cNvSpPr/>
          <p:nvPr/>
        </p:nvSpPr>
        <p:spPr>
          <a:xfrm>
            <a:off x="295125" y="544004"/>
            <a:ext cx="3988069" cy="489677"/>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600" b="1" dirty="0">
              <a:solidFill>
                <a:schemeClr val="accent3">
                  <a:lumMod val="60000"/>
                  <a:lumOff val="40000"/>
                </a:schemeClr>
              </a:solidFill>
              <a:effectLst>
                <a:outerShdw blurRad="38100" dist="38100" dir="2700000" algn="tl">
                  <a:srgbClr val="000000">
                    <a:alpha val="43137"/>
                  </a:srgbClr>
                </a:outerShdw>
              </a:effectLst>
              <a:latin typeface="Merriweather" panose="00000500000000000000" pitchFamily="2" charset="0"/>
            </a:endParaRPr>
          </a:p>
          <a:p>
            <a:pPr algn="ctr"/>
            <a:r>
              <a:rPr lang="en-US" sz="1600" b="1" dirty="0">
                <a:solidFill>
                  <a:schemeClr val="accent3">
                    <a:lumMod val="60000"/>
                    <a:lumOff val="40000"/>
                  </a:schemeClr>
                </a:solidFill>
                <a:effectLst>
                  <a:outerShdw blurRad="38100" dist="38100" dir="2700000" algn="tl">
                    <a:srgbClr val="000000">
                      <a:alpha val="43137"/>
                    </a:srgbClr>
                  </a:outerShdw>
                </a:effectLst>
                <a:latin typeface="Merriweather" panose="00000500000000000000" pitchFamily="2" charset="0"/>
              </a:rPr>
              <a:t>Pipette 10 ml of Copper salt solution </a:t>
            </a:r>
          </a:p>
          <a:p>
            <a:pPr algn="ctr"/>
            <a:endParaRPr lang="en-US" sz="1600" b="1" dirty="0">
              <a:solidFill>
                <a:schemeClr val="accent3">
                  <a:lumMod val="60000"/>
                  <a:lumOff val="40000"/>
                </a:schemeClr>
              </a:solidFill>
              <a:effectLst>
                <a:outerShdw blurRad="38100" dist="38100" dir="2700000" algn="tl">
                  <a:srgbClr val="000000">
                    <a:alpha val="43137"/>
                  </a:srgbClr>
                </a:outerShdw>
              </a:effectLst>
              <a:latin typeface="Merriweather" panose="00000500000000000000" pitchFamily="2" charset="0"/>
            </a:endParaRPr>
          </a:p>
        </p:txBody>
      </p:sp>
      <p:sp>
        <p:nvSpPr>
          <p:cNvPr id="27" name="Flowchart: Alternate Process 26">
            <a:extLst>
              <a:ext uri="{FF2B5EF4-FFF2-40B4-BE49-F238E27FC236}">
                <a16:creationId xmlns:a16="http://schemas.microsoft.com/office/drawing/2014/main" id="{7A448F33-F347-257F-C190-8E23DDAE4656}"/>
              </a:ext>
            </a:extLst>
          </p:cNvPr>
          <p:cNvSpPr/>
          <p:nvPr/>
        </p:nvSpPr>
        <p:spPr>
          <a:xfrm>
            <a:off x="324733" y="1171261"/>
            <a:ext cx="3928852" cy="489677"/>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b="1" dirty="0">
                <a:solidFill>
                  <a:schemeClr val="accent3">
                    <a:lumMod val="60000"/>
                    <a:lumOff val="40000"/>
                  </a:schemeClr>
                </a:solidFill>
                <a:effectLst>
                  <a:outerShdw blurRad="38100" dist="38100" dir="2700000" algn="tl">
                    <a:srgbClr val="000000">
                      <a:alpha val="43137"/>
                    </a:srgbClr>
                  </a:outerShdw>
                </a:effectLst>
                <a:latin typeface="Merriweather" panose="00000500000000000000" pitchFamily="2" charset="0"/>
              </a:rPr>
              <a:t>Added NH4OH &amp; CH3COOH </a:t>
            </a:r>
          </a:p>
        </p:txBody>
      </p:sp>
      <p:sp>
        <p:nvSpPr>
          <p:cNvPr id="31" name="Flowchart: Alternate Process 30">
            <a:extLst>
              <a:ext uri="{FF2B5EF4-FFF2-40B4-BE49-F238E27FC236}">
                <a16:creationId xmlns:a16="http://schemas.microsoft.com/office/drawing/2014/main" id="{355750BC-C39C-083A-8C8A-0064B97CE4BD}"/>
              </a:ext>
            </a:extLst>
          </p:cNvPr>
          <p:cNvSpPr/>
          <p:nvPr/>
        </p:nvSpPr>
        <p:spPr>
          <a:xfrm>
            <a:off x="279421" y="1843426"/>
            <a:ext cx="3928852" cy="489677"/>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b="1" i="0" dirty="0">
                <a:solidFill>
                  <a:schemeClr val="accent3">
                    <a:lumMod val="60000"/>
                    <a:lumOff val="40000"/>
                  </a:schemeClr>
                </a:solidFill>
                <a:effectLst>
                  <a:outerShdw blurRad="38100" dist="38100" dir="2700000" algn="tl">
                    <a:srgbClr val="000000">
                      <a:alpha val="43137"/>
                    </a:srgbClr>
                  </a:outerShdw>
                </a:effectLst>
                <a:latin typeface="Merriweather" panose="00000500000000000000" pitchFamily="2" charset="0"/>
              </a:rPr>
              <a:t>Introduced 10 mL of KI solution</a:t>
            </a:r>
            <a:endParaRPr lang="en-US" sz="1600" b="1" dirty="0">
              <a:solidFill>
                <a:schemeClr val="accent3">
                  <a:lumMod val="60000"/>
                  <a:lumOff val="40000"/>
                </a:schemeClr>
              </a:solidFill>
              <a:effectLst>
                <a:outerShdw blurRad="38100" dist="38100" dir="2700000" algn="tl">
                  <a:srgbClr val="000000">
                    <a:alpha val="43137"/>
                  </a:srgbClr>
                </a:outerShdw>
              </a:effectLst>
              <a:latin typeface="Merriweather" panose="00000500000000000000" pitchFamily="2" charset="0"/>
            </a:endParaRPr>
          </a:p>
        </p:txBody>
      </p:sp>
      <p:sp>
        <p:nvSpPr>
          <p:cNvPr id="33" name="Flowchart: Alternate Process 32">
            <a:extLst>
              <a:ext uri="{FF2B5EF4-FFF2-40B4-BE49-F238E27FC236}">
                <a16:creationId xmlns:a16="http://schemas.microsoft.com/office/drawing/2014/main" id="{B0925E74-4815-8482-DEC5-0E1E9C5AB8B3}"/>
              </a:ext>
            </a:extLst>
          </p:cNvPr>
          <p:cNvSpPr/>
          <p:nvPr/>
        </p:nvSpPr>
        <p:spPr>
          <a:xfrm>
            <a:off x="249814" y="2530639"/>
            <a:ext cx="3928852" cy="489677"/>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b="1" i="0" dirty="0">
                <a:solidFill>
                  <a:schemeClr val="accent3">
                    <a:lumMod val="60000"/>
                    <a:lumOff val="40000"/>
                  </a:schemeClr>
                </a:solidFill>
                <a:effectLst>
                  <a:outerShdw blurRad="38100" dist="38100" dir="2700000" algn="tl">
                    <a:srgbClr val="000000">
                      <a:alpha val="43137"/>
                    </a:srgbClr>
                  </a:outerShdw>
                </a:effectLst>
                <a:latin typeface="Merriweather" panose="00000500000000000000" pitchFamily="2" charset="0"/>
              </a:rPr>
              <a:t>Titrated against Na2S2O3 until color changed</a:t>
            </a:r>
            <a:endParaRPr lang="en-US" sz="1600" b="1" dirty="0">
              <a:solidFill>
                <a:schemeClr val="accent3">
                  <a:lumMod val="60000"/>
                  <a:lumOff val="40000"/>
                </a:schemeClr>
              </a:solidFill>
              <a:effectLst>
                <a:outerShdw blurRad="38100" dist="38100" dir="2700000" algn="tl">
                  <a:srgbClr val="000000">
                    <a:alpha val="43137"/>
                  </a:srgbClr>
                </a:outerShdw>
              </a:effectLst>
              <a:latin typeface="Merriweather" panose="00000500000000000000" pitchFamily="2" charset="0"/>
            </a:endParaRPr>
          </a:p>
        </p:txBody>
      </p:sp>
      <p:sp>
        <p:nvSpPr>
          <p:cNvPr id="42" name="Flowchart: Alternate Process 41">
            <a:extLst>
              <a:ext uri="{FF2B5EF4-FFF2-40B4-BE49-F238E27FC236}">
                <a16:creationId xmlns:a16="http://schemas.microsoft.com/office/drawing/2014/main" id="{D78E22D2-C4F5-DE46-0435-C0B6D59553C8}"/>
              </a:ext>
            </a:extLst>
          </p:cNvPr>
          <p:cNvSpPr/>
          <p:nvPr/>
        </p:nvSpPr>
        <p:spPr>
          <a:xfrm>
            <a:off x="295125" y="3177694"/>
            <a:ext cx="3928852" cy="489677"/>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600" b="1" dirty="0">
              <a:solidFill>
                <a:schemeClr val="accent3">
                  <a:lumMod val="60000"/>
                  <a:lumOff val="40000"/>
                </a:schemeClr>
              </a:solidFill>
              <a:effectLst>
                <a:outerShdw blurRad="38100" dist="38100" dir="2700000" algn="tl">
                  <a:srgbClr val="000000">
                    <a:alpha val="43137"/>
                  </a:srgbClr>
                </a:outerShdw>
              </a:effectLst>
              <a:latin typeface="Merriweather" panose="00000500000000000000" pitchFamily="2" charset="0"/>
            </a:endParaRPr>
          </a:p>
          <a:p>
            <a:pPr algn="ctr"/>
            <a:r>
              <a:rPr lang="en-US" sz="1600" b="1" i="0" dirty="0">
                <a:solidFill>
                  <a:schemeClr val="accent3">
                    <a:lumMod val="60000"/>
                    <a:lumOff val="40000"/>
                  </a:schemeClr>
                </a:solidFill>
                <a:effectLst>
                  <a:outerShdw blurRad="38100" dist="38100" dir="2700000" algn="tl">
                    <a:srgbClr val="000000">
                      <a:alpha val="43137"/>
                    </a:srgbClr>
                  </a:outerShdw>
                </a:effectLst>
                <a:latin typeface="Merriweather" panose="00000500000000000000" pitchFamily="2" charset="0"/>
              </a:rPr>
              <a:t>Added starch solution</a:t>
            </a:r>
            <a:endParaRPr lang="en-US" sz="1600" b="1" dirty="0">
              <a:solidFill>
                <a:schemeClr val="accent3">
                  <a:lumMod val="60000"/>
                  <a:lumOff val="40000"/>
                </a:schemeClr>
              </a:solidFill>
              <a:effectLst>
                <a:outerShdw blurRad="38100" dist="38100" dir="2700000" algn="tl">
                  <a:srgbClr val="000000">
                    <a:alpha val="43137"/>
                  </a:srgbClr>
                </a:outerShdw>
              </a:effectLst>
              <a:latin typeface="Merriweather" panose="00000500000000000000" pitchFamily="2" charset="0"/>
            </a:endParaRPr>
          </a:p>
        </p:txBody>
      </p:sp>
      <p:sp>
        <p:nvSpPr>
          <p:cNvPr id="43" name="Flowchart: Alternate Process 42">
            <a:extLst>
              <a:ext uri="{FF2B5EF4-FFF2-40B4-BE49-F238E27FC236}">
                <a16:creationId xmlns:a16="http://schemas.microsoft.com/office/drawing/2014/main" id="{E8E88C37-AB53-2928-BE6E-3C52CAAF80B4}"/>
              </a:ext>
            </a:extLst>
          </p:cNvPr>
          <p:cNvSpPr/>
          <p:nvPr/>
        </p:nvSpPr>
        <p:spPr>
          <a:xfrm>
            <a:off x="286117" y="3761946"/>
            <a:ext cx="3946867" cy="489677"/>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b="1" i="0" dirty="0">
                <a:solidFill>
                  <a:schemeClr val="accent3">
                    <a:lumMod val="60000"/>
                    <a:lumOff val="40000"/>
                  </a:schemeClr>
                </a:solidFill>
                <a:effectLst>
                  <a:outerShdw blurRad="38100" dist="38100" dir="2700000" algn="tl">
                    <a:srgbClr val="000000">
                      <a:alpha val="43137"/>
                    </a:srgbClr>
                  </a:outerShdw>
                </a:effectLst>
                <a:latin typeface="Merriweather" panose="00000500000000000000" pitchFamily="2" charset="0"/>
              </a:rPr>
              <a:t>Continued titration until color faded</a:t>
            </a:r>
            <a:endParaRPr lang="en-US" sz="1600" b="1" dirty="0">
              <a:solidFill>
                <a:schemeClr val="accent3">
                  <a:lumMod val="60000"/>
                  <a:lumOff val="40000"/>
                </a:schemeClr>
              </a:solidFill>
              <a:effectLst>
                <a:outerShdw blurRad="38100" dist="38100" dir="2700000" algn="tl">
                  <a:srgbClr val="000000">
                    <a:alpha val="43137"/>
                  </a:srgbClr>
                </a:outerShdw>
              </a:effectLst>
              <a:latin typeface="Merriweather" panose="00000500000000000000" pitchFamily="2" charset="0"/>
            </a:endParaRPr>
          </a:p>
        </p:txBody>
      </p:sp>
      <p:sp>
        <p:nvSpPr>
          <p:cNvPr id="46" name="Flowchart: Alternate Process 45">
            <a:extLst>
              <a:ext uri="{FF2B5EF4-FFF2-40B4-BE49-F238E27FC236}">
                <a16:creationId xmlns:a16="http://schemas.microsoft.com/office/drawing/2014/main" id="{67D63D12-B501-8515-7CCD-A3C5556A48FB}"/>
              </a:ext>
            </a:extLst>
          </p:cNvPr>
          <p:cNvSpPr/>
          <p:nvPr/>
        </p:nvSpPr>
        <p:spPr>
          <a:xfrm>
            <a:off x="270414" y="4409001"/>
            <a:ext cx="3946867" cy="489677"/>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b="1" i="0" dirty="0">
                <a:solidFill>
                  <a:schemeClr val="accent3">
                    <a:lumMod val="60000"/>
                    <a:lumOff val="40000"/>
                  </a:schemeClr>
                </a:solidFill>
                <a:effectLst>
                  <a:outerShdw blurRad="38100" dist="38100" dir="2700000" algn="tl">
                    <a:srgbClr val="000000">
                      <a:alpha val="43137"/>
                    </a:srgbClr>
                  </a:outerShdw>
                </a:effectLst>
                <a:latin typeface="Merriweather" panose="00000500000000000000" pitchFamily="2" charset="0"/>
              </a:rPr>
              <a:t>Added NH4SCN solution</a:t>
            </a:r>
            <a:endParaRPr lang="en-US" sz="1600" b="1" dirty="0">
              <a:solidFill>
                <a:schemeClr val="accent3">
                  <a:lumMod val="60000"/>
                  <a:lumOff val="40000"/>
                </a:schemeClr>
              </a:solidFill>
              <a:effectLst>
                <a:outerShdw blurRad="38100" dist="38100" dir="2700000" algn="tl">
                  <a:srgbClr val="000000">
                    <a:alpha val="43137"/>
                  </a:srgbClr>
                </a:outerShdw>
              </a:effectLst>
              <a:latin typeface="Merriweather" panose="00000500000000000000" pitchFamily="2" charset="0"/>
            </a:endParaRPr>
          </a:p>
        </p:txBody>
      </p:sp>
      <p:sp>
        <p:nvSpPr>
          <p:cNvPr id="47" name="Flowchart: Alternate Process 46">
            <a:extLst>
              <a:ext uri="{FF2B5EF4-FFF2-40B4-BE49-F238E27FC236}">
                <a16:creationId xmlns:a16="http://schemas.microsoft.com/office/drawing/2014/main" id="{3EBD9BB4-64C1-0F83-917F-CB14EA8A6624}"/>
              </a:ext>
            </a:extLst>
          </p:cNvPr>
          <p:cNvSpPr/>
          <p:nvPr/>
        </p:nvSpPr>
        <p:spPr>
          <a:xfrm>
            <a:off x="4721271" y="904723"/>
            <a:ext cx="4362160" cy="489677"/>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b="1" i="0" dirty="0">
                <a:solidFill>
                  <a:schemeClr val="accent3">
                    <a:lumMod val="60000"/>
                    <a:lumOff val="40000"/>
                  </a:schemeClr>
                </a:solidFill>
                <a:effectLst>
                  <a:outerShdw blurRad="38100" dist="38100" dir="2700000" algn="tl">
                    <a:srgbClr val="000000">
                      <a:alpha val="43137"/>
                    </a:srgbClr>
                  </a:outerShdw>
                </a:effectLst>
                <a:latin typeface="Merriweather" panose="00000500000000000000" pitchFamily="2" charset="0"/>
              </a:rPr>
              <a:t>Continued titration until color changed</a:t>
            </a:r>
            <a:endParaRPr lang="en-US" sz="1600" b="1" dirty="0">
              <a:solidFill>
                <a:schemeClr val="accent3">
                  <a:lumMod val="60000"/>
                  <a:lumOff val="40000"/>
                </a:schemeClr>
              </a:solidFill>
              <a:effectLst>
                <a:outerShdw blurRad="38100" dist="38100" dir="2700000" algn="tl">
                  <a:srgbClr val="000000">
                    <a:alpha val="43137"/>
                  </a:srgbClr>
                </a:outerShdw>
              </a:effectLst>
              <a:latin typeface="Merriweather" panose="00000500000000000000" pitchFamily="2" charset="0"/>
            </a:endParaRPr>
          </a:p>
        </p:txBody>
      </p:sp>
      <p:sp>
        <p:nvSpPr>
          <p:cNvPr id="48" name="Flowchart: Alternate Process 47">
            <a:extLst>
              <a:ext uri="{FF2B5EF4-FFF2-40B4-BE49-F238E27FC236}">
                <a16:creationId xmlns:a16="http://schemas.microsoft.com/office/drawing/2014/main" id="{6AE9E89C-0CA9-7BCD-2049-980CC21368A2}"/>
              </a:ext>
            </a:extLst>
          </p:cNvPr>
          <p:cNvSpPr/>
          <p:nvPr/>
        </p:nvSpPr>
        <p:spPr>
          <a:xfrm>
            <a:off x="4721271" y="1551886"/>
            <a:ext cx="4240562" cy="489677"/>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b="1" i="0" dirty="0">
                <a:solidFill>
                  <a:schemeClr val="accent3">
                    <a:lumMod val="60000"/>
                    <a:lumOff val="40000"/>
                  </a:schemeClr>
                </a:solidFill>
                <a:effectLst>
                  <a:outerShdw blurRad="38100" dist="38100" dir="2700000" algn="tl">
                    <a:srgbClr val="000000">
                      <a:alpha val="43137"/>
                    </a:srgbClr>
                  </a:outerShdw>
                </a:effectLst>
                <a:latin typeface="Merriweather" panose="00000500000000000000" pitchFamily="2" charset="0"/>
              </a:rPr>
              <a:t>Copper content in 500 mL calculated</a:t>
            </a:r>
            <a:endParaRPr lang="en-US" sz="1600" b="1" dirty="0">
              <a:solidFill>
                <a:schemeClr val="accent3">
                  <a:lumMod val="60000"/>
                  <a:lumOff val="40000"/>
                </a:schemeClr>
              </a:solidFill>
              <a:effectLst>
                <a:outerShdw blurRad="38100" dist="38100" dir="2700000" algn="tl">
                  <a:srgbClr val="000000">
                    <a:alpha val="43137"/>
                  </a:srgbClr>
                </a:outerShdw>
              </a:effectLst>
              <a:latin typeface="Merriweather" panose="00000500000000000000" pitchFamily="2" charset="0"/>
            </a:endParaRPr>
          </a:p>
        </p:txBody>
      </p:sp>
      <p:sp>
        <p:nvSpPr>
          <p:cNvPr id="49" name="Flowchart: Alternate Process 48">
            <a:extLst>
              <a:ext uri="{FF2B5EF4-FFF2-40B4-BE49-F238E27FC236}">
                <a16:creationId xmlns:a16="http://schemas.microsoft.com/office/drawing/2014/main" id="{8693E04E-DCE2-E08C-88E7-3142F51E6AAD}"/>
              </a:ext>
            </a:extLst>
          </p:cNvPr>
          <p:cNvSpPr/>
          <p:nvPr/>
        </p:nvSpPr>
        <p:spPr>
          <a:xfrm>
            <a:off x="4814759" y="2211757"/>
            <a:ext cx="2009484" cy="489677"/>
          </a:xfrm>
          <a:prstGeom prst="flowChartAlternateProcess">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600" b="1" i="0" dirty="0">
                <a:solidFill>
                  <a:schemeClr val="accent3">
                    <a:lumMod val="60000"/>
                    <a:lumOff val="40000"/>
                  </a:schemeClr>
                </a:solidFill>
                <a:effectLst>
                  <a:outerShdw blurRad="38100" dist="38100" dir="2700000" algn="tl">
                    <a:srgbClr val="000000">
                      <a:alpha val="43137"/>
                    </a:srgbClr>
                  </a:outerShdw>
                </a:effectLst>
                <a:latin typeface="Merriweather" panose="00000500000000000000" pitchFamily="2" charset="0"/>
              </a:rPr>
              <a:t>Terminated</a:t>
            </a:r>
            <a:endParaRPr lang="en-US" sz="1600" b="1" dirty="0">
              <a:solidFill>
                <a:schemeClr val="accent3">
                  <a:lumMod val="60000"/>
                  <a:lumOff val="40000"/>
                </a:schemeClr>
              </a:solidFill>
              <a:effectLst>
                <a:outerShdw blurRad="38100" dist="38100" dir="2700000" algn="tl">
                  <a:srgbClr val="000000">
                    <a:alpha val="43137"/>
                  </a:srgbClr>
                </a:outerShdw>
              </a:effectLst>
              <a:latin typeface="Merriweather" panose="00000500000000000000" pitchFamily="2" charset="0"/>
            </a:endParaRPr>
          </a:p>
        </p:txBody>
      </p:sp>
      <p:pic>
        <p:nvPicPr>
          <p:cNvPr id="50" name="Imagen 47" descr="Imagen en blanco y negro de la luna&#10;&#10;Descripción generada automáticamente con confianza baja">
            <a:extLst>
              <a:ext uri="{FF2B5EF4-FFF2-40B4-BE49-F238E27FC236}">
                <a16:creationId xmlns:a16="http://schemas.microsoft.com/office/drawing/2014/main" id="{3CD737FD-CC0D-BE51-F90E-B77D669A9D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0557" y="3103547"/>
            <a:ext cx="249228" cy="270354"/>
          </a:xfrm>
          <a:prstGeom prst="rect">
            <a:avLst/>
          </a:prstGeom>
        </p:spPr>
      </p:pic>
      <p:pic>
        <p:nvPicPr>
          <p:cNvPr id="51" name="Imagen 48" descr="Imagen en blanco y negro de la luna&#10;&#10;Descripción generada automáticamente con confianza baja">
            <a:extLst>
              <a:ext uri="{FF2B5EF4-FFF2-40B4-BE49-F238E27FC236}">
                <a16:creationId xmlns:a16="http://schemas.microsoft.com/office/drawing/2014/main" id="{330A596A-252A-21DB-932A-8B4269D449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9729" y="3021489"/>
            <a:ext cx="201802" cy="218906"/>
          </a:xfrm>
          <a:prstGeom prst="rect">
            <a:avLst/>
          </a:prstGeom>
        </p:spPr>
      </p:pic>
      <p:pic>
        <p:nvPicPr>
          <p:cNvPr id="52" name="Imagen 49" descr="Imagen en blanco y negro de la luna&#10;&#10;Descripción generada automáticamente con confianza baja">
            <a:extLst>
              <a:ext uri="{FF2B5EF4-FFF2-40B4-BE49-F238E27FC236}">
                <a16:creationId xmlns:a16="http://schemas.microsoft.com/office/drawing/2014/main" id="{C62E7CAC-00A0-FAE9-EC9E-41C17F84AB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5880" y="3150096"/>
            <a:ext cx="183698" cy="199266"/>
          </a:xfrm>
          <a:prstGeom prst="rect">
            <a:avLst/>
          </a:prstGeom>
        </p:spPr>
      </p:pic>
      <p:pic>
        <p:nvPicPr>
          <p:cNvPr id="53" name="Imagen 50" descr="Imagen en blanco y negro de la luna&#10;&#10;Descripción generada automáticamente con confianza baja">
            <a:extLst>
              <a:ext uri="{FF2B5EF4-FFF2-40B4-BE49-F238E27FC236}">
                <a16:creationId xmlns:a16="http://schemas.microsoft.com/office/drawing/2014/main" id="{FFA8B626-BF66-ADB9-52F1-F8440746B2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9154" y="2872846"/>
            <a:ext cx="156933" cy="170235"/>
          </a:xfrm>
          <a:prstGeom prst="rect">
            <a:avLst/>
          </a:prstGeom>
        </p:spPr>
      </p:pic>
      <p:pic>
        <p:nvPicPr>
          <p:cNvPr id="54" name="Imagen 52" descr="Imagen en blanco y negro de la luna&#10;&#10;Descripción generada automáticamente con confianza baja">
            <a:extLst>
              <a:ext uri="{FF2B5EF4-FFF2-40B4-BE49-F238E27FC236}">
                <a16:creationId xmlns:a16="http://schemas.microsoft.com/office/drawing/2014/main" id="{9B9BAD0F-B42C-598D-8973-2598CCADC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8401" y="3540887"/>
            <a:ext cx="114729" cy="124454"/>
          </a:xfrm>
          <a:prstGeom prst="rect">
            <a:avLst/>
          </a:prstGeom>
        </p:spPr>
      </p:pic>
      <p:pic>
        <p:nvPicPr>
          <p:cNvPr id="55" name="Imagen 53" descr="Imagen en blanco y negro de la luna&#10;&#10;Descripción generada automáticamente con confianza baja">
            <a:extLst>
              <a:ext uri="{FF2B5EF4-FFF2-40B4-BE49-F238E27FC236}">
                <a16:creationId xmlns:a16="http://schemas.microsoft.com/office/drawing/2014/main" id="{2C5D07B8-D982-AFF5-A23C-4BDEFA3FAD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5393" y="3399816"/>
            <a:ext cx="92897" cy="100771"/>
          </a:xfrm>
          <a:prstGeom prst="rect">
            <a:avLst/>
          </a:prstGeom>
        </p:spPr>
      </p:pic>
      <p:pic>
        <p:nvPicPr>
          <p:cNvPr id="56" name="Imagen 54" descr="Imagen en blanco y negro de la luna&#10;&#10;Descripción generada automáticamente con confianza baja">
            <a:extLst>
              <a:ext uri="{FF2B5EF4-FFF2-40B4-BE49-F238E27FC236}">
                <a16:creationId xmlns:a16="http://schemas.microsoft.com/office/drawing/2014/main" id="{D60992B2-1134-C04D-E3B3-5BCAFD78A1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1176" y="3330803"/>
            <a:ext cx="84563" cy="91730"/>
          </a:xfrm>
          <a:prstGeom prst="rect">
            <a:avLst/>
          </a:prstGeom>
        </p:spPr>
      </p:pic>
      <p:pic>
        <p:nvPicPr>
          <p:cNvPr id="57" name="Imagen 55" descr="Imagen en blanco y negro de la luna&#10;&#10;Descripción generada automáticamente con confianza baja">
            <a:extLst>
              <a:ext uri="{FF2B5EF4-FFF2-40B4-BE49-F238E27FC236}">
                <a16:creationId xmlns:a16="http://schemas.microsoft.com/office/drawing/2014/main" id="{2D1DF2D6-88F9-0E3E-D047-4784E500F3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0794" y="3376077"/>
            <a:ext cx="72243" cy="78366"/>
          </a:xfrm>
          <a:prstGeom prst="rect">
            <a:avLst/>
          </a:prstGeom>
        </p:spPr>
      </p:pic>
      <p:pic>
        <p:nvPicPr>
          <p:cNvPr id="58" name="Imagen 45" descr="Imagen que contiene interior, tabla, verde, botella&#10;&#10;Descripción generada automáticamente">
            <a:extLst>
              <a:ext uri="{FF2B5EF4-FFF2-40B4-BE49-F238E27FC236}">
                <a16:creationId xmlns:a16="http://schemas.microsoft.com/office/drawing/2014/main" id="{273B07B7-E395-6C69-741C-F8F0EA4C8C9F}"/>
              </a:ext>
            </a:extLst>
          </p:cNvPr>
          <p:cNvPicPr>
            <a:picLocks noChangeAspect="1"/>
          </p:cNvPicPr>
          <p:nvPr/>
        </p:nvPicPr>
        <p:blipFill>
          <a:blip r:embed="rId3">
            <a:alphaModFix amt="75000"/>
            <a:extLst>
              <a:ext uri="{28A0092B-C50C-407E-A947-70E740481C1C}">
                <a14:useLocalDpi xmlns:a14="http://schemas.microsoft.com/office/drawing/2010/main" val="0"/>
              </a:ext>
            </a:extLst>
          </a:blip>
          <a:stretch>
            <a:fillRect/>
          </a:stretch>
        </p:blipFill>
        <p:spPr>
          <a:xfrm>
            <a:off x="7616911" y="3763813"/>
            <a:ext cx="347221" cy="1302077"/>
          </a:xfrm>
          <a:prstGeom prst="rect">
            <a:avLst/>
          </a:prstGeom>
        </p:spPr>
      </p:pic>
      <p:pic>
        <p:nvPicPr>
          <p:cNvPr id="59" name="Imagen 46" descr="Icono&#10;&#10;Descripción generada automáticamente">
            <a:extLst>
              <a:ext uri="{FF2B5EF4-FFF2-40B4-BE49-F238E27FC236}">
                <a16:creationId xmlns:a16="http://schemas.microsoft.com/office/drawing/2014/main" id="{731A554B-D051-CE7E-E60E-29B46FAE4C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3626" y="3693287"/>
            <a:ext cx="1011695" cy="1431427"/>
          </a:xfrm>
          <a:prstGeom prst="rect">
            <a:avLst/>
          </a:prstGeom>
        </p:spPr>
      </p:pic>
      <p:pic>
        <p:nvPicPr>
          <p:cNvPr id="60" name="Imagen 47" descr="Imagen en blanco y negro de la luna&#10;&#10;Descripción generada automáticamente con confianza baja">
            <a:extLst>
              <a:ext uri="{FF2B5EF4-FFF2-40B4-BE49-F238E27FC236}">
                <a16:creationId xmlns:a16="http://schemas.microsoft.com/office/drawing/2014/main" id="{A8BA6FB7-92D4-FA1F-C3FB-34B07C0350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2957" y="3255947"/>
            <a:ext cx="249228" cy="270354"/>
          </a:xfrm>
          <a:prstGeom prst="rect">
            <a:avLst/>
          </a:prstGeom>
        </p:spPr>
      </p:pic>
      <p:pic>
        <p:nvPicPr>
          <p:cNvPr id="61" name="Imagen 48" descr="Imagen en blanco y negro de la luna&#10;&#10;Descripción generada automáticamente con confianza baja">
            <a:extLst>
              <a:ext uri="{FF2B5EF4-FFF2-40B4-BE49-F238E27FC236}">
                <a16:creationId xmlns:a16="http://schemas.microsoft.com/office/drawing/2014/main" id="{A3625943-3C3F-B61E-1FFE-5EF8569C4A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1629" y="3379187"/>
            <a:ext cx="201802" cy="218906"/>
          </a:xfrm>
          <a:prstGeom prst="rect">
            <a:avLst/>
          </a:prstGeom>
        </p:spPr>
      </p:pic>
      <p:pic>
        <p:nvPicPr>
          <p:cNvPr id="62" name="Imagen 49" descr="Imagen en blanco y negro de la luna&#10;&#10;Descripción generada automáticamente con confianza baja">
            <a:extLst>
              <a:ext uri="{FF2B5EF4-FFF2-40B4-BE49-F238E27FC236}">
                <a16:creationId xmlns:a16="http://schemas.microsoft.com/office/drawing/2014/main" id="{3C04A92C-CF27-89B3-AEA1-7FD2FC4BA4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8280" y="3302496"/>
            <a:ext cx="183698" cy="199266"/>
          </a:xfrm>
          <a:prstGeom prst="rect">
            <a:avLst/>
          </a:prstGeom>
        </p:spPr>
      </p:pic>
      <p:pic>
        <p:nvPicPr>
          <p:cNvPr id="63" name="Imagen 50" descr="Imagen en blanco y negro de la luna&#10;&#10;Descripción generada automáticamente con confianza baja">
            <a:extLst>
              <a:ext uri="{FF2B5EF4-FFF2-40B4-BE49-F238E27FC236}">
                <a16:creationId xmlns:a16="http://schemas.microsoft.com/office/drawing/2014/main" id="{2B6FA8C9-6269-6D22-CE04-F29D040741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1554" y="3025246"/>
            <a:ext cx="156933" cy="170235"/>
          </a:xfrm>
          <a:prstGeom prst="rect">
            <a:avLst/>
          </a:prstGeom>
        </p:spPr>
      </p:pic>
      <p:pic>
        <p:nvPicPr>
          <p:cNvPr id="64" name="Imagen 52" descr="Imagen en blanco y negro de la luna&#10;&#10;Descripción generada automáticamente con confianza baja">
            <a:extLst>
              <a:ext uri="{FF2B5EF4-FFF2-40B4-BE49-F238E27FC236}">
                <a16:creationId xmlns:a16="http://schemas.microsoft.com/office/drawing/2014/main" id="{DDF93C62-D53F-68D6-F404-6CCF64BEB1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0801" y="3693287"/>
            <a:ext cx="114729" cy="124454"/>
          </a:xfrm>
          <a:prstGeom prst="rect">
            <a:avLst/>
          </a:prstGeom>
        </p:spPr>
      </p:pic>
      <p:pic>
        <p:nvPicPr>
          <p:cNvPr id="65" name="Imagen 53" descr="Imagen en blanco y negro de la luna&#10;&#10;Descripción generada automáticamente con confianza baja">
            <a:extLst>
              <a:ext uri="{FF2B5EF4-FFF2-40B4-BE49-F238E27FC236}">
                <a16:creationId xmlns:a16="http://schemas.microsoft.com/office/drawing/2014/main" id="{9C3D0B23-D76E-73F3-5D91-BE8F39D7DF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7793" y="3552216"/>
            <a:ext cx="92897" cy="100771"/>
          </a:xfrm>
          <a:prstGeom prst="rect">
            <a:avLst/>
          </a:prstGeom>
        </p:spPr>
      </p:pic>
      <p:pic>
        <p:nvPicPr>
          <p:cNvPr id="66" name="Imagen 54" descr="Imagen en blanco y negro de la luna&#10;&#10;Descripción generada automáticamente con confianza baja">
            <a:extLst>
              <a:ext uri="{FF2B5EF4-FFF2-40B4-BE49-F238E27FC236}">
                <a16:creationId xmlns:a16="http://schemas.microsoft.com/office/drawing/2014/main" id="{DCDA6B3B-BCE2-F383-B220-984CE61BF5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3576" y="3483203"/>
            <a:ext cx="84563" cy="91730"/>
          </a:xfrm>
          <a:prstGeom prst="rect">
            <a:avLst/>
          </a:prstGeom>
        </p:spPr>
      </p:pic>
      <p:pic>
        <p:nvPicPr>
          <p:cNvPr id="67" name="Imagen 55" descr="Imagen en blanco y negro de la luna&#10;&#10;Descripción generada automáticamente con confianza baja">
            <a:extLst>
              <a:ext uri="{FF2B5EF4-FFF2-40B4-BE49-F238E27FC236}">
                <a16:creationId xmlns:a16="http://schemas.microsoft.com/office/drawing/2014/main" id="{6BE70DA2-F9E2-302E-E1AB-D38EE9710E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3194" y="3528477"/>
            <a:ext cx="72243" cy="78366"/>
          </a:xfrm>
          <a:prstGeom prst="rect">
            <a:avLst/>
          </a:prstGeom>
        </p:spPr>
      </p:pic>
    </p:spTree>
    <p:extLst>
      <p:ext uri="{BB962C8B-B14F-4D97-AF65-F5344CB8AC3E}">
        <p14:creationId xmlns:p14="http://schemas.microsoft.com/office/powerpoint/2010/main" val="1487444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2000"/>
                                        <p:tgtEl>
                                          <p:spTgt spid="36"/>
                                        </p:tgtEl>
                                      </p:cBhvr>
                                    </p:animEffect>
                                    <p:anim calcmode="lin" valueType="num">
                                      <p:cBhvr>
                                        <p:cTn id="8" dur="2000" fill="hold"/>
                                        <p:tgtEl>
                                          <p:spTgt spid="36"/>
                                        </p:tgtEl>
                                        <p:attrNameLst>
                                          <p:attrName>ppt_x</p:attrName>
                                        </p:attrNameLst>
                                      </p:cBhvr>
                                      <p:tavLst>
                                        <p:tav tm="0">
                                          <p:val>
                                            <p:strVal val="#ppt_x"/>
                                          </p:val>
                                        </p:tav>
                                        <p:tav tm="100000">
                                          <p:val>
                                            <p:strVal val="#ppt_x"/>
                                          </p:val>
                                        </p:tav>
                                      </p:tavLst>
                                    </p:anim>
                                    <p:anim calcmode="lin" valueType="num">
                                      <p:cBhvr>
                                        <p:cTn id="9" dur="2000" fill="hold"/>
                                        <p:tgtEl>
                                          <p:spTgt spid="3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2250"/>
                                        <p:tgtEl>
                                          <p:spTgt spid="55"/>
                                        </p:tgtEl>
                                      </p:cBhvr>
                                    </p:animEffect>
                                    <p:anim calcmode="lin" valueType="num">
                                      <p:cBhvr>
                                        <p:cTn id="13" dur="2250" fill="hold"/>
                                        <p:tgtEl>
                                          <p:spTgt spid="55"/>
                                        </p:tgtEl>
                                        <p:attrNameLst>
                                          <p:attrName>ppt_x</p:attrName>
                                        </p:attrNameLst>
                                      </p:cBhvr>
                                      <p:tavLst>
                                        <p:tav tm="0">
                                          <p:val>
                                            <p:strVal val="#ppt_x"/>
                                          </p:val>
                                        </p:tav>
                                        <p:tav tm="100000">
                                          <p:val>
                                            <p:strVal val="#ppt_x"/>
                                          </p:val>
                                        </p:tav>
                                      </p:tavLst>
                                    </p:anim>
                                    <p:anim calcmode="lin" valueType="num">
                                      <p:cBhvr>
                                        <p:cTn id="14" dur="2250" fill="hold"/>
                                        <p:tgtEl>
                                          <p:spTgt spid="5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2000"/>
                                        <p:tgtEl>
                                          <p:spTgt spid="51"/>
                                        </p:tgtEl>
                                      </p:cBhvr>
                                    </p:animEffect>
                                    <p:anim calcmode="lin" valueType="num">
                                      <p:cBhvr>
                                        <p:cTn id="18" dur="2000" fill="hold"/>
                                        <p:tgtEl>
                                          <p:spTgt spid="51"/>
                                        </p:tgtEl>
                                        <p:attrNameLst>
                                          <p:attrName>ppt_x</p:attrName>
                                        </p:attrNameLst>
                                      </p:cBhvr>
                                      <p:tavLst>
                                        <p:tav tm="0">
                                          <p:val>
                                            <p:strVal val="#ppt_x"/>
                                          </p:val>
                                        </p:tav>
                                        <p:tav tm="100000">
                                          <p:val>
                                            <p:strVal val="#ppt_x"/>
                                          </p:val>
                                        </p:tav>
                                      </p:tavLst>
                                    </p:anim>
                                    <p:anim calcmode="lin" valueType="num">
                                      <p:cBhvr>
                                        <p:cTn id="19" dur="2000" fill="hold"/>
                                        <p:tgtEl>
                                          <p:spTgt spid="51"/>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100"/>
                                  </p:stCondLst>
                                  <p:childTnLst>
                                    <p:set>
                                      <p:cBhvr>
                                        <p:cTn id="21" dur="1" fill="hold">
                                          <p:stCondLst>
                                            <p:cond delay="0"/>
                                          </p:stCondLst>
                                        </p:cTn>
                                        <p:tgtEl>
                                          <p:spTgt spid="54"/>
                                        </p:tgtEl>
                                        <p:attrNameLst>
                                          <p:attrName>style.visibility</p:attrName>
                                        </p:attrNameLst>
                                      </p:cBhvr>
                                      <p:to>
                                        <p:strVal val="visible"/>
                                      </p:to>
                                    </p:set>
                                    <p:animEffect transition="in" filter="fade">
                                      <p:cBhvr>
                                        <p:cTn id="22" dur="1500"/>
                                        <p:tgtEl>
                                          <p:spTgt spid="54"/>
                                        </p:tgtEl>
                                      </p:cBhvr>
                                    </p:animEffect>
                                    <p:anim calcmode="lin" valueType="num">
                                      <p:cBhvr>
                                        <p:cTn id="23" dur="1500" fill="hold"/>
                                        <p:tgtEl>
                                          <p:spTgt spid="54"/>
                                        </p:tgtEl>
                                        <p:attrNameLst>
                                          <p:attrName>ppt_x</p:attrName>
                                        </p:attrNameLst>
                                      </p:cBhvr>
                                      <p:tavLst>
                                        <p:tav tm="0">
                                          <p:val>
                                            <p:strVal val="#ppt_x"/>
                                          </p:val>
                                        </p:tav>
                                        <p:tav tm="100000">
                                          <p:val>
                                            <p:strVal val="#ppt_x"/>
                                          </p:val>
                                        </p:tav>
                                      </p:tavLst>
                                    </p:anim>
                                    <p:anim calcmode="lin" valueType="num">
                                      <p:cBhvr>
                                        <p:cTn id="24" dur="1500" fill="hold"/>
                                        <p:tgtEl>
                                          <p:spTgt spid="5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2250"/>
                                        <p:tgtEl>
                                          <p:spTgt spid="53"/>
                                        </p:tgtEl>
                                      </p:cBhvr>
                                    </p:animEffect>
                                    <p:anim calcmode="lin" valueType="num">
                                      <p:cBhvr>
                                        <p:cTn id="28" dur="2250" fill="hold"/>
                                        <p:tgtEl>
                                          <p:spTgt spid="53"/>
                                        </p:tgtEl>
                                        <p:attrNameLst>
                                          <p:attrName>ppt_x</p:attrName>
                                        </p:attrNameLst>
                                      </p:cBhvr>
                                      <p:tavLst>
                                        <p:tav tm="0">
                                          <p:val>
                                            <p:strVal val="#ppt_x"/>
                                          </p:val>
                                        </p:tav>
                                        <p:tav tm="100000">
                                          <p:val>
                                            <p:strVal val="#ppt_x"/>
                                          </p:val>
                                        </p:tav>
                                      </p:tavLst>
                                    </p:anim>
                                    <p:anim calcmode="lin" valueType="num">
                                      <p:cBhvr>
                                        <p:cTn id="29" dur="2250" fill="hold"/>
                                        <p:tgtEl>
                                          <p:spTgt spid="53"/>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fade">
                                      <p:cBhvr>
                                        <p:cTn id="32" dur="1000"/>
                                        <p:tgtEl>
                                          <p:spTgt spid="57"/>
                                        </p:tgtEl>
                                      </p:cBhvr>
                                    </p:animEffect>
                                    <p:anim calcmode="lin" valueType="num">
                                      <p:cBhvr>
                                        <p:cTn id="33" dur="1000" fill="hold"/>
                                        <p:tgtEl>
                                          <p:spTgt spid="57"/>
                                        </p:tgtEl>
                                        <p:attrNameLst>
                                          <p:attrName>ppt_x</p:attrName>
                                        </p:attrNameLst>
                                      </p:cBhvr>
                                      <p:tavLst>
                                        <p:tav tm="0">
                                          <p:val>
                                            <p:strVal val="#ppt_x"/>
                                          </p:val>
                                        </p:tav>
                                        <p:tav tm="100000">
                                          <p:val>
                                            <p:strVal val="#ppt_x"/>
                                          </p:val>
                                        </p:tav>
                                      </p:tavLst>
                                    </p:anim>
                                    <p:anim calcmode="lin" valueType="num">
                                      <p:cBhvr>
                                        <p:cTn id="34" dur="1000" fill="hold"/>
                                        <p:tgtEl>
                                          <p:spTgt spid="57"/>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56"/>
                                        </p:tgtEl>
                                        <p:attrNameLst>
                                          <p:attrName>style.visibility</p:attrName>
                                        </p:attrNameLst>
                                      </p:cBhvr>
                                      <p:to>
                                        <p:strVal val="visible"/>
                                      </p:to>
                                    </p:set>
                                    <p:animEffect transition="in" filter="fade">
                                      <p:cBhvr>
                                        <p:cTn id="37" dur="2000"/>
                                        <p:tgtEl>
                                          <p:spTgt spid="56"/>
                                        </p:tgtEl>
                                      </p:cBhvr>
                                    </p:animEffect>
                                    <p:anim calcmode="lin" valueType="num">
                                      <p:cBhvr>
                                        <p:cTn id="38" dur="2000" fill="hold"/>
                                        <p:tgtEl>
                                          <p:spTgt spid="56"/>
                                        </p:tgtEl>
                                        <p:attrNameLst>
                                          <p:attrName>ppt_x</p:attrName>
                                        </p:attrNameLst>
                                      </p:cBhvr>
                                      <p:tavLst>
                                        <p:tav tm="0">
                                          <p:val>
                                            <p:strVal val="#ppt_x"/>
                                          </p:val>
                                        </p:tav>
                                        <p:tav tm="100000">
                                          <p:val>
                                            <p:strVal val="#ppt_x"/>
                                          </p:val>
                                        </p:tav>
                                      </p:tavLst>
                                    </p:anim>
                                    <p:anim calcmode="lin" valueType="num">
                                      <p:cBhvr>
                                        <p:cTn id="39" dur="2000" fill="hold"/>
                                        <p:tgtEl>
                                          <p:spTgt spid="56"/>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fade">
                                      <p:cBhvr>
                                        <p:cTn id="42" dur="2200"/>
                                        <p:tgtEl>
                                          <p:spTgt spid="52"/>
                                        </p:tgtEl>
                                      </p:cBhvr>
                                    </p:animEffect>
                                    <p:anim calcmode="lin" valueType="num">
                                      <p:cBhvr>
                                        <p:cTn id="43" dur="2200" fill="hold"/>
                                        <p:tgtEl>
                                          <p:spTgt spid="52"/>
                                        </p:tgtEl>
                                        <p:attrNameLst>
                                          <p:attrName>ppt_x</p:attrName>
                                        </p:attrNameLst>
                                      </p:cBhvr>
                                      <p:tavLst>
                                        <p:tav tm="0">
                                          <p:val>
                                            <p:strVal val="#ppt_x"/>
                                          </p:val>
                                        </p:tav>
                                        <p:tav tm="100000">
                                          <p:val>
                                            <p:strVal val="#ppt_x"/>
                                          </p:val>
                                        </p:tav>
                                      </p:tavLst>
                                    </p:anim>
                                    <p:anim calcmode="lin" valueType="num">
                                      <p:cBhvr>
                                        <p:cTn id="44" dur="2200" fill="hold"/>
                                        <p:tgtEl>
                                          <p:spTgt spid="52"/>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fade">
                                      <p:cBhvr>
                                        <p:cTn id="47" dur="1000"/>
                                        <p:tgtEl>
                                          <p:spTgt spid="50"/>
                                        </p:tgtEl>
                                      </p:cBhvr>
                                    </p:animEffect>
                                    <p:anim calcmode="lin" valueType="num">
                                      <p:cBhvr>
                                        <p:cTn id="48" dur="1000" fill="hold"/>
                                        <p:tgtEl>
                                          <p:spTgt spid="50"/>
                                        </p:tgtEl>
                                        <p:attrNameLst>
                                          <p:attrName>ppt_x</p:attrName>
                                        </p:attrNameLst>
                                      </p:cBhvr>
                                      <p:tavLst>
                                        <p:tav tm="0">
                                          <p:val>
                                            <p:strVal val="#ppt_x"/>
                                          </p:val>
                                        </p:tav>
                                        <p:tav tm="100000">
                                          <p:val>
                                            <p:strVal val="#ppt_x"/>
                                          </p:val>
                                        </p:tav>
                                      </p:tavLst>
                                    </p:anim>
                                    <p:anim calcmode="lin" valueType="num">
                                      <p:cBhvr>
                                        <p:cTn id="49" dur="1000" fill="hold"/>
                                        <p:tgtEl>
                                          <p:spTgt spid="50"/>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65"/>
                                        </p:tgtEl>
                                        <p:attrNameLst>
                                          <p:attrName>style.visibility</p:attrName>
                                        </p:attrNameLst>
                                      </p:cBhvr>
                                      <p:to>
                                        <p:strVal val="visible"/>
                                      </p:to>
                                    </p:set>
                                    <p:animEffect transition="in" filter="fade">
                                      <p:cBhvr>
                                        <p:cTn id="52" dur="2250"/>
                                        <p:tgtEl>
                                          <p:spTgt spid="65"/>
                                        </p:tgtEl>
                                      </p:cBhvr>
                                    </p:animEffect>
                                    <p:anim calcmode="lin" valueType="num">
                                      <p:cBhvr>
                                        <p:cTn id="53" dur="2250" fill="hold"/>
                                        <p:tgtEl>
                                          <p:spTgt spid="65"/>
                                        </p:tgtEl>
                                        <p:attrNameLst>
                                          <p:attrName>ppt_x</p:attrName>
                                        </p:attrNameLst>
                                      </p:cBhvr>
                                      <p:tavLst>
                                        <p:tav tm="0">
                                          <p:val>
                                            <p:strVal val="#ppt_x"/>
                                          </p:val>
                                        </p:tav>
                                        <p:tav tm="100000">
                                          <p:val>
                                            <p:strVal val="#ppt_x"/>
                                          </p:val>
                                        </p:tav>
                                      </p:tavLst>
                                    </p:anim>
                                    <p:anim calcmode="lin" valueType="num">
                                      <p:cBhvr>
                                        <p:cTn id="54" dur="2250" fill="hold"/>
                                        <p:tgtEl>
                                          <p:spTgt spid="65"/>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61"/>
                                        </p:tgtEl>
                                        <p:attrNameLst>
                                          <p:attrName>style.visibility</p:attrName>
                                        </p:attrNameLst>
                                      </p:cBhvr>
                                      <p:to>
                                        <p:strVal val="visible"/>
                                      </p:to>
                                    </p:set>
                                    <p:animEffect transition="in" filter="fade">
                                      <p:cBhvr>
                                        <p:cTn id="57" dur="2000"/>
                                        <p:tgtEl>
                                          <p:spTgt spid="61"/>
                                        </p:tgtEl>
                                      </p:cBhvr>
                                    </p:animEffect>
                                    <p:anim calcmode="lin" valueType="num">
                                      <p:cBhvr>
                                        <p:cTn id="58" dur="2000" fill="hold"/>
                                        <p:tgtEl>
                                          <p:spTgt spid="61"/>
                                        </p:tgtEl>
                                        <p:attrNameLst>
                                          <p:attrName>ppt_x</p:attrName>
                                        </p:attrNameLst>
                                      </p:cBhvr>
                                      <p:tavLst>
                                        <p:tav tm="0">
                                          <p:val>
                                            <p:strVal val="#ppt_x"/>
                                          </p:val>
                                        </p:tav>
                                        <p:tav tm="100000">
                                          <p:val>
                                            <p:strVal val="#ppt_x"/>
                                          </p:val>
                                        </p:tav>
                                      </p:tavLst>
                                    </p:anim>
                                    <p:anim calcmode="lin" valueType="num">
                                      <p:cBhvr>
                                        <p:cTn id="59" dur="2000" fill="hold"/>
                                        <p:tgtEl>
                                          <p:spTgt spid="61"/>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100"/>
                                  </p:stCondLst>
                                  <p:childTnLst>
                                    <p:set>
                                      <p:cBhvr>
                                        <p:cTn id="61" dur="1" fill="hold">
                                          <p:stCondLst>
                                            <p:cond delay="0"/>
                                          </p:stCondLst>
                                        </p:cTn>
                                        <p:tgtEl>
                                          <p:spTgt spid="64"/>
                                        </p:tgtEl>
                                        <p:attrNameLst>
                                          <p:attrName>style.visibility</p:attrName>
                                        </p:attrNameLst>
                                      </p:cBhvr>
                                      <p:to>
                                        <p:strVal val="visible"/>
                                      </p:to>
                                    </p:set>
                                    <p:animEffect transition="in" filter="fade">
                                      <p:cBhvr>
                                        <p:cTn id="62" dur="1500"/>
                                        <p:tgtEl>
                                          <p:spTgt spid="64"/>
                                        </p:tgtEl>
                                      </p:cBhvr>
                                    </p:animEffect>
                                    <p:anim calcmode="lin" valueType="num">
                                      <p:cBhvr>
                                        <p:cTn id="63" dur="1500" fill="hold"/>
                                        <p:tgtEl>
                                          <p:spTgt spid="64"/>
                                        </p:tgtEl>
                                        <p:attrNameLst>
                                          <p:attrName>ppt_x</p:attrName>
                                        </p:attrNameLst>
                                      </p:cBhvr>
                                      <p:tavLst>
                                        <p:tav tm="0">
                                          <p:val>
                                            <p:strVal val="#ppt_x"/>
                                          </p:val>
                                        </p:tav>
                                        <p:tav tm="100000">
                                          <p:val>
                                            <p:strVal val="#ppt_x"/>
                                          </p:val>
                                        </p:tav>
                                      </p:tavLst>
                                    </p:anim>
                                    <p:anim calcmode="lin" valueType="num">
                                      <p:cBhvr>
                                        <p:cTn id="64" dur="1500" fill="hold"/>
                                        <p:tgtEl>
                                          <p:spTgt spid="64"/>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63"/>
                                        </p:tgtEl>
                                        <p:attrNameLst>
                                          <p:attrName>style.visibility</p:attrName>
                                        </p:attrNameLst>
                                      </p:cBhvr>
                                      <p:to>
                                        <p:strVal val="visible"/>
                                      </p:to>
                                    </p:set>
                                    <p:animEffect transition="in" filter="fade">
                                      <p:cBhvr>
                                        <p:cTn id="67" dur="2250"/>
                                        <p:tgtEl>
                                          <p:spTgt spid="63"/>
                                        </p:tgtEl>
                                      </p:cBhvr>
                                    </p:animEffect>
                                    <p:anim calcmode="lin" valueType="num">
                                      <p:cBhvr>
                                        <p:cTn id="68" dur="2250" fill="hold"/>
                                        <p:tgtEl>
                                          <p:spTgt spid="63"/>
                                        </p:tgtEl>
                                        <p:attrNameLst>
                                          <p:attrName>ppt_x</p:attrName>
                                        </p:attrNameLst>
                                      </p:cBhvr>
                                      <p:tavLst>
                                        <p:tav tm="0">
                                          <p:val>
                                            <p:strVal val="#ppt_x"/>
                                          </p:val>
                                        </p:tav>
                                        <p:tav tm="100000">
                                          <p:val>
                                            <p:strVal val="#ppt_x"/>
                                          </p:val>
                                        </p:tav>
                                      </p:tavLst>
                                    </p:anim>
                                    <p:anim calcmode="lin" valueType="num">
                                      <p:cBhvr>
                                        <p:cTn id="69" dur="2250" fill="hold"/>
                                        <p:tgtEl>
                                          <p:spTgt spid="63"/>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67"/>
                                        </p:tgtEl>
                                        <p:attrNameLst>
                                          <p:attrName>style.visibility</p:attrName>
                                        </p:attrNameLst>
                                      </p:cBhvr>
                                      <p:to>
                                        <p:strVal val="visible"/>
                                      </p:to>
                                    </p:set>
                                    <p:animEffect transition="in" filter="fade">
                                      <p:cBhvr>
                                        <p:cTn id="72" dur="1000"/>
                                        <p:tgtEl>
                                          <p:spTgt spid="67"/>
                                        </p:tgtEl>
                                      </p:cBhvr>
                                    </p:animEffect>
                                    <p:anim calcmode="lin" valueType="num">
                                      <p:cBhvr>
                                        <p:cTn id="73" dur="1000" fill="hold"/>
                                        <p:tgtEl>
                                          <p:spTgt spid="67"/>
                                        </p:tgtEl>
                                        <p:attrNameLst>
                                          <p:attrName>ppt_x</p:attrName>
                                        </p:attrNameLst>
                                      </p:cBhvr>
                                      <p:tavLst>
                                        <p:tav tm="0">
                                          <p:val>
                                            <p:strVal val="#ppt_x"/>
                                          </p:val>
                                        </p:tav>
                                        <p:tav tm="100000">
                                          <p:val>
                                            <p:strVal val="#ppt_x"/>
                                          </p:val>
                                        </p:tav>
                                      </p:tavLst>
                                    </p:anim>
                                    <p:anim calcmode="lin" valueType="num">
                                      <p:cBhvr>
                                        <p:cTn id="74" dur="1000" fill="hold"/>
                                        <p:tgtEl>
                                          <p:spTgt spid="67"/>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66"/>
                                        </p:tgtEl>
                                        <p:attrNameLst>
                                          <p:attrName>style.visibility</p:attrName>
                                        </p:attrNameLst>
                                      </p:cBhvr>
                                      <p:to>
                                        <p:strVal val="visible"/>
                                      </p:to>
                                    </p:set>
                                    <p:animEffect transition="in" filter="fade">
                                      <p:cBhvr>
                                        <p:cTn id="77" dur="2000"/>
                                        <p:tgtEl>
                                          <p:spTgt spid="66"/>
                                        </p:tgtEl>
                                      </p:cBhvr>
                                    </p:animEffect>
                                    <p:anim calcmode="lin" valueType="num">
                                      <p:cBhvr>
                                        <p:cTn id="78" dur="2000" fill="hold"/>
                                        <p:tgtEl>
                                          <p:spTgt spid="66"/>
                                        </p:tgtEl>
                                        <p:attrNameLst>
                                          <p:attrName>ppt_x</p:attrName>
                                        </p:attrNameLst>
                                      </p:cBhvr>
                                      <p:tavLst>
                                        <p:tav tm="0">
                                          <p:val>
                                            <p:strVal val="#ppt_x"/>
                                          </p:val>
                                        </p:tav>
                                        <p:tav tm="100000">
                                          <p:val>
                                            <p:strVal val="#ppt_x"/>
                                          </p:val>
                                        </p:tav>
                                      </p:tavLst>
                                    </p:anim>
                                    <p:anim calcmode="lin" valueType="num">
                                      <p:cBhvr>
                                        <p:cTn id="79" dur="2000" fill="hold"/>
                                        <p:tgtEl>
                                          <p:spTgt spid="66"/>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62"/>
                                        </p:tgtEl>
                                        <p:attrNameLst>
                                          <p:attrName>style.visibility</p:attrName>
                                        </p:attrNameLst>
                                      </p:cBhvr>
                                      <p:to>
                                        <p:strVal val="visible"/>
                                      </p:to>
                                    </p:set>
                                    <p:animEffect transition="in" filter="fade">
                                      <p:cBhvr>
                                        <p:cTn id="82" dur="2200"/>
                                        <p:tgtEl>
                                          <p:spTgt spid="62"/>
                                        </p:tgtEl>
                                      </p:cBhvr>
                                    </p:animEffect>
                                    <p:anim calcmode="lin" valueType="num">
                                      <p:cBhvr>
                                        <p:cTn id="83" dur="2200" fill="hold"/>
                                        <p:tgtEl>
                                          <p:spTgt spid="62"/>
                                        </p:tgtEl>
                                        <p:attrNameLst>
                                          <p:attrName>ppt_x</p:attrName>
                                        </p:attrNameLst>
                                      </p:cBhvr>
                                      <p:tavLst>
                                        <p:tav tm="0">
                                          <p:val>
                                            <p:strVal val="#ppt_x"/>
                                          </p:val>
                                        </p:tav>
                                        <p:tav tm="100000">
                                          <p:val>
                                            <p:strVal val="#ppt_x"/>
                                          </p:val>
                                        </p:tav>
                                      </p:tavLst>
                                    </p:anim>
                                    <p:anim calcmode="lin" valueType="num">
                                      <p:cBhvr>
                                        <p:cTn id="84" dur="2200" fill="hold"/>
                                        <p:tgtEl>
                                          <p:spTgt spid="62"/>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60"/>
                                        </p:tgtEl>
                                        <p:attrNameLst>
                                          <p:attrName>style.visibility</p:attrName>
                                        </p:attrNameLst>
                                      </p:cBhvr>
                                      <p:to>
                                        <p:strVal val="visible"/>
                                      </p:to>
                                    </p:set>
                                    <p:animEffect transition="in" filter="fade">
                                      <p:cBhvr>
                                        <p:cTn id="87" dur="1000"/>
                                        <p:tgtEl>
                                          <p:spTgt spid="60"/>
                                        </p:tgtEl>
                                      </p:cBhvr>
                                    </p:animEffect>
                                    <p:anim calcmode="lin" valueType="num">
                                      <p:cBhvr>
                                        <p:cTn id="88" dur="1000" fill="hold"/>
                                        <p:tgtEl>
                                          <p:spTgt spid="60"/>
                                        </p:tgtEl>
                                        <p:attrNameLst>
                                          <p:attrName>ppt_x</p:attrName>
                                        </p:attrNameLst>
                                      </p:cBhvr>
                                      <p:tavLst>
                                        <p:tav tm="0">
                                          <p:val>
                                            <p:strVal val="#ppt_x"/>
                                          </p:val>
                                        </p:tav>
                                        <p:tav tm="100000">
                                          <p:val>
                                            <p:strVal val="#ppt_x"/>
                                          </p:val>
                                        </p:tav>
                                      </p:tavLst>
                                    </p:anim>
                                    <p:anim calcmode="lin" valueType="num">
                                      <p:cBhvr>
                                        <p:cTn id="89"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a:extLst>
              <a:ext uri="{FF2B5EF4-FFF2-40B4-BE49-F238E27FC236}">
                <a16:creationId xmlns:a16="http://schemas.microsoft.com/office/drawing/2014/main" id="{2D9D5DA5-61CC-1D24-6788-E091EBF624FA}"/>
              </a:ext>
            </a:extLst>
          </p:cNvPr>
          <p:cNvGraphicFramePr>
            <a:graphicFrameLocks noGrp="1"/>
          </p:cNvGraphicFramePr>
          <p:nvPr>
            <p:extLst>
              <p:ext uri="{D42A27DB-BD31-4B8C-83A1-F6EECF244321}">
                <p14:modId xmlns:p14="http://schemas.microsoft.com/office/powerpoint/2010/main" val="3544892385"/>
              </p:ext>
            </p:extLst>
          </p:nvPr>
        </p:nvGraphicFramePr>
        <p:xfrm>
          <a:off x="1443251" y="1693144"/>
          <a:ext cx="7533563" cy="2355931"/>
        </p:xfrm>
        <a:graphic>
          <a:graphicData uri="http://schemas.openxmlformats.org/drawingml/2006/table">
            <a:tbl>
              <a:tblPr>
                <a:tableStyleId>{5C22544A-7EE6-4342-B048-85BDC9FD1C3A}</a:tableStyleId>
              </a:tblPr>
              <a:tblGrid>
                <a:gridCol w="1167633">
                  <a:extLst>
                    <a:ext uri="{9D8B030D-6E8A-4147-A177-3AD203B41FA5}">
                      <a16:colId xmlns:a16="http://schemas.microsoft.com/office/drawing/2014/main" val="2587878471"/>
                    </a:ext>
                  </a:extLst>
                </a:gridCol>
                <a:gridCol w="1681389">
                  <a:extLst>
                    <a:ext uri="{9D8B030D-6E8A-4147-A177-3AD203B41FA5}">
                      <a16:colId xmlns:a16="http://schemas.microsoft.com/office/drawing/2014/main" val="271184721"/>
                    </a:ext>
                  </a:extLst>
                </a:gridCol>
                <a:gridCol w="1167633">
                  <a:extLst>
                    <a:ext uri="{9D8B030D-6E8A-4147-A177-3AD203B41FA5}">
                      <a16:colId xmlns:a16="http://schemas.microsoft.com/office/drawing/2014/main" val="2124552995"/>
                    </a:ext>
                  </a:extLst>
                </a:gridCol>
                <a:gridCol w="1167633">
                  <a:extLst>
                    <a:ext uri="{9D8B030D-6E8A-4147-A177-3AD203B41FA5}">
                      <a16:colId xmlns:a16="http://schemas.microsoft.com/office/drawing/2014/main" val="1653078131"/>
                    </a:ext>
                  </a:extLst>
                </a:gridCol>
                <a:gridCol w="1167633">
                  <a:extLst>
                    <a:ext uri="{9D8B030D-6E8A-4147-A177-3AD203B41FA5}">
                      <a16:colId xmlns:a16="http://schemas.microsoft.com/office/drawing/2014/main" val="3765758969"/>
                    </a:ext>
                  </a:extLst>
                </a:gridCol>
                <a:gridCol w="1181642">
                  <a:extLst>
                    <a:ext uri="{9D8B030D-6E8A-4147-A177-3AD203B41FA5}">
                      <a16:colId xmlns:a16="http://schemas.microsoft.com/office/drawing/2014/main" val="1634346517"/>
                    </a:ext>
                  </a:extLst>
                </a:gridCol>
              </a:tblGrid>
              <a:tr h="639321">
                <a:tc rowSpan="2">
                  <a:txBody>
                    <a:bodyPr/>
                    <a:lstStyle/>
                    <a:p>
                      <a:pPr marL="0" marR="0">
                        <a:spcBef>
                          <a:spcPts val="0"/>
                        </a:spcBef>
                        <a:spcAft>
                          <a:spcPts val="0"/>
                        </a:spcAft>
                      </a:pPr>
                      <a:r>
                        <a:rPr lang="en-US" sz="1400" dirty="0">
                          <a:effectLst/>
                          <a:latin typeface="Merriweather" panose="00000500000000000000" pitchFamily="2" charset="0"/>
                        </a:rPr>
                        <a:t>No. of reading</a:t>
                      </a:r>
                      <a:endParaRPr lang="en-US" sz="1400" dirty="0">
                        <a:effectLst/>
                        <a:latin typeface="Merriweather" panose="00000500000000000000" pitchFamily="2" charset="0"/>
                        <a:ea typeface="Times New Roman" panose="02020603050405020304" pitchFamily="18" charset="0"/>
                      </a:endParaRPr>
                    </a:p>
                  </a:txBody>
                  <a:tcPr marL="68580" marR="68580" marT="0" marB="0" anchor="ctr"/>
                </a:tc>
                <a:tc rowSpan="2">
                  <a:txBody>
                    <a:bodyPr/>
                    <a:lstStyle/>
                    <a:p>
                      <a:pPr marL="0" marR="0" algn="ctr">
                        <a:spcBef>
                          <a:spcPts val="0"/>
                        </a:spcBef>
                        <a:spcAft>
                          <a:spcPts val="0"/>
                        </a:spcAft>
                      </a:pPr>
                      <a:r>
                        <a:rPr lang="en-US" sz="1400" dirty="0">
                          <a:effectLst/>
                          <a:latin typeface="Merriweather" panose="00000500000000000000" pitchFamily="2" charset="0"/>
                        </a:rPr>
                        <a:t>Vol. of Copper salt solution (in mL)</a:t>
                      </a:r>
                      <a:endParaRPr lang="en-US" sz="1400" dirty="0">
                        <a:effectLst/>
                        <a:latin typeface="Merriweather" panose="00000500000000000000" pitchFamily="2" charset="0"/>
                        <a:ea typeface="Times New Roman" panose="02020603050405020304" pitchFamily="18" charset="0"/>
                      </a:endParaRPr>
                    </a:p>
                  </a:txBody>
                  <a:tcPr marL="68580" marR="68580" marT="0" marB="0" anchor="ctr"/>
                </a:tc>
                <a:tc gridSpan="3">
                  <a:txBody>
                    <a:bodyPr/>
                    <a:lstStyle/>
                    <a:p>
                      <a:pPr marL="0" marR="0" algn="ctr">
                        <a:spcBef>
                          <a:spcPts val="0"/>
                        </a:spcBef>
                        <a:spcAft>
                          <a:spcPts val="0"/>
                        </a:spcAft>
                      </a:pPr>
                      <a:r>
                        <a:rPr lang="en-US" sz="1400" dirty="0">
                          <a:effectLst/>
                          <a:latin typeface="Merriweather" panose="00000500000000000000" pitchFamily="2" charset="0"/>
                        </a:rPr>
                        <a:t>Vol. of Na</a:t>
                      </a:r>
                      <a:r>
                        <a:rPr lang="en-US" sz="1400" baseline="-25000" dirty="0">
                          <a:effectLst/>
                          <a:latin typeface="Merriweather" panose="00000500000000000000" pitchFamily="2" charset="0"/>
                        </a:rPr>
                        <a:t>2</a:t>
                      </a:r>
                      <a:r>
                        <a:rPr lang="en-US" sz="1400" dirty="0">
                          <a:effectLst/>
                          <a:latin typeface="Merriweather" panose="00000500000000000000" pitchFamily="2" charset="0"/>
                        </a:rPr>
                        <a:t>S</a:t>
                      </a:r>
                      <a:r>
                        <a:rPr lang="en-US" sz="1400" baseline="-25000" dirty="0">
                          <a:effectLst/>
                          <a:latin typeface="Merriweather" panose="00000500000000000000" pitchFamily="2" charset="0"/>
                        </a:rPr>
                        <a:t>2</a:t>
                      </a:r>
                      <a:r>
                        <a:rPr lang="en-US" sz="1400" dirty="0">
                          <a:effectLst/>
                          <a:latin typeface="Merriweather" panose="00000500000000000000" pitchFamily="2" charset="0"/>
                        </a:rPr>
                        <a:t>O</a:t>
                      </a:r>
                      <a:r>
                        <a:rPr lang="en-US" sz="1400" baseline="-25000" dirty="0">
                          <a:effectLst/>
                          <a:latin typeface="Merriweather" panose="00000500000000000000" pitchFamily="2" charset="0"/>
                        </a:rPr>
                        <a:t>3</a:t>
                      </a:r>
                      <a:r>
                        <a:rPr lang="en-US" sz="1400" dirty="0">
                          <a:effectLst/>
                          <a:latin typeface="Merriweather" panose="00000500000000000000" pitchFamily="2" charset="0"/>
                        </a:rPr>
                        <a:t> </a:t>
                      </a:r>
                    </a:p>
                    <a:p>
                      <a:pPr marL="0" marR="0" algn="ctr">
                        <a:spcBef>
                          <a:spcPts val="0"/>
                        </a:spcBef>
                        <a:spcAft>
                          <a:spcPts val="0"/>
                        </a:spcAft>
                      </a:pPr>
                      <a:r>
                        <a:rPr lang="en-US" sz="1400" dirty="0">
                          <a:effectLst/>
                          <a:latin typeface="Merriweather" panose="00000500000000000000" pitchFamily="2" charset="0"/>
                        </a:rPr>
                        <a:t>(burette reading) (in mL)</a:t>
                      </a:r>
                      <a:endParaRPr lang="en-US" sz="1400" dirty="0">
                        <a:effectLst/>
                        <a:latin typeface="Merriweather" panose="00000500000000000000" pitchFamily="2" charset="0"/>
                        <a:ea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1400">
                          <a:effectLst/>
                          <a:latin typeface="Merriweather" panose="00000500000000000000" pitchFamily="2" charset="0"/>
                        </a:rPr>
                        <a:t>Mean (in mL) (V)</a:t>
                      </a:r>
                      <a:endParaRPr lang="en-US" sz="1400">
                        <a:effectLst/>
                        <a:latin typeface="Merriweather" panose="00000500000000000000"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2406576583"/>
                  </a:ext>
                </a:extLst>
              </a:tr>
              <a:tr h="343322">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400">
                          <a:effectLst/>
                          <a:latin typeface="Merriweather" panose="00000500000000000000" pitchFamily="2" charset="0"/>
                        </a:rPr>
                        <a:t>Initial</a:t>
                      </a:r>
                      <a:endParaRPr lang="en-US" sz="1400">
                        <a:effectLst/>
                        <a:latin typeface="Merriweather" panose="00000500000000000000" pitchFamily="2"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latin typeface="Merriweather" panose="00000500000000000000" pitchFamily="2" charset="0"/>
                        </a:rPr>
                        <a:t>Final</a:t>
                      </a:r>
                      <a:endParaRPr lang="en-US" sz="1400">
                        <a:effectLst/>
                        <a:latin typeface="Merriweather" panose="00000500000000000000" pitchFamily="2"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400">
                          <a:effectLst/>
                          <a:latin typeface="Merriweather" panose="00000500000000000000" pitchFamily="2" charset="0"/>
                        </a:rPr>
                        <a:t>Difference</a:t>
                      </a:r>
                      <a:endParaRPr lang="en-US" sz="1400">
                        <a:effectLst/>
                        <a:latin typeface="Merriweather" panose="00000500000000000000" pitchFamily="2" charset="0"/>
                        <a:ea typeface="Times New Roman" panose="02020603050405020304" pitchFamily="18" charset="0"/>
                      </a:endParaRPr>
                    </a:p>
                  </a:txBody>
                  <a:tcPr marL="68580" marR="68580" marT="0" marB="0" anchor="ctr"/>
                </a:tc>
                <a:tc vMerge="1">
                  <a:txBody>
                    <a:bodyPr/>
                    <a:lstStyle/>
                    <a:p>
                      <a:endParaRPr lang="en-US"/>
                    </a:p>
                  </a:txBody>
                  <a:tcPr/>
                </a:tc>
                <a:extLst>
                  <a:ext uri="{0D108BD9-81ED-4DB2-BD59-A6C34878D82A}">
                    <a16:rowId xmlns:a16="http://schemas.microsoft.com/office/drawing/2014/main" val="1546187346"/>
                  </a:ext>
                </a:extLst>
              </a:tr>
              <a:tr h="343322">
                <a:tc>
                  <a:txBody>
                    <a:bodyPr/>
                    <a:lstStyle/>
                    <a:p>
                      <a:pPr marL="0" marR="0" algn="ctr">
                        <a:spcBef>
                          <a:spcPts val="0"/>
                        </a:spcBef>
                        <a:spcAft>
                          <a:spcPts val="0"/>
                        </a:spcAft>
                      </a:pPr>
                      <a:r>
                        <a:rPr lang="en-US" sz="2000" dirty="0">
                          <a:effectLst/>
                          <a:latin typeface="Merriweather" panose="00000500000000000000" pitchFamily="2" charset="0"/>
                        </a:rPr>
                        <a:t>1</a:t>
                      </a:r>
                      <a:endParaRPr lang="en-US" sz="2000" dirty="0">
                        <a:effectLst/>
                        <a:latin typeface="Merriweather"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dirty="0">
                          <a:effectLst/>
                          <a:latin typeface="Merriweather" panose="00000500000000000000" pitchFamily="2" charset="0"/>
                        </a:rPr>
                        <a:t>10</a:t>
                      </a:r>
                      <a:endParaRPr lang="en-US" sz="2000" dirty="0">
                        <a:effectLst/>
                        <a:latin typeface="Merriweather" panose="00000500000000000000" pitchFamily="2"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000" dirty="0">
                          <a:effectLst/>
                          <a:latin typeface="Merriweather" panose="00000500000000000000" pitchFamily="2" charset="0"/>
                        </a:rPr>
                        <a:t> 24.2</a:t>
                      </a:r>
                      <a:endParaRPr lang="en-US" sz="2000" dirty="0">
                        <a:effectLst/>
                        <a:latin typeface="Merriweather" panose="00000500000000000000" pitchFamily="2"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000" dirty="0">
                          <a:effectLst/>
                          <a:latin typeface="Merriweather" panose="00000500000000000000" pitchFamily="2" charset="0"/>
                        </a:rPr>
                        <a:t> 31.1</a:t>
                      </a:r>
                      <a:endParaRPr lang="en-US" sz="2000" dirty="0">
                        <a:effectLst/>
                        <a:latin typeface="Merriweather" panose="00000500000000000000" pitchFamily="2"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000" dirty="0">
                          <a:effectLst/>
                          <a:latin typeface="Merriweather" panose="00000500000000000000" pitchFamily="2" charset="0"/>
                        </a:rPr>
                        <a:t> 6.9</a:t>
                      </a:r>
                      <a:endParaRPr lang="en-US" sz="2000" dirty="0">
                        <a:effectLst/>
                        <a:latin typeface="Merriweather" panose="00000500000000000000" pitchFamily="2" charset="0"/>
                        <a:ea typeface="Times New Roman" panose="02020603050405020304" pitchFamily="18" charset="0"/>
                      </a:endParaRPr>
                    </a:p>
                  </a:txBody>
                  <a:tcPr marL="68580" marR="68580" marT="0" marB="0"/>
                </a:tc>
                <a:tc rowSpan="4">
                  <a:txBody>
                    <a:bodyPr/>
                    <a:lstStyle/>
                    <a:p>
                      <a:pPr marL="0" marR="0" algn="just">
                        <a:spcBef>
                          <a:spcPts val="0"/>
                        </a:spcBef>
                        <a:spcAft>
                          <a:spcPts val="0"/>
                        </a:spcAft>
                      </a:pPr>
                      <a:r>
                        <a:rPr lang="en-US" sz="2000" dirty="0">
                          <a:effectLst/>
                          <a:latin typeface="Merriweather" panose="00000500000000000000" pitchFamily="2" charset="0"/>
                        </a:rPr>
                        <a:t> 7.3</a:t>
                      </a:r>
                      <a:endParaRPr lang="en-US" sz="2000" dirty="0">
                        <a:effectLst/>
                        <a:latin typeface="Merriweather" panose="00000500000000000000" pitchFamily="2" charset="0"/>
                        <a:ea typeface="Times New Roman" panose="02020603050405020304" pitchFamily="18" charset="0"/>
                      </a:endParaRPr>
                    </a:p>
                  </a:txBody>
                  <a:tcPr marL="68580" marR="68580" marT="0" marB="0"/>
                </a:tc>
                <a:extLst>
                  <a:ext uri="{0D108BD9-81ED-4DB2-BD59-A6C34878D82A}">
                    <a16:rowId xmlns:a16="http://schemas.microsoft.com/office/drawing/2014/main" val="4019915564"/>
                  </a:ext>
                </a:extLst>
              </a:tr>
              <a:tr h="343322">
                <a:tc>
                  <a:txBody>
                    <a:bodyPr/>
                    <a:lstStyle/>
                    <a:p>
                      <a:pPr marL="0" marR="0" algn="ctr">
                        <a:spcBef>
                          <a:spcPts val="0"/>
                        </a:spcBef>
                        <a:spcAft>
                          <a:spcPts val="0"/>
                        </a:spcAft>
                      </a:pPr>
                      <a:r>
                        <a:rPr lang="en-US" sz="2000">
                          <a:effectLst/>
                          <a:latin typeface="Merriweather" panose="00000500000000000000" pitchFamily="2" charset="0"/>
                        </a:rPr>
                        <a:t>2</a:t>
                      </a:r>
                      <a:endParaRPr lang="en-US" sz="2000">
                        <a:effectLst/>
                        <a:latin typeface="Merriweather"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a:effectLst/>
                          <a:latin typeface="Merriweather" panose="00000500000000000000" pitchFamily="2" charset="0"/>
                        </a:rPr>
                        <a:t>10</a:t>
                      </a:r>
                      <a:endParaRPr lang="en-US" sz="2000">
                        <a:effectLst/>
                        <a:latin typeface="Merriweather" panose="00000500000000000000" pitchFamily="2"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000" dirty="0">
                          <a:effectLst/>
                          <a:latin typeface="Merriweather" panose="00000500000000000000" pitchFamily="2" charset="0"/>
                        </a:rPr>
                        <a:t> 31.1</a:t>
                      </a:r>
                      <a:endParaRPr lang="en-US" sz="2000" dirty="0">
                        <a:effectLst/>
                        <a:latin typeface="Merriweather" panose="00000500000000000000" pitchFamily="2"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000" dirty="0">
                          <a:effectLst/>
                          <a:latin typeface="Merriweather" panose="00000500000000000000" pitchFamily="2" charset="0"/>
                        </a:rPr>
                        <a:t> 38.6</a:t>
                      </a:r>
                      <a:endParaRPr lang="en-US" sz="2000" dirty="0">
                        <a:effectLst/>
                        <a:latin typeface="Merriweather" panose="00000500000000000000" pitchFamily="2"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000" dirty="0">
                          <a:effectLst/>
                          <a:latin typeface="Merriweather" panose="00000500000000000000" pitchFamily="2" charset="0"/>
                        </a:rPr>
                        <a:t> 7.5</a:t>
                      </a:r>
                      <a:endParaRPr lang="en-US" sz="2000" dirty="0">
                        <a:effectLst/>
                        <a:latin typeface="Merriweather" panose="00000500000000000000" pitchFamily="2" charset="0"/>
                        <a:ea typeface="Times New Roman" panose="02020603050405020304" pitchFamily="18" charset="0"/>
                      </a:endParaRPr>
                    </a:p>
                  </a:txBody>
                  <a:tcPr marL="68580" marR="68580" marT="0" marB="0"/>
                </a:tc>
                <a:tc vMerge="1">
                  <a:txBody>
                    <a:bodyPr/>
                    <a:lstStyle/>
                    <a:p>
                      <a:endParaRPr lang="en-US"/>
                    </a:p>
                  </a:txBody>
                  <a:tcPr/>
                </a:tc>
                <a:extLst>
                  <a:ext uri="{0D108BD9-81ED-4DB2-BD59-A6C34878D82A}">
                    <a16:rowId xmlns:a16="http://schemas.microsoft.com/office/drawing/2014/main" val="3634235106"/>
                  </a:ext>
                </a:extLst>
              </a:tr>
              <a:tr h="343322">
                <a:tc>
                  <a:txBody>
                    <a:bodyPr/>
                    <a:lstStyle/>
                    <a:p>
                      <a:pPr marL="0" marR="0" algn="ctr">
                        <a:spcBef>
                          <a:spcPts val="0"/>
                        </a:spcBef>
                        <a:spcAft>
                          <a:spcPts val="0"/>
                        </a:spcAft>
                      </a:pPr>
                      <a:r>
                        <a:rPr lang="en-US" sz="2000">
                          <a:effectLst/>
                          <a:latin typeface="Merriweather" panose="00000500000000000000" pitchFamily="2" charset="0"/>
                        </a:rPr>
                        <a:t>3</a:t>
                      </a:r>
                      <a:endParaRPr lang="en-US" sz="2000">
                        <a:effectLst/>
                        <a:latin typeface="Merriweather"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a:effectLst/>
                          <a:latin typeface="Merriweather" panose="00000500000000000000" pitchFamily="2" charset="0"/>
                        </a:rPr>
                        <a:t>10</a:t>
                      </a:r>
                      <a:endParaRPr lang="en-US" sz="2000">
                        <a:effectLst/>
                        <a:latin typeface="Merriweather" panose="00000500000000000000" pitchFamily="2"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000" dirty="0">
                          <a:effectLst/>
                          <a:latin typeface="Merriweather" panose="00000500000000000000" pitchFamily="2" charset="0"/>
                        </a:rPr>
                        <a:t> 38.6</a:t>
                      </a:r>
                      <a:endParaRPr lang="en-US" sz="2000" dirty="0">
                        <a:effectLst/>
                        <a:latin typeface="Merriweather" panose="00000500000000000000" pitchFamily="2"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000" dirty="0">
                          <a:effectLst/>
                          <a:latin typeface="Merriweather" panose="00000500000000000000" pitchFamily="2" charset="0"/>
                        </a:rPr>
                        <a:t> 46.1</a:t>
                      </a:r>
                      <a:endParaRPr lang="en-US" sz="2000" dirty="0">
                        <a:effectLst/>
                        <a:latin typeface="Merriweather" panose="00000500000000000000" pitchFamily="2"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000" dirty="0">
                          <a:effectLst/>
                          <a:latin typeface="Merriweather" panose="00000500000000000000" pitchFamily="2" charset="0"/>
                        </a:rPr>
                        <a:t> 7.5</a:t>
                      </a:r>
                      <a:endParaRPr lang="en-US" sz="2000" dirty="0">
                        <a:effectLst/>
                        <a:latin typeface="Merriweather" panose="00000500000000000000" pitchFamily="2" charset="0"/>
                        <a:ea typeface="Times New Roman" panose="02020603050405020304" pitchFamily="18" charset="0"/>
                      </a:endParaRPr>
                    </a:p>
                  </a:txBody>
                  <a:tcPr marL="68580" marR="68580" marT="0" marB="0"/>
                </a:tc>
                <a:tc vMerge="1">
                  <a:txBody>
                    <a:bodyPr/>
                    <a:lstStyle/>
                    <a:p>
                      <a:endParaRPr lang="en-US"/>
                    </a:p>
                  </a:txBody>
                  <a:tcPr/>
                </a:tc>
                <a:extLst>
                  <a:ext uri="{0D108BD9-81ED-4DB2-BD59-A6C34878D82A}">
                    <a16:rowId xmlns:a16="http://schemas.microsoft.com/office/drawing/2014/main" val="982587942"/>
                  </a:ext>
                </a:extLst>
              </a:tr>
              <a:tr h="343322">
                <a:tc>
                  <a:txBody>
                    <a:bodyPr/>
                    <a:lstStyle/>
                    <a:p>
                      <a:pPr marL="0" marR="0" algn="ctr">
                        <a:spcBef>
                          <a:spcPts val="0"/>
                        </a:spcBef>
                        <a:spcAft>
                          <a:spcPts val="0"/>
                        </a:spcAft>
                      </a:pPr>
                      <a:r>
                        <a:rPr lang="en-US" sz="2000" dirty="0">
                          <a:effectLst/>
                          <a:latin typeface="Merriweather" panose="00000500000000000000" pitchFamily="2" charset="0"/>
                        </a:rPr>
                        <a:t>4</a:t>
                      </a:r>
                    </a:p>
                  </a:txBody>
                  <a:tcPr marL="68580" marR="68580" marT="0" marB="0"/>
                </a:tc>
                <a:tc>
                  <a:txBody>
                    <a:bodyPr/>
                    <a:lstStyle/>
                    <a:p>
                      <a:pPr marL="0" marR="0" algn="ctr">
                        <a:spcBef>
                          <a:spcPts val="0"/>
                        </a:spcBef>
                        <a:spcAft>
                          <a:spcPts val="0"/>
                        </a:spcAft>
                      </a:pPr>
                      <a:r>
                        <a:rPr lang="en-US" sz="2000" dirty="0">
                          <a:effectLst/>
                          <a:latin typeface="Merriweather" panose="00000500000000000000" pitchFamily="2" charset="0"/>
                        </a:rPr>
                        <a:t>10</a:t>
                      </a:r>
                      <a:endParaRPr lang="en-US" sz="2000" dirty="0">
                        <a:effectLst/>
                        <a:latin typeface="Merriweather" panose="00000500000000000000" pitchFamily="2"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000">
                          <a:effectLst/>
                          <a:latin typeface="Merriweather" panose="00000500000000000000" pitchFamily="2" charset="0"/>
                        </a:rPr>
                        <a:t> </a:t>
                      </a:r>
                      <a:endParaRPr lang="en-US" sz="2000">
                        <a:effectLst/>
                        <a:latin typeface="Merriweather" panose="00000500000000000000" pitchFamily="2"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000" dirty="0">
                          <a:effectLst/>
                          <a:latin typeface="Merriweather" panose="00000500000000000000" pitchFamily="2" charset="0"/>
                        </a:rPr>
                        <a:t> </a:t>
                      </a:r>
                      <a:endParaRPr lang="en-US" sz="2000" dirty="0">
                        <a:effectLst/>
                        <a:latin typeface="Merriweather" panose="00000500000000000000" pitchFamily="2"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2000" dirty="0">
                          <a:effectLst/>
                          <a:latin typeface="Merriweather" panose="00000500000000000000" pitchFamily="2" charset="0"/>
                        </a:rPr>
                        <a:t> </a:t>
                      </a:r>
                      <a:endParaRPr lang="en-US" sz="2000" dirty="0">
                        <a:effectLst/>
                        <a:latin typeface="Merriweather" panose="00000500000000000000" pitchFamily="2" charset="0"/>
                        <a:ea typeface="Times New Roman" panose="02020603050405020304" pitchFamily="18" charset="0"/>
                      </a:endParaRPr>
                    </a:p>
                  </a:txBody>
                  <a:tcPr marL="68580" marR="68580" marT="0" marB="0"/>
                </a:tc>
                <a:tc vMerge="1">
                  <a:txBody>
                    <a:bodyPr/>
                    <a:lstStyle/>
                    <a:p>
                      <a:endParaRPr lang="en-US"/>
                    </a:p>
                  </a:txBody>
                  <a:tcPr/>
                </a:tc>
                <a:extLst>
                  <a:ext uri="{0D108BD9-81ED-4DB2-BD59-A6C34878D82A}">
                    <a16:rowId xmlns:a16="http://schemas.microsoft.com/office/drawing/2014/main" val="2766741177"/>
                  </a:ext>
                </a:extLst>
              </a:tr>
            </a:tbl>
          </a:graphicData>
        </a:graphic>
      </p:graphicFrame>
      <p:sp>
        <p:nvSpPr>
          <p:cNvPr id="18" name="Rectangle 1">
            <a:extLst>
              <a:ext uri="{FF2B5EF4-FFF2-40B4-BE49-F238E27FC236}">
                <a16:creationId xmlns:a16="http://schemas.microsoft.com/office/drawing/2014/main" id="{45C2D963-FCC8-B88B-AD35-2555F63C0F23}"/>
              </a:ext>
            </a:extLst>
          </p:cNvPr>
          <p:cNvSpPr>
            <a:spLocks noChangeArrowheads="1"/>
          </p:cNvSpPr>
          <p:nvPr/>
        </p:nvSpPr>
        <p:spPr bwMode="auto">
          <a:xfrm>
            <a:off x="436729" y="1372541"/>
            <a:ext cx="863903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erriweather" panose="00000500000000000000" pitchFamily="2" charset="0"/>
                <a:ea typeface="Times New Roman" panose="02020603050405020304" pitchFamily="18" charset="0"/>
              </a:rPr>
              <a:t>Table-2:</a:t>
            </a:r>
            <a:r>
              <a:rPr kumimoji="0" lang="en-US" altLang="en-US" sz="1400" b="0" i="0" u="none" strike="noStrike" cap="none" normalizeH="0" baseline="0" dirty="0">
                <a:ln>
                  <a:noFill/>
                </a:ln>
                <a:solidFill>
                  <a:schemeClr val="tx1"/>
                </a:solidFill>
                <a:effectLst/>
                <a:latin typeface="Merriweather" panose="00000500000000000000" pitchFamily="2" charset="0"/>
                <a:ea typeface="Times New Roman" panose="02020603050405020304" pitchFamily="18" charset="0"/>
              </a:rPr>
              <a:t> </a:t>
            </a:r>
            <a:r>
              <a:rPr kumimoji="0" lang="en-US" altLang="en-US" sz="1400" b="0" i="1" u="none" strike="noStrike" cap="none" normalizeH="0" baseline="0" dirty="0">
                <a:ln>
                  <a:noFill/>
                </a:ln>
                <a:solidFill>
                  <a:schemeClr val="tx1"/>
                </a:solidFill>
                <a:effectLst/>
                <a:latin typeface="Merriweather" panose="00000500000000000000" pitchFamily="2" charset="0"/>
                <a:ea typeface="Times New Roman" panose="02020603050405020304" pitchFamily="18" charset="0"/>
              </a:rPr>
              <a:t>Determination of the amount of copper in a supplied solution of blue vitriol by iodometric method.</a:t>
            </a:r>
            <a:endParaRPr kumimoji="0" lang="en-US" altLang="en-US" sz="1400" b="0" i="0" u="none" strike="noStrike" cap="none" normalizeH="0" baseline="0" dirty="0">
              <a:ln>
                <a:noFill/>
              </a:ln>
              <a:solidFill>
                <a:schemeClr val="tx1"/>
              </a:solidFill>
              <a:effectLst/>
              <a:latin typeface="Merriweather" panose="00000500000000000000" pitchFamily="2"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Merriweather" panose="00000500000000000000" pitchFamily="2" charset="0"/>
            </a:endParaRPr>
          </a:p>
        </p:txBody>
      </p:sp>
      <p:sp>
        <p:nvSpPr>
          <p:cNvPr id="20" name="TextBox 19">
            <a:extLst>
              <a:ext uri="{FF2B5EF4-FFF2-40B4-BE49-F238E27FC236}">
                <a16:creationId xmlns:a16="http://schemas.microsoft.com/office/drawing/2014/main" id="{E5EBACC1-86F5-668C-0FDA-744D98AFD0DE}"/>
              </a:ext>
            </a:extLst>
          </p:cNvPr>
          <p:cNvSpPr txBox="1"/>
          <p:nvPr/>
        </p:nvSpPr>
        <p:spPr>
          <a:xfrm>
            <a:off x="2569190" y="215817"/>
            <a:ext cx="5401103" cy="584775"/>
          </a:xfrm>
          <a:prstGeom prst="rect">
            <a:avLst/>
          </a:prstGeom>
          <a:noFill/>
        </p:spPr>
        <p:txBody>
          <a:bodyPr wrap="square">
            <a:spAutoFit/>
          </a:bodyPr>
          <a:lstStyle/>
          <a:p>
            <a:pPr marL="0" marR="0" algn="just">
              <a:spcBef>
                <a:spcPts val="0"/>
              </a:spcBef>
              <a:spcAft>
                <a:spcPts val="0"/>
              </a:spcAft>
            </a:pPr>
            <a:r>
              <a:rPr lang="en-US" sz="3200" b="1" dirty="0">
                <a:effectLst/>
                <a:latin typeface="Merriweather" panose="00000500000000000000" pitchFamily="2" charset="0"/>
                <a:ea typeface="Times New Roman" panose="02020603050405020304" pitchFamily="18" charset="0"/>
              </a:rPr>
              <a:t>EXPERIMENTAL DATA: </a:t>
            </a:r>
            <a:endParaRPr lang="en-US" sz="3200" dirty="0">
              <a:effectLst/>
              <a:latin typeface="Merriweather" panose="00000500000000000000" pitchFamily="2" charset="0"/>
              <a:ea typeface="Times New Roman" panose="02020603050405020304" pitchFamily="18" charset="0"/>
            </a:endParaRPr>
          </a:p>
        </p:txBody>
      </p:sp>
      <p:sp>
        <p:nvSpPr>
          <p:cNvPr id="22" name="TextBox 21">
            <a:extLst>
              <a:ext uri="{FF2B5EF4-FFF2-40B4-BE49-F238E27FC236}">
                <a16:creationId xmlns:a16="http://schemas.microsoft.com/office/drawing/2014/main" id="{2EC8624A-718C-94C2-BE38-BD5F734C74ED}"/>
              </a:ext>
            </a:extLst>
          </p:cNvPr>
          <p:cNvSpPr txBox="1"/>
          <p:nvPr/>
        </p:nvSpPr>
        <p:spPr>
          <a:xfrm>
            <a:off x="839338" y="800592"/>
            <a:ext cx="8741391" cy="307777"/>
          </a:xfrm>
          <a:prstGeom prst="rect">
            <a:avLst/>
          </a:prstGeom>
          <a:noFill/>
        </p:spPr>
        <p:txBody>
          <a:bodyPr wrap="square">
            <a:spAutoFit/>
          </a:bodyPr>
          <a:lstStyle/>
          <a:p>
            <a:pPr marL="0" marR="0" algn="just">
              <a:spcBef>
                <a:spcPts val="0"/>
              </a:spcBef>
              <a:spcAft>
                <a:spcPts val="0"/>
              </a:spcAft>
            </a:pPr>
            <a:r>
              <a:rPr lang="en-US" sz="1400" i="1" dirty="0">
                <a:effectLst/>
                <a:latin typeface="Merriweather" panose="00000500000000000000" pitchFamily="2" charset="0"/>
                <a:ea typeface="Times New Roman" panose="02020603050405020304" pitchFamily="18" charset="0"/>
              </a:rPr>
              <a:t>Strength of supplied Na</a:t>
            </a:r>
            <a:r>
              <a:rPr lang="en-US" sz="1400" i="1" baseline="-25000" dirty="0">
                <a:effectLst/>
                <a:latin typeface="Merriweather" panose="00000500000000000000" pitchFamily="2" charset="0"/>
                <a:ea typeface="Times New Roman" panose="02020603050405020304" pitchFamily="18" charset="0"/>
              </a:rPr>
              <a:t>2</a:t>
            </a:r>
            <a:r>
              <a:rPr lang="en-US" sz="1400" i="1" dirty="0">
                <a:effectLst/>
                <a:latin typeface="Merriweather" panose="00000500000000000000" pitchFamily="2" charset="0"/>
                <a:ea typeface="Times New Roman" panose="02020603050405020304" pitchFamily="18" charset="0"/>
              </a:rPr>
              <a:t>S</a:t>
            </a:r>
            <a:r>
              <a:rPr lang="en-US" sz="1400" i="1" baseline="-25000" dirty="0">
                <a:effectLst/>
                <a:latin typeface="Merriweather" panose="00000500000000000000" pitchFamily="2" charset="0"/>
                <a:ea typeface="Times New Roman" panose="02020603050405020304" pitchFamily="18" charset="0"/>
              </a:rPr>
              <a:t>2</a:t>
            </a:r>
            <a:r>
              <a:rPr lang="en-US" sz="1400" i="1" dirty="0">
                <a:effectLst/>
                <a:latin typeface="Merriweather" panose="00000500000000000000" pitchFamily="2" charset="0"/>
                <a:ea typeface="Times New Roman" panose="02020603050405020304" pitchFamily="18" charset="0"/>
              </a:rPr>
              <a:t>O</a:t>
            </a:r>
            <a:r>
              <a:rPr lang="en-US" sz="1400" i="1" baseline="-25000" dirty="0">
                <a:effectLst/>
                <a:latin typeface="Merriweather" panose="00000500000000000000" pitchFamily="2" charset="0"/>
                <a:ea typeface="Times New Roman" panose="02020603050405020304" pitchFamily="18" charset="0"/>
              </a:rPr>
              <a:t>3 </a:t>
            </a:r>
            <a:r>
              <a:rPr lang="en-US" sz="1400" i="1" dirty="0">
                <a:effectLst/>
                <a:latin typeface="Merriweather" panose="00000500000000000000" pitchFamily="2" charset="0"/>
                <a:ea typeface="Times New Roman" panose="02020603050405020304" pitchFamily="18" charset="0"/>
              </a:rPr>
              <a:t>solution</a:t>
            </a:r>
            <a:r>
              <a:rPr lang="en-US" sz="1400" dirty="0">
                <a:effectLst/>
                <a:latin typeface="Merriweather" panose="00000500000000000000" pitchFamily="2" charset="0"/>
                <a:ea typeface="Times New Roman" panose="02020603050405020304" pitchFamily="18" charset="0"/>
              </a:rPr>
              <a:t> (S):      </a:t>
            </a:r>
            <a:r>
              <a:rPr lang="en-US" sz="1400" dirty="0" err="1">
                <a:effectLst/>
                <a:latin typeface="Merriweather" panose="00000500000000000000" pitchFamily="2" charset="0"/>
                <a:ea typeface="Times New Roman" panose="02020603050405020304" pitchFamily="18" charset="0"/>
              </a:rPr>
              <a:t>V</a:t>
            </a:r>
            <a:r>
              <a:rPr lang="en-US" sz="1400" baseline="-25000" dirty="0" err="1">
                <a:effectLst/>
                <a:latin typeface="Merriweather" panose="00000500000000000000" pitchFamily="2" charset="0"/>
                <a:ea typeface="Times New Roman" panose="02020603050405020304" pitchFamily="18" charset="0"/>
              </a:rPr>
              <a:t>thio</a:t>
            </a:r>
            <a:r>
              <a:rPr lang="en-US" sz="1400" dirty="0">
                <a:effectLst/>
                <a:latin typeface="Merriweather" panose="00000500000000000000" pitchFamily="2" charset="0"/>
                <a:ea typeface="Times New Roman" panose="02020603050405020304" pitchFamily="18" charset="0"/>
              </a:rPr>
              <a:t>  x  </a:t>
            </a:r>
            <a:r>
              <a:rPr lang="en-US" sz="1400" dirty="0" err="1">
                <a:effectLst/>
                <a:latin typeface="Merriweather" panose="00000500000000000000" pitchFamily="2" charset="0"/>
                <a:ea typeface="Times New Roman" panose="02020603050405020304" pitchFamily="18" charset="0"/>
              </a:rPr>
              <a:t>N</a:t>
            </a:r>
            <a:r>
              <a:rPr lang="en-US" sz="1400" baseline="-25000" dirty="0" err="1">
                <a:effectLst/>
                <a:latin typeface="Merriweather" panose="00000500000000000000" pitchFamily="2" charset="0"/>
                <a:ea typeface="Times New Roman" panose="02020603050405020304" pitchFamily="18" charset="0"/>
              </a:rPr>
              <a:t>thio</a:t>
            </a:r>
            <a:r>
              <a:rPr lang="en-US" sz="1400" dirty="0">
                <a:effectLst/>
                <a:latin typeface="Merriweather" panose="00000500000000000000" pitchFamily="2" charset="0"/>
                <a:ea typeface="Times New Roman" panose="02020603050405020304" pitchFamily="18" charset="0"/>
              </a:rPr>
              <a:t>	=   </a:t>
            </a:r>
            <a:r>
              <a:rPr lang="en-US" sz="1400" dirty="0" err="1">
                <a:effectLst/>
                <a:latin typeface="Merriweather" panose="00000500000000000000" pitchFamily="2" charset="0"/>
                <a:ea typeface="Times New Roman" panose="02020603050405020304" pitchFamily="18" charset="0"/>
              </a:rPr>
              <a:t>V</a:t>
            </a:r>
            <a:r>
              <a:rPr lang="en-US" sz="1400" baseline="-25000" dirty="0" err="1">
                <a:effectLst/>
                <a:latin typeface="Merriweather" panose="00000500000000000000" pitchFamily="2" charset="0"/>
                <a:ea typeface="Times New Roman" panose="02020603050405020304" pitchFamily="18" charset="0"/>
              </a:rPr>
              <a:t>dichromate</a:t>
            </a:r>
            <a:r>
              <a:rPr lang="en-US" sz="1400" dirty="0">
                <a:effectLst/>
                <a:latin typeface="Merriweather" panose="00000500000000000000" pitchFamily="2" charset="0"/>
                <a:ea typeface="Times New Roman" panose="02020603050405020304" pitchFamily="18" charset="0"/>
              </a:rPr>
              <a:t>   x  </a:t>
            </a:r>
            <a:r>
              <a:rPr lang="en-US" sz="1400" dirty="0" err="1">
                <a:effectLst/>
                <a:latin typeface="Merriweather" panose="00000500000000000000" pitchFamily="2" charset="0"/>
                <a:ea typeface="Times New Roman" panose="02020603050405020304" pitchFamily="18" charset="0"/>
              </a:rPr>
              <a:t>N</a:t>
            </a:r>
            <a:r>
              <a:rPr lang="en-US" sz="1400" baseline="-25000" dirty="0" err="1">
                <a:effectLst/>
                <a:latin typeface="Merriweather" panose="00000500000000000000" pitchFamily="2" charset="0"/>
                <a:ea typeface="Times New Roman" panose="02020603050405020304" pitchFamily="18" charset="0"/>
              </a:rPr>
              <a:t>dichromate</a:t>
            </a:r>
            <a:r>
              <a:rPr lang="en-US" sz="1400" dirty="0">
                <a:effectLst/>
                <a:latin typeface="Merriweather" panose="00000500000000000000" pitchFamily="2" charset="0"/>
                <a:ea typeface="Times New Roman" panose="02020603050405020304" pitchFamily="18" charset="0"/>
              </a:rPr>
              <a:t>   	</a:t>
            </a:r>
          </a:p>
        </p:txBody>
      </p:sp>
    </p:spTree>
    <p:extLst>
      <p:ext uri="{BB962C8B-B14F-4D97-AF65-F5344CB8AC3E}">
        <p14:creationId xmlns:p14="http://schemas.microsoft.com/office/powerpoint/2010/main" val="7937395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5000">
              <a:srgbClr val="4AE7E7">
                <a:alpha val="83000"/>
              </a:srgbClr>
            </a:gs>
            <a:gs pos="29000">
              <a:srgbClr val="C8F3F6"/>
            </a:gs>
            <a:gs pos="71000">
              <a:srgbClr val="4AE7E7"/>
            </a:gs>
            <a:gs pos="100000">
              <a:srgbClr val="115775"/>
            </a:gs>
          </a:gsLst>
          <a:path path="circle">
            <a:fillToRect l="100000" t="100000"/>
          </a:path>
          <a:tileRect r="-100000" b="-100000"/>
        </a:gradFill>
        <a:effectLst/>
      </p:bgPr>
    </p:bg>
    <p:spTree>
      <p:nvGrpSpPr>
        <p:cNvPr id="1" name="Shape 1936"/>
        <p:cNvGrpSpPr/>
        <p:nvPr/>
      </p:nvGrpSpPr>
      <p:grpSpPr>
        <a:xfrm>
          <a:off x="0" y="0"/>
          <a:ext cx="0" cy="0"/>
          <a:chOff x="0" y="0"/>
          <a:chExt cx="0" cy="0"/>
        </a:xfrm>
      </p:grpSpPr>
      <p:grpSp>
        <p:nvGrpSpPr>
          <p:cNvPr id="1937" name="Google Shape;1937;p38"/>
          <p:cNvGrpSpPr/>
          <p:nvPr/>
        </p:nvGrpSpPr>
        <p:grpSpPr>
          <a:xfrm>
            <a:off x="-385095" y="880523"/>
            <a:ext cx="3996533" cy="3611440"/>
            <a:chOff x="1572615" y="454710"/>
            <a:chExt cx="3996533" cy="3611440"/>
          </a:xfrm>
        </p:grpSpPr>
        <p:sp>
          <p:nvSpPr>
            <p:cNvPr id="1938" name="Google Shape;1938;p38"/>
            <p:cNvSpPr/>
            <p:nvPr/>
          </p:nvSpPr>
          <p:spPr>
            <a:xfrm>
              <a:off x="5509782" y="1512548"/>
              <a:ext cx="59367" cy="59367"/>
            </a:xfrm>
            <a:custGeom>
              <a:avLst/>
              <a:gdLst/>
              <a:ahLst/>
              <a:cxnLst/>
              <a:rect l="l" t="t" r="r" b="b"/>
              <a:pathLst>
                <a:path w="31082" h="31082" extrusionOk="0">
                  <a:moveTo>
                    <a:pt x="31082" y="15541"/>
                  </a:moveTo>
                  <a:cubicBezTo>
                    <a:pt x="31082" y="24124"/>
                    <a:pt x="24124" y="31082"/>
                    <a:pt x="15541" y="31082"/>
                  </a:cubicBezTo>
                  <a:cubicBezTo>
                    <a:pt x="6958" y="31082"/>
                    <a:pt x="0" y="24124"/>
                    <a:pt x="0" y="15541"/>
                  </a:cubicBezTo>
                  <a:cubicBezTo>
                    <a:pt x="0" y="6958"/>
                    <a:pt x="6958" y="0"/>
                    <a:pt x="15541" y="0"/>
                  </a:cubicBezTo>
                  <a:cubicBezTo>
                    <a:pt x="24124" y="0"/>
                    <a:pt x="31082" y="6958"/>
                    <a:pt x="31082" y="1554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1939" name="Google Shape;1939;p38"/>
            <p:cNvSpPr/>
            <p:nvPr/>
          </p:nvSpPr>
          <p:spPr>
            <a:xfrm>
              <a:off x="5087378" y="3953308"/>
              <a:ext cx="112842" cy="112842"/>
            </a:xfrm>
            <a:custGeom>
              <a:avLst/>
              <a:gdLst/>
              <a:ahLst/>
              <a:cxnLst/>
              <a:rect l="l" t="t" r="r" b="b"/>
              <a:pathLst>
                <a:path w="74483" h="74483" extrusionOk="0">
                  <a:moveTo>
                    <a:pt x="74484" y="38133"/>
                  </a:moveTo>
                  <a:cubicBezTo>
                    <a:pt x="74484" y="58701"/>
                    <a:pt x="57811" y="75376"/>
                    <a:pt x="37243" y="75376"/>
                  </a:cubicBezTo>
                  <a:cubicBezTo>
                    <a:pt x="16674" y="75376"/>
                    <a:pt x="0" y="58703"/>
                    <a:pt x="0" y="38135"/>
                  </a:cubicBezTo>
                  <a:cubicBezTo>
                    <a:pt x="0" y="17567"/>
                    <a:pt x="16673" y="892"/>
                    <a:pt x="37241" y="892"/>
                  </a:cubicBezTo>
                  <a:cubicBezTo>
                    <a:pt x="57809" y="892"/>
                    <a:pt x="74483" y="17565"/>
                    <a:pt x="74484" y="38133"/>
                  </a:cubicBezTo>
                  <a:close/>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1940" name="Google Shape;1940;p38"/>
            <p:cNvSpPr/>
            <p:nvPr/>
          </p:nvSpPr>
          <p:spPr>
            <a:xfrm>
              <a:off x="3333546" y="454710"/>
              <a:ext cx="319001" cy="335929"/>
            </a:xfrm>
            <a:custGeom>
              <a:avLst/>
              <a:gdLst/>
              <a:ahLst/>
              <a:cxnLst/>
              <a:rect l="l" t="t" r="r" b="b"/>
              <a:pathLst>
                <a:path w="194513" h="204835" extrusionOk="0">
                  <a:moveTo>
                    <a:pt x="177392" y="36383"/>
                  </a:moveTo>
                  <a:lnTo>
                    <a:pt x="80138" y="0"/>
                  </a:lnTo>
                  <a:lnTo>
                    <a:pt x="0" y="66035"/>
                  </a:lnTo>
                  <a:lnTo>
                    <a:pt x="17119" y="168452"/>
                  </a:lnTo>
                  <a:lnTo>
                    <a:pt x="114375" y="204835"/>
                  </a:lnTo>
                  <a:lnTo>
                    <a:pt x="194513" y="138801"/>
                  </a:lnTo>
                  <a:lnTo>
                    <a:pt x="177392" y="36383"/>
                  </a:lnTo>
                  <a:close/>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1941" name="Google Shape;1941;p38"/>
            <p:cNvSpPr/>
            <p:nvPr/>
          </p:nvSpPr>
          <p:spPr>
            <a:xfrm>
              <a:off x="1572615" y="1118564"/>
              <a:ext cx="59367" cy="59367"/>
            </a:xfrm>
            <a:custGeom>
              <a:avLst/>
              <a:gdLst/>
              <a:ahLst/>
              <a:cxnLst/>
              <a:rect l="l" t="t" r="r" b="b"/>
              <a:pathLst>
                <a:path w="31082" h="31082" extrusionOk="0">
                  <a:moveTo>
                    <a:pt x="31082" y="16433"/>
                  </a:moveTo>
                  <a:cubicBezTo>
                    <a:pt x="31082" y="25016"/>
                    <a:pt x="24125" y="31975"/>
                    <a:pt x="15541" y="31975"/>
                  </a:cubicBezTo>
                  <a:cubicBezTo>
                    <a:pt x="6958" y="31975"/>
                    <a:pt x="0" y="25017"/>
                    <a:pt x="0" y="16433"/>
                  </a:cubicBezTo>
                  <a:cubicBezTo>
                    <a:pt x="0" y="7850"/>
                    <a:pt x="6958" y="892"/>
                    <a:pt x="15541" y="892"/>
                  </a:cubicBezTo>
                  <a:cubicBezTo>
                    <a:pt x="15541" y="892"/>
                    <a:pt x="15541" y="892"/>
                    <a:pt x="15542" y="892"/>
                  </a:cubicBezTo>
                  <a:cubicBezTo>
                    <a:pt x="24125" y="892"/>
                    <a:pt x="31082" y="7850"/>
                    <a:pt x="31083" y="16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grpSp>
        <p:nvGrpSpPr>
          <p:cNvPr id="1942" name="Google Shape;1942;p38"/>
          <p:cNvGrpSpPr/>
          <p:nvPr/>
        </p:nvGrpSpPr>
        <p:grpSpPr>
          <a:xfrm>
            <a:off x="6607274" y="2906211"/>
            <a:ext cx="2947752" cy="2182814"/>
            <a:chOff x="595202" y="1254123"/>
            <a:chExt cx="3846505" cy="2890487"/>
          </a:xfrm>
        </p:grpSpPr>
        <p:sp>
          <p:nvSpPr>
            <p:cNvPr id="1943" name="Google Shape;1943;p38"/>
            <p:cNvSpPr/>
            <p:nvPr/>
          </p:nvSpPr>
          <p:spPr>
            <a:xfrm>
              <a:off x="595202" y="3910876"/>
              <a:ext cx="3672654" cy="233733"/>
            </a:xfrm>
            <a:custGeom>
              <a:avLst/>
              <a:gdLst/>
              <a:ahLst/>
              <a:cxnLst/>
              <a:rect l="l" t="t" r="r" b="b"/>
              <a:pathLst>
                <a:path w="2886172" h="233733" extrusionOk="0">
                  <a:moveTo>
                    <a:pt x="2886172" y="116867"/>
                  </a:moveTo>
                  <a:cubicBezTo>
                    <a:pt x="2886172" y="181410"/>
                    <a:pt x="2240081" y="233733"/>
                    <a:pt x="1443086" y="233733"/>
                  </a:cubicBezTo>
                  <a:cubicBezTo>
                    <a:pt x="646092" y="233733"/>
                    <a:pt x="0" y="181410"/>
                    <a:pt x="0" y="116867"/>
                  </a:cubicBezTo>
                  <a:cubicBezTo>
                    <a:pt x="0" y="52323"/>
                    <a:pt x="646092" y="0"/>
                    <a:pt x="1443086" y="0"/>
                  </a:cubicBezTo>
                  <a:cubicBezTo>
                    <a:pt x="2240081" y="0"/>
                    <a:pt x="2886172" y="52323"/>
                    <a:pt x="2886172" y="11686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1944" name="Google Shape;1944;p38"/>
            <p:cNvSpPr/>
            <p:nvPr/>
          </p:nvSpPr>
          <p:spPr>
            <a:xfrm>
              <a:off x="745590" y="3290320"/>
              <a:ext cx="1534961" cy="710821"/>
            </a:xfrm>
            <a:custGeom>
              <a:avLst/>
              <a:gdLst/>
              <a:ahLst/>
              <a:cxnLst/>
              <a:rect l="l" t="t" r="r" b="b"/>
              <a:pathLst>
                <a:path w="678436" h="314175" extrusionOk="0">
                  <a:moveTo>
                    <a:pt x="510859" y="287622"/>
                  </a:moveTo>
                  <a:cubicBezTo>
                    <a:pt x="612891" y="227802"/>
                    <a:pt x="676392" y="119150"/>
                    <a:pt x="678437" y="892"/>
                  </a:cubicBezTo>
                  <a:lnTo>
                    <a:pt x="0" y="892"/>
                  </a:lnTo>
                  <a:cubicBezTo>
                    <a:pt x="2045" y="119150"/>
                    <a:pt x="65547" y="227802"/>
                    <a:pt x="167579" y="287622"/>
                  </a:cubicBezTo>
                  <a:cubicBezTo>
                    <a:pt x="199277" y="305883"/>
                    <a:pt x="235272" y="315355"/>
                    <a:pt x="271853" y="315061"/>
                  </a:cubicBezTo>
                  <a:lnTo>
                    <a:pt x="406584" y="315061"/>
                  </a:lnTo>
                  <a:cubicBezTo>
                    <a:pt x="443164" y="315355"/>
                    <a:pt x="479161" y="305883"/>
                    <a:pt x="510859" y="28762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1945" name="Google Shape;1945;p38"/>
            <p:cNvSpPr/>
            <p:nvPr/>
          </p:nvSpPr>
          <p:spPr>
            <a:xfrm>
              <a:off x="775625" y="3367366"/>
              <a:ext cx="1296700" cy="510065"/>
            </a:xfrm>
            <a:custGeom>
              <a:avLst/>
              <a:gdLst/>
              <a:ahLst/>
              <a:cxnLst/>
              <a:rect l="l" t="t" r="r" b="b"/>
              <a:pathLst>
                <a:path w="573127" h="225443" extrusionOk="0">
                  <a:moveTo>
                    <a:pt x="0" y="892"/>
                  </a:moveTo>
                  <a:cubicBezTo>
                    <a:pt x="0" y="892"/>
                    <a:pt x="35530" y="165169"/>
                    <a:pt x="134633" y="226335"/>
                  </a:cubicBezTo>
                  <a:cubicBezTo>
                    <a:pt x="110869" y="204959"/>
                    <a:pt x="90562" y="180028"/>
                    <a:pt x="74435" y="152431"/>
                  </a:cubicBezTo>
                  <a:cubicBezTo>
                    <a:pt x="50694" y="112453"/>
                    <a:pt x="83481" y="62831"/>
                    <a:pt x="129509" y="69407"/>
                  </a:cubicBezTo>
                  <a:cubicBezTo>
                    <a:pt x="228119" y="83497"/>
                    <a:pt x="394457" y="92151"/>
                    <a:pt x="573127" y="35961"/>
                  </a:cubicBezTo>
                  <a:cubicBezTo>
                    <a:pt x="573127" y="35961"/>
                    <a:pt x="173842" y="100589"/>
                    <a:pt x="0" y="892"/>
                  </a:cubicBezTo>
                  <a:close/>
                </a:path>
              </a:pathLst>
            </a:custGeom>
            <a:solidFill>
              <a:srgbClr val="FFFFFF">
                <a:alpha val="303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nvGrpSpPr>
            <p:cNvPr id="1946" name="Google Shape;1946;p38"/>
            <p:cNvGrpSpPr/>
            <p:nvPr/>
          </p:nvGrpSpPr>
          <p:grpSpPr>
            <a:xfrm>
              <a:off x="745590" y="3110547"/>
              <a:ext cx="1534421" cy="359549"/>
              <a:chOff x="4451217" y="5232143"/>
              <a:chExt cx="678437" cy="158980"/>
            </a:xfrm>
          </p:grpSpPr>
          <p:sp>
            <p:nvSpPr>
              <p:cNvPr id="1947" name="Google Shape;1947;p38"/>
              <p:cNvSpPr/>
              <p:nvPr/>
            </p:nvSpPr>
            <p:spPr>
              <a:xfrm>
                <a:off x="4451217" y="5232143"/>
                <a:ext cx="678437" cy="158980"/>
              </a:xfrm>
              <a:custGeom>
                <a:avLst/>
                <a:gdLst/>
                <a:ahLst/>
                <a:cxnLst/>
                <a:rect l="l" t="t" r="r" b="b"/>
                <a:pathLst>
                  <a:path w="678437" h="158980" extrusionOk="0">
                    <a:moveTo>
                      <a:pt x="678437" y="79490"/>
                    </a:moveTo>
                    <a:cubicBezTo>
                      <a:pt x="678437" y="123391"/>
                      <a:pt x="526563" y="158980"/>
                      <a:pt x="339218" y="158980"/>
                    </a:cubicBezTo>
                    <a:cubicBezTo>
                      <a:pt x="151873" y="158980"/>
                      <a:pt x="0" y="123391"/>
                      <a:pt x="0" y="79490"/>
                    </a:cubicBezTo>
                    <a:cubicBezTo>
                      <a:pt x="0" y="35589"/>
                      <a:pt x="151873" y="0"/>
                      <a:pt x="339218" y="0"/>
                    </a:cubicBezTo>
                    <a:cubicBezTo>
                      <a:pt x="526564" y="0"/>
                      <a:pt x="678437" y="35589"/>
                      <a:pt x="678437" y="794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nvGrpSpPr>
              <p:cNvPr id="1948" name="Google Shape;1948;p38"/>
              <p:cNvGrpSpPr/>
              <p:nvPr/>
            </p:nvGrpSpPr>
            <p:grpSpPr>
              <a:xfrm>
                <a:off x="4471245" y="5252183"/>
                <a:ext cx="638380" cy="118899"/>
                <a:chOff x="4471245" y="5252183"/>
                <a:chExt cx="638380" cy="118899"/>
              </a:xfrm>
            </p:grpSpPr>
            <p:sp>
              <p:nvSpPr>
                <p:cNvPr id="1949" name="Google Shape;1949;p38"/>
                <p:cNvSpPr/>
                <p:nvPr/>
              </p:nvSpPr>
              <p:spPr>
                <a:xfrm>
                  <a:off x="4471245" y="5252183"/>
                  <a:ext cx="638380" cy="118897"/>
                </a:xfrm>
                <a:custGeom>
                  <a:avLst/>
                  <a:gdLst/>
                  <a:ahLst/>
                  <a:cxnLst/>
                  <a:rect l="l" t="t" r="r" b="b"/>
                  <a:pathLst>
                    <a:path w="638380" h="118897" extrusionOk="0">
                      <a:moveTo>
                        <a:pt x="319190" y="119790"/>
                      </a:moveTo>
                      <a:cubicBezTo>
                        <a:pt x="232966" y="119790"/>
                        <a:pt x="151344" y="112154"/>
                        <a:pt x="89363" y="98291"/>
                      </a:cubicBezTo>
                      <a:cubicBezTo>
                        <a:pt x="7665" y="80013"/>
                        <a:pt x="42" y="60385"/>
                        <a:pt x="0" y="60197"/>
                      </a:cubicBezTo>
                      <a:lnTo>
                        <a:pt x="0" y="60197"/>
                      </a:lnTo>
                      <a:cubicBezTo>
                        <a:pt x="80" y="60197"/>
                        <a:pt x="7874" y="40623"/>
                        <a:pt x="89363" y="22391"/>
                      </a:cubicBezTo>
                      <a:cubicBezTo>
                        <a:pt x="151344" y="8529"/>
                        <a:pt x="232966" y="892"/>
                        <a:pt x="319190" y="892"/>
                      </a:cubicBezTo>
                      <a:cubicBezTo>
                        <a:pt x="405415" y="892"/>
                        <a:pt x="487036" y="8529"/>
                        <a:pt x="549018" y="22391"/>
                      </a:cubicBezTo>
                      <a:cubicBezTo>
                        <a:pt x="630714" y="40669"/>
                        <a:pt x="638342" y="60298"/>
                        <a:pt x="638380" y="60486"/>
                      </a:cubicBezTo>
                      <a:lnTo>
                        <a:pt x="638380" y="60486"/>
                      </a:lnTo>
                      <a:cubicBezTo>
                        <a:pt x="638303" y="60486"/>
                        <a:pt x="630506" y="80060"/>
                        <a:pt x="549018" y="98291"/>
                      </a:cubicBezTo>
                      <a:cubicBezTo>
                        <a:pt x="487036" y="112154"/>
                        <a:pt x="405415" y="119790"/>
                        <a:pt x="319190" y="11979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1950" name="Google Shape;1950;p38"/>
                <p:cNvSpPr/>
                <p:nvPr/>
              </p:nvSpPr>
              <p:spPr>
                <a:xfrm>
                  <a:off x="4554179" y="5325027"/>
                  <a:ext cx="472512" cy="46055"/>
                </a:xfrm>
                <a:custGeom>
                  <a:avLst/>
                  <a:gdLst/>
                  <a:ahLst/>
                  <a:cxnLst/>
                  <a:rect l="l" t="t" r="r" b="b"/>
                  <a:pathLst>
                    <a:path w="472512" h="46055" extrusionOk="0">
                      <a:moveTo>
                        <a:pt x="236257" y="46948"/>
                      </a:moveTo>
                      <a:cubicBezTo>
                        <a:pt x="322480" y="46948"/>
                        <a:pt x="404102" y="39311"/>
                        <a:pt x="466084" y="25447"/>
                      </a:cubicBezTo>
                      <a:cubicBezTo>
                        <a:pt x="468353" y="24939"/>
                        <a:pt x="470355" y="24428"/>
                        <a:pt x="472513" y="23919"/>
                      </a:cubicBezTo>
                      <a:cubicBezTo>
                        <a:pt x="470355" y="23411"/>
                        <a:pt x="468353" y="22899"/>
                        <a:pt x="466084" y="22391"/>
                      </a:cubicBezTo>
                      <a:cubicBezTo>
                        <a:pt x="404102" y="8527"/>
                        <a:pt x="322480" y="892"/>
                        <a:pt x="236257" y="892"/>
                      </a:cubicBezTo>
                      <a:cubicBezTo>
                        <a:pt x="150032" y="892"/>
                        <a:pt x="68410" y="8527"/>
                        <a:pt x="6429" y="22391"/>
                      </a:cubicBezTo>
                      <a:cubicBezTo>
                        <a:pt x="4160" y="22899"/>
                        <a:pt x="2156" y="23410"/>
                        <a:pt x="0" y="23919"/>
                      </a:cubicBezTo>
                      <a:cubicBezTo>
                        <a:pt x="2157" y="24428"/>
                        <a:pt x="4160" y="24939"/>
                        <a:pt x="6429" y="25447"/>
                      </a:cubicBezTo>
                      <a:cubicBezTo>
                        <a:pt x="68410" y="39311"/>
                        <a:pt x="150032" y="46948"/>
                        <a:pt x="236257" y="46948"/>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1951" name="Google Shape;1951;p38"/>
                <p:cNvSpPr/>
                <p:nvPr/>
              </p:nvSpPr>
              <p:spPr>
                <a:xfrm>
                  <a:off x="4471245" y="5252183"/>
                  <a:ext cx="638380" cy="69495"/>
                </a:xfrm>
                <a:custGeom>
                  <a:avLst/>
                  <a:gdLst/>
                  <a:ahLst/>
                  <a:cxnLst/>
                  <a:rect l="l" t="t" r="r" b="b"/>
                  <a:pathLst>
                    <a:path w="638380" h="69495" extrusionOk="0">
                      <a:moveTo>
                        <a:pt x="319190" y="20932"/>
                      </a:moveTo>
                      <a:cubicBezTo>
                        <a:pt x="405415" y="20932"/>
                        <a:pt x="487036" y="28569"/>
                        <a:pt x="549018" y="42433"/>
                      </a:cubicBezTo>
                      <a:cubicBezTo>
                        <a:pt x="594024" y="52501"/>
                        <a:pt x="616525" y="62975"/>
                        <a:pt x="627689" y="70388"/>
                      </a:cubicBezTo>
                      <a:cubicBezTo>
                        <a:pt x="636740" y="64416"/>
                        <a:pt x="638346" y="60486"/>
                        <a:pt x="638380" y="60486"/>
                      </a:cubicBezTo>
                      <a:cubicBezTo>
                        <a:pt x="638342" y="60298"/>
                        <a:pt x="630714" y="40669"/>
                        <a:pt x="549018" y="22391"/>
                      </a:cubicBezTo>
                      <a:cubicBezTo>
                        <a:pt x="487036" y="8529"/>
                        <a:pt x="405415" y="892"/>
                        <a:pt x="319190" y="892"/>
                      </a:cubicBezTo>
                      <a:cubicBezTo>
                        <a:pt x="232966" y="892"/>
                        <a:pt x="151344" y="8529"/>
                        <a:pt x="89363" y="22391"/>
                      </a:cubicBezTo>
                      <a:cubicBezTo>
                        <a:pt x="7874" y="40623"/>
                        <a:pt x="80" y="60197"/>
                        <a:pt x="0" y="60197"/>
                      </a:cubicBezTo>
                      <a:cubicBezTo>
                        <a:pt x="19" y="60281"/>
                        <a:pt x="1592" y="64293"/>
                        <a:pt x="10693" y="70336"/>
                      </a:cubicBezTo>
                      <a:cubicBezTo>
                        <a:pt x="21857" y="62972"/>
                        <a:pt x="44360" y="52501"/>
                        <a:pt x="89363" y="42433"/>
                      </a:cubicBezTo>
                      <a:cubicBezTo>
                        <a:pt x="151344" y="28569"/>
                        <a:pt x="232966" y="20932"/>
                        <a:pt x="319190" y="2093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grpSp>
        <p:sp>
          <p:nvSpPr>
            <p:cNvPr id="1952" name="Google Shape;1952;p38"/>
            <p:cNvSpPr/>
            <p:nvPr/>
          </p:nvSpPr>
          <p:spPr>
            <a:xfrm>
              <a:off x="801403" y="3356949"/>
              <a:ext cx="297382" cy="503438"/>
            </a:xfrm>
            <a:custGeom>
              <a:avLst/>
              <a:gdLst/>
              <a:ahLst/>
              <a:cxnLst/>
              <a:rect l="l" t="t" r="r" b="b"/>
              <a:pathLst>
                <a:path w="131585" h="222760" extrusionOk="0">
                  <a:moveTo>
                    <a:pt x="0" y="892"/>
                  </a:moveTo>
                  <a:cubicBezTo>
                    <a:pt x="4163" y="22469"/>
                    <a:pt x="10419" y="43590"/>
                    <a:pt x="18679" y="63954"/>
                  </a:cubicBezTo>
                  <a:cubicBezTo>
                    <a:pt x="34886" y="104780"/>
                    <a:pt x="57518" y="142751"/>
                    <a:pt x="85720" y="176427"/>
                  </a:cubicBezTo>
                  <a:cubicBezTo>
                    <a:pt x="92485" y="185085"/>
                    <a:pt x="100250" y="192848"/>
                    <a:pt x="107774" y="200848"/>
                  </a:cubicBezTo>
                  <a:cubicBezTo>
                    <a:pt x="111400" y="204990"/>
                    <a:pt x="115584" y="208558"/>
                    <a:pt x="119562" y="212348"/>
                  </a:cubicBezTo>
                  <a:lnTo>
                    <a:pt x="131585" y="223652"/>
                  </a:lnTo>
                  <a:lnTo>
                    <a:pt x="119014" y="212953"/>
                  </a:lnTo>
                  <a:cubicBezTo>
                    <a:pt x="114872" y="209326"/>
                    <a:pt x="110518" y="205915"/>
                    <a:pt x="106714" y="201922"/>
                  </a:cubicBezTo>
                  <a:cubicBezTo>
                    <a:pt x="98944" y="194110"/>
                    <a:pt x="90946" y="186487"/>
                    <a:pt x="83918" y="177966"/>
                  </a:cubicBezTo>
                  <a:cubicBezTo>
                    <a:pt x="54771" y="144638"/>
                    <a:pt x="31919" y="106293"/>
                    <a:pt x="16477" y="64797"/>
                  </a:cubicBezTo>
                  <a:cubicBezTo>
                    <a:pt x="12604" y="54465"/>
                    <a:pt x="9328" y="43920"/>
                    <a:pt x="6370" y="33302"/>
                  </a:cubicBezTo>
                  <a:cubicBezTo>
                    <a:pt x="3554" y="22647"/>
                    <a:pt x="1426" y="11821"/>
                    <a:pt x="0" y="8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nvGrpSpPr>
            <p:cNvPr id="1953" name="Google Shape;1953;p38"/>
            <p:cNvGrpSpPr/>
            <p:nvPr/>
          </p:nvGrpSpPr>
          <p:grpSpPr>
            <a:xfrm>
              <a:off x="1327900" y="2602819"/>
              <a:ext cx="1001069" cy="730244"/>
              <a:chOff x="4696383" y="5041706"/>
              <a:chExt cx="442618" cy="322888"/>
            </a:xfrm>
          </p:grpSpPr>
          <p:sp>
            <p:nvSpPr>
              <p:cNvPr id="1954" name="Google Shape;1954;p38"/>
              <p:cNvSpPr/>
              <p:nvPr/>
            </p:nvSpPr>
            <p:spPr>
              <a:xfrm>
                <a:off x="4696383" y="5041706"/>
                <a:ext cx="442617" cy="322858"/>
              </a:xfrm>
              <a:custGeom>
                <a:avLst/>
                <a:gdLst/>
                <a:ahLst/>
                <a:cxnLst/>
                <a:rect l="l" t="t" r="r" b="b"/>
                <a:pathLst>
                  <a:path w="442617" h="322858" extrusionOk="0">
                    <a:moveTo>
                      <a:pt x="155244" y="241882"/>
                    </a:moveTo>
                    <a:cubicBezTo>
                      <a:pt x="211225" y="233744"/>
                      <a:pt x="365766" y="201300"/>
                      <a:pt x="434659" y="85692"/>
                    </a:cubicBezTo>
                    <a:cubicBezTo>
                      <a:pt x="444768" y="68418"/>
                      <a:pt x="445278" y="47159"/>
                      <a:pt x="436009" y="29420"/>
                    </a:cubicBezTo>
                    <a:lnTo>
                      <a:pt x="436245" y="29277"/>
                    </a:lnTo>
                    <a:cubicBezTo>
                      <a:pt x="435889" y="28688"/>
                      <a:pt x="435444" y="28174"/>
                      <a:pt x="435070" y="27599"/>
                    </a:cubicBezTo>
                    <a:cubicBezTo>
                      <a:pt x="434735" y="27000"/>
                      <a:pt x="434486" y="26367"/>
                      <a:pt x="434130" y="25778"/>
                    </a:cubicBezTo>
                    <a:lnTo>
                      <a:pt x="433894" y="25920"/>
                    </a:lnTo>
                    <a:cubicBezTo>
                      <a:pt x="422498" y="9467"/>
                      <a:pt x="403439" y="35"/>
                      <a:pt x="383446" y="953"/>
                    </a:cubicBezTo>
                    <a:cubicBezTo>
                      <a:pt x="247302" y="8297"/>
                      <a:pt x="145909" y="133094"/>
                      <a:pt x="114038" y="177426"/>
                    </a:cubicBezTo>
                    <a:cubicBezTo>
                      <a:pt x="76130" y="157349"/>
                      <a:pt x="29124" y="171805"/>
                      <a:pt x="9047" y="209713"/>
                    </a:cubicBezTo>
                    <a:cubicBezTo>
                      <a:pt x="-11029" y="247621"/>
                      <a:pt x="3426" y="294627"/>
                      <a:pt x="41334" y="314703"/>
                    </a:cubicBezTo>
                    <a:cubicBezTo>
                      <a:pt x="79242" y="334780"/>
                      <a:pt x="126248" y="320325"/>
                      <a:pt x="146325" y="282416"/>
                    </a:cubicBezTo>
                    <a:cubicBezTo>
                      <a:pt x="152920" y="269964"/>
                      <a:pt x="156003" y="255952"/>
                      <a:pt x="155244" y="2418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1955" name="Google Shape;1955;p38"/>
              <p:cNvSpPr/>
              <p:nvPr/>
            </p:nvSpPr>
            <p:spPr>
              <a:xfrm>
                <a:off x="4701008" y="5056953"/>
                <a:ext cx="437993" cy="307641"/>
              </a:xfrm>
              <a:custGeom>
                <a:avLst/>
                <a:gdLst/>
                <a:ahLst/>
                <a:cxnLst/>
                <a:rect l="l" t="t" r="r" b="b"/>
                <a:pathLst>
                  <a:path w="437993" h="307641" extrusionOk="0">
                    <a:moveTo>
                      <a:pt x="150620" y="226634"/>
                    </a:moveTo>
                    <a:cubicBezTo>
                      <a:pt x="206601" y="218497"/>
                      <a:pt x="361142" y="186052"/>
                      <a:pt x="430035" y="70445"/>
                    </a:cubicBezTo>
                    <a:cubicBezTo>
                      <a:pt x="440144" y="53171"/>
                      <a:pt x="440654" y="31911"/>
                      <a:pt x="431385" y="14172"/>
                    </a:cubicBezTo>
                    <a:lnTo>
                      <a:pt x="431621" y="14030"/>
                    </a:lnTo>
                    <a:cubicBezTo>
                      <a:pt x="431265" y="13440"/>
                      <a:pt x="430820" y="12926"/>
                      <a:pt x="430446" y="12351"/>
                    </a:cubicBezTo>
                    <a:cubicBezTo>
                      <a:pt x="430111" y="11752"/>
                      <a:pt x="429862" y="11120"/>
                      <a:pt x="429506" y="10530"/>
                    </a:cubicBezTo>
                    <a:lnTo>
                      <a:pt x="429270" y="10672"/>
                    </a:lnTo>
                    <a:cubicBezTo>
                      <a:pt x="426730" y="7103"/>
                      <a:pt x="423806" y="3823"/>
                      <a:pt x="420549" y="892"/>
                    </a:cubicBezTo>
                    <a:cubicBezTo>
                      <a:pt x="424545" y="15765"/>
                      <a:pt x="422400" y="31620"/>
                      <a:pt x="414595" y="44896"/>
                    </a:cubicBezTo>
                    <a:cubicBezTo>
                      <a:pt x="345702" y="160503"/>
                      <a:pt x="191160" y="192947"/>
                      <a:pt x="135179" y="201085"/>
                    </a:cubicBezTo>
                    <a:cubicBezTo>
                      <a:pt x="137475" y="243948"/>
                      <a:pt x="104590" y="280555"/>
                      <a:pt x="61728" y="282851"/>
                    </a:cubicBezTo>
                    <a:cubicBezTo>
                      <a:pt x="38379" y="284102"/>
                      <a:pt x="15708" y="274774"/>
                      <a:pt x="0" y="257454"/>
                    </a:cubicBezTo>
                    <a:cubicBezTo>
                      <a:pt x="14727" y="297774"/>
                      <a:pt x="59352" y="318522"/>
                      <a:pt x="99673" y="303795"/>
                    </a:cubicBezTo>
                    <a:cubicBezTo>
                      <a:pt x="131771" y="292071"/>
                      <a:pt x="152446" y="260758"/>
                      <a:pt x="150620" y="226634"/>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grpSp>
          <p:nvGrpSpPr>
            <p:cNvPr id="1956" name="Google Shape;1956;p38"/>
            <p:cNvGrpSpPr/>
            <p:nvPr/>
          </p:nvGrpSpPr>
          <p:grpSpPr>
            <a:xfrm rot="9504301">
              <a:off x="2935286" y="1727546"/>
              <a:ext cx="1146343" cy="2175340"/>
              <a:chOff x="8966157" y="-10983"/>
              <a:chExt cx="1146477" cy="2175594"/>
            </a:xfrm>
          </p:grpSpPr>
          <p:sp>
            <p:nvSpPr>
              <p:cNvPr id="1957" name="Google Shape;1957;p38"/>
              <p:cNvSpPr/>
              <p:nvPr/>
            </p:nvSpPr>
            <p:spPr>
              <a:xfrm>
                <a:off x="8966157" y="1908428"/>
                <a:ext cx="465705" cy="256183"/>
              </a:xfrm>
              <a:custGeom>
                <a:avLst/>
                <a:gdLst/>
                <a:ahLst/>
                <a:cxnLst/>
                <a:rect l="l" t="t" r="r" b="b"/>
                <a:pathLst>
                  <a:path w="465705" h="256183" extrusionOk="0">
                    <a:moveTo>
                      <a:pt x="427303" y="139294"/>
                    </a:moveTo>
                    <a:lnTo>
                      <a:pt x="82870" y="4294"/>
                    </a:lnTo>
                    <a:cubicBezTo>
                      <a:pt x="51703" y="-7922"/>
                      <a:pt x="16527" y="7423"/>
                      <a:pt x="4302" y="38568"/>
                    </a:cubicBezTo>
                    <a:lnTo>
                      <a:pt x="4303" y="38568"/>
                    </a:lnTo>
                    <a:cubicBezTo>
                      <a:pt x="-7923" y="69711"/>
                      <a:pt x="7432" y="104862"/>
                      <a:pt x="38599" y="117079"/>
                    </a:cubicBezTo>
                    <a:cubicBezTo>
                      <a:pt x="38599" y="117079"/>
                      <a:pt x="38600" y="117079"/>
                      <a:pt x="38600" y="117080"/>
                    </a:cubicBezTo>
                    <a:lnTo>
                      <a:pt x="383034" y="252080"/>
                    </a:lnTo>
                    <a:cubicBezTo>
                      <a:pt x="414201" y="264296"/>
                      <a:pt x="449379" y="248952"/>
                      <a:pt x="461604" y="217807"/>
                    </a:cubicBezTo>
                    <a:lnTo>
                      <a:pt x="461604" y="217807"/>
                    </a:lnTo>
                    <a:cubicBezTo>
                      <a:pt x="473828" y="186661"/>
                      <a:pt x="458471" y="151510"/>
                      <a:pt x="427303" y="139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nvGrpSpPr>
              <p:cNvPr id="1958" name="Google Shape;1958;p38"/>
              <p:cNvGrpSpPr/>
              <p:nvPr/>
            </p:nvGrpSpPr>
            <p:grpSpPr>
              <a:xfrm>
                <a:off x="9052796" y="-10983"/>
                <a:ext cx="1059838" cy="2057093"/>
                <a:chOff x="9052796" y="-10983"/>
                <a:chExt cx="1059838" cy="2057093"/>
              </a:xfrm>
            </p:grpSpPr>
            <p:sp>
              <p:nvSpPr>
                <p:cNvPr id="1959" name="Google Shape;1959;p38"/>
                <p:cNvSpPr/>
                <p:nvPr/>
              </p:nvSpPr>
              <p:spPr>
                <a:xfrm>
                  <a:off x="9052796" y="-10983"/>
                  <a:ext cx="1059838" cy="2057093"/>
                </a:xfrm>
                <a:custGeom>
                  <a:avLst/>
                  <a:gdLst/>
                  <a:ahLst/>
                  <a:cxnLst/>
                  <a:rect l="l" t="t" r="r" b="b"/>
                  <a:pathLst>
                    <a:path w="1059838" h="2057093" extrusionOk="0">
                      <a:moveTo>
                        <a:pt x="945088" y="12621"/>
                      </a:moveTo>
                      <a:lnTo>
                        <a:pt x="945088" y="12621"/>
                      </a:lnTo>
                      <a:cubicBezTo>
                        <a:pt x="852113" y="-23820"/>
                        <a:pt x="747177" y="21954"/>
                        <a:pt x="710709" y="114861"/>
                      </a:cubicBezTo>
                      <a:lnTo>
                        <a:pt x="100" y="1925223"/>
                      </a:lnTo>
                      <a:lnTo>
                        <a:pt x="336795" y="2057189"/>
                      </a:lnTo>
                      <a:lnTo>
                        <a:pt x="1047402" y="246828"/>
                      </a:lnTo>
                      <a:cubicBezTo>
                        <a:pt x="1083872" y="153922"/>
                        <a:pt x="1038065" y="49065"/>
                        <a:pt x="945092" y="12623"/>
                      </a:cubicBezTo>
                      <a:cubicBezTo>
                        <a:pt x="945091" y="12622"/>
                        <a:pt x="945089" y="12622"/>
                        <a:pt x="945088" y="1262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1960" name="Google Shape;1960;p38"/>
                <p:cNvSpPr/>
                <p:nvPr/>
              </p:nvSpPr>
              <p:spPr>
                <a:xfrm>
                  <a:off x="9103049" y="43270"/>
                  <a:ext cx="955183" cy="1983142"/>
                </a:xfrm>
                <a:custGeom>
                  <a:avLst/>
                  <a:gdLst/>
                  <a:ahLst/>
                  <a:cxnLst/>
                  <a:rect l="l" t="t" r="r" b="b"/>
                  <a:pathLst>
                    <a:path w="955183" h="1983142" extrusionOk="0">
                      <a:moveTo>
                        <a:pt x="875192" y="8409"/>
                      </a:moveTo>
                      <a:cubicBezTo>
                        <a:pt x="808924" y="-16598"/>
                        <a:pt x="734902" y="16703"/>
                        <a:pt x="709706" y="82859"/>
                      </a:cubicBezTo>
                      <a:lnTo>
                        <a:pt x="100" y="1890664"/>
                      </a:lnTo>
                      <a:lnTo>
                        <a:pt x="236289" y="1983237"/>
                      </a:lnTo>
                      <a:lnTo>
                        <a:pt x="945895" y="175432"/>
                      </a:lnTo>
                      <a:cubicBezTo>
                        <a:pt x="972428" y="109801"/>
                        <a:pt x="940803" y="35093"/>
                        <a:pt x="875193" y="84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1961" name="Google Shape;1961;p38"/>
                <p:cNvSpPr/>
                <p:nvPr/>
              </p:nvSpPr>
              <p:spPr>
                <a:xfrm rot="-4114280">
                  <a:off x="9215853" y="1792065"/>
                  <a:ext cx="16131" cy="361063"/>
                </a:xfrm>
                <a:custGeom>
                  <a:avLst/>
                  <a:gdLst/>
                  <a:ahLst/>
                  <a:cxnLst/>
                  <a:rect l="l" t="t" r="r" b="b"/>
                  <a:pathLst>
                    <a:path w="16146" h="361402" extrusionOk="0">
                      <a:moveTo>
                        <a:pt x="100" y="95"/>
                      </a:moveTo>
                      <a:lnTo>
                        <a:pt x="16246" y="95"/>
                      </a:lnTo>
                      <a:lnTo>
                        <a:pt x="16246" y="361498"/>
                      </a:lnTo>
                      <a:lnTo>
                        <a:pt x="100" y="361498"/>
                      </a:ln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grpSp>
        <p:grpSp>
          <p:nvGrpSpPr>
            <p:cNvPr id="1962" name="Google Shape;1962;p38"/>
            <p:cNvGrpSpPr/>
            <p:nvPr/>
          </p:nvGrpSpPr>
          <p:grpSpPr>
            <a:xfrm rot="9504301">
              <a:off x="3130648" y="2520898"/>
              <a:ext cx="708611" cy="1363631"/>
              <a:chOff x="9349538" y="43229"/>
              <a:chExt cx="708694" cy="1363791"/>
            </a:xfrm>
          </p:grpSpPr>
          <p:grpSp>
            <p:nvGrpSpPr>
              <p:cNvPr id="1963" name="Google Shape;1963;p38"/>
              <p:cNvGrpSpPr/>
              <p:nvPr/>
            </p:nvGrpSpPr>
            <p:grpSpPr>
              <a:xfrm>
                <a:off x="9350241" y="43229"/>
                <a:ext cx="707991" cy="1353435"/>
                <a:chOff x="9350241" y="43229"/>
                <a:chExt cx="707991" cy="1353435"/>
              </a:xfrm>
            </p:grpSpPr>
            <p:grpSp>
              <p:nvGrpSpPr>
                <p:cNvPr id="1964" name="Google Shape;1964;p38"/>
                <p:cNvGrpSpPr/>
                <p:nvPr/>
              </p:nvGrpSpPr>
              <p:grpSpPr>
                <a:xfrm>
                  <a:off x="9350241" y="43229"/>
                  <a:ext cx="707991" cy="1353435"/>
                  <a:chOff x="9350241" y="43229"/>
                  <a:chExt cx="707991" cy="1353435"/>
                </a:xfrm>
              </p:grpSpPr>
              <p:sp>
                <p:nvSpPr>
                  <p:cNvPr id="1965" name="Google Shape;1965;p38"/>
                  <p:cNvSpPr/>
                  <p:nvPr/>
                </p:nvSpPr>
                <p:spPr>
                  <a:xfrm>
                    <a:off x="9350241" y="43271"/>
                    <a:ext cx="707991" cy="1353393"/>
                  </a:xfrm>
                  <a:custGeom>
                    <a:avLst/>
                    <a:gdLst/>
                    <a:ahLst/>
                    <a:cxnLst/>
                    <a:rect l="l" t="t" r="r" b="b"/>
                    <a:pathLst>
                      <a:path w="707991" h="1353393" extrusionOk="0">
                        <a:moveTo>
                          <a:pt x="100" y="1260915"/>
                        </a:moveTo>
                        <a:lnTo>
                          <a:pt x="462516" y="82859"/>
                        </a:lnTo>
                        <a:cubicBezTo>
                          <a:pt x="487711" y="16704"/>
                          <a:pt x="561733" y="-16598"/>
                          <a:pt x="628001" y="8409"/>
                        </a:cubicBezTo>
                        <a:cubicBezTo>
                          <a:pt x="693612" y="35092"/>
                          <a:pt x="725236" y="109801"/>
                          <a:pt x="698704" y="175432"/>
                        </a:cubicBezTo>
                        <a:lnTo>
                          <a:pt x="236288" y="135348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1966" name="Google Shape;1966;p38"/>
                  <p:cNvSpPr/>
                  <p:nvPr/>
                </p:nvSpPr>
                <p:spPr>
                  <a:xfrm>
                    <a:off x="9511050" y="43229"/>
                    <a:ext cx="547181" cy="1353434"/>
                  </a:xfrm>
                  <a:custGeom>
                    <a:avLst/>
                    <a:gdLst/>
                    <a:ahLst/>
                    <a:cxnLst/>
                    <a:rect l="l" t="t" r="r" b="b"/>
                    <a:pathLst>
                      <a:path w="547181" h="1353434" extrusionOk="0">
                        <a:moveTo>
                          <a:pt x="100" y="1323986"/>
                        </a:moveTo>
                        <a:lnTo>
                          <a:pt x="462513" y="145929"/>
                        </a:lnTo>
                        <a:cubicBezTo>
                          <a:pt x="482905" y="94714"/>
                          <a:pt x="468653" y="36212"/>
                          <a:pt x="426983" y="95"/>
                        </a:cubicBezTo>
                        <a:cubicBezTo>
                          <a:pt x="440758" y="619"/>
                          <a:pt x="454349" y="3443"/>
                          <a:pt x="467191" y="8450"/>
                        </a:cubicBezTo>
                        <a:cubicBezTo>
                          <a:pt x="532801" y="35134"/>
                          <a:pt x="564426" y="109842"/>
                          <a:pt x="537893" y="175473"/>
                        </a:cubicBezTo>
                        <a:lnTo>
                          <a:pt x="75478" y="1353530"/>
                        </a:ln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sp>
              <p:nvSpPr>
                <p:cNvPr id="1967" name="Google Shape;1967;p38"/>
                <p:cNvSpPr/>
                <p:nvPr/>
              </p:nvSpPr>
              <p:spPr>
                <a:xfrm>
                  <a:off x="9373941" y="144184"/>
                  <a:ext cx="444154" cy="1169175"/>
                </a:xfrm>
                <a:custGeom>
                  <a:avLst/>
                  <a:gdLst/>
                  <a:ahLst/>
                  <a:cxnLst/>
                  <a:rect l="l" t="t" r="r" b="b"/>
                  <a:pathLst>
                    <a:path w="444154" h="1169175" extrusionOk="0">
                      <a:moveTo>
                        <a:pt x="138017" y="1169270"/>
                      </a:moveTo>
                      <a:cubicBezTo>
                        <a:pt x="138017" y="1169270"/>
                        <a:pt x="62573" y="1130043"/>
                        <a:pt x="100" y="1131630"/>
                      </a:cubicBezTo>
                      <a:lnTo>
                        <a:pt x="444254" y="95"/>
                      </a:lnTo>
                      <a:cubicBezTo>
                        <a:pt x="444254" y="95"/>
                        <a:pt x="248226" y="577671"/>
                        <a:pt x="80648" y="1024793"/>
                      </a:cubicBezTo>
                      <a:cubicBezTo>
                        <a:pt x="67542" y="1060460"/>
                        <a:pt x="78412" y="1100510"/>
                        <a:pt x="107758" y="1124671"/>
                      </a:cubicBezTo>
                      <a:cubicBezTo>
                        <a:pt x="123584" y="1137968"/>
                        <a:pt x="137106" y="1153739"/>
                        <a:pt x="138017" y="1169270"/>
                      </a:cubicBezTo>
                      <a:close/>
                    </a:path>
                  </a:pathLst>
                </a:custGeom>
                <a:solidFill>
                  <a:srgbClr val="FFFFFF">
                    <a:alpha val="303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sp>
            <p:nvSpPr>
              <p:cNvPr id="1968" name="Google Shape;1968;p38"/>
              <p:cNvSpPr/>
              <p:nvPr/>
            </p:nvSpPr>
            <p:spPr>
              <a:xfrm>
                <a:off x="9349538" y="1293736"/>
                <a:ext cx="237594" cy="113284"/>
              </a:xfrm>
              <a:custGeom>
                <a:avLst/>
                <a:gdLst/>
                <a:ahLst/>
                <a:cxnLst/>
                <a:rect l="l" t="t" r="r" b="b"/>
                <a:pathLst>
                  <a:path w="237594" h="113284" extrusionOk="0">
                    <a:moveTo>
                      <a:pt x="236991" y="103023"/>
                    </a:moveTo>
                    <a:cubicBezTo>
                      <a:pt x="244067" y="84998"/>
                      <a:pt x="196930" y="49661"/>
                      <a:pt x="131709" y="24097"/>
                    </a:cubicBezTo>
                    <a:cubicBezTo>
                      <a:pt x="66489" y="-1466"/>
                      <a:pt x="7879" y="-7576"/>
                      <a:pt x="803" y="10450"/>
                    </a:cubicBezTo>
                    <a:cubicBezTo>
                      <a:pt x="-6273" y="28478"/>
                      <a:pt x="40863" y="63815"/>
                      <a:pt x="106084" y="89378"/>
                    </a:cubicBezTo>
                    <a:cubicBezTo>
                      <a:pt x="171306" y="114940"/>
                      <a:pt x="229914" y="121051"/>
                      <a:pt x="236991" y="1030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nvGrpSpPr>
              <p:cNvPr id="1969" name="Google Shape;1969;p38"/>
              <p:cNvGrpSpPr/>
              <p:nvPr/>
            </p:nvGrpSpPr>
            <p:grpSpPr>
              <a:xfrm>
                <a:off x="9486202" y="187217"/>
                <a:ext cx="424960" cy="1013546"/>
                <a:chOff x="9486202" y="187217"/>
                <a:chExt cx="424960" cy="1013546"/>
              </a:xfrm>
            </p:grpSpPr>
            <p:sp>
              <p:nvSpPr>
                <p:cNvPr id="1970" name="Google Shape;1970;p38"/>
                <p:cNvSpPr/>
                <p:nvPr/>
              </p:nvSpPr>
              <p:spPr>
                <a:xfrm>
                  <a:off x="9486202" y="1152202"/>
                  <a:ext cx="48596" cy="48561"/>
                </a:xfrm>
                <a:custGeom>
                  <a:avLst/>
                  <a:gdLst/>
                  <a:ahLst/>
                  <a:cxnLst/>
                  <a:rect l="l" t="t" r="r" b="b"/>
                  <a:pathLst>
                    <a:path w="48596" h="48561" extrusionOk="0">
                      <a:moveTo>
                        <a:pt x="47013" y="33240"/>
                      </a:moveTo>
                      <a:cubicBezTo>
                        <a:pt x="51911" y="20759"/>
                        <a:pt x="45758" y="6673"/>
                        <a:pt x="33268" y="1778"/>
                      </a:cubicBezTo>
                      <a:cubicBezTo>
                        <a:pt x="20779" y="-3118"/>
                        <a:pt x="6682" y="3031"/>
                        <a:pt x="1784" y="15512"/>
                      </a:cubicBezTo>
                      <a:cubicBezTo>
                        <a:pt x="-3115" y="27993"/>
                        <a:pt x="3038" y="42079"/>
                        <a:pt x="15528" y="46974"/>
                      </a:cubicBezTo>
                      <a:cubicBezTo>
                        <a:pt x="28017" y="51869"/>
                        <a:pt x="42114" y="45721"/>
                        <a:pt x="47013" y="33240"/>
                      </a:cubicBezTo>
                      <a:cubicBezTo>
                        <a:pt x="47013" y="33240"/>
                        <a:pt x="47013" y="33240"/>
                        <a:pt x="47013" y="33240"/>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1971" name="Google Shape;1971;p38"/>
                <p:cNvSpPr/>
                <p:nvPr/>
              </p:nvSpPr>
              <p:spPr>
                <a:xfrm>
                  <a:off x="9789961" y="311868"/>
                  <a:ext cx="48594" cy="48559"/>
                </a:xfrm>
                <a:custGeom>
                  <a:avLst/>
                  <a:gdLst/>
                  <a:ahLst/>
                  <a:cxnLst/>
                  <a:rect l="l" t="t" r="r" b="b"/>
                  <a:pathLst>
                    <a:path w="48594" h="48559" extrusionOk="0">
                      <a:moveTo>
                        <a:pt x="47010" y="33238"/>
                      </a:moveTo>
                      <a:cubicBezTo>
                        <a:pt x="51909" y="20759"/>
                        <a:pt x="45756" y="6673"/>
                        <a:pt x="33268" y="1777"/>
                      </a:cubicBezTo>
                      <a:cubicBezTo>
                        <a:pt x="20778" y="-3117"/>
                        <a:pt x="6683" y="3032"/>
                        <a:pt x="1783" y="15512"/>
                      </a:cubicBezTo>
                      <a:cubicBezTo>
                        <a:pt x="-3114" y="27992"/>
                        <a:pt x="3039" y="42077"/>
                        <a:pt x="15528" y="46972"/>
                      </a:cubicBezTo>
                      <a:cubicBezTo>
                        <a:pt x="28017" y="51867"/>
                        <a:pt x="42113" y="45718"/>
                        <a:pt x="47011" y="33238"/>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1972" name="Google Shape;1972;p38"/>
                <p:cNvSpPr/>
                <p:nvPr/>
              </p:nvSpPr>
              <p:spPr>
                <a:xfrm>
                  <a:off x="9763461" y="537570"/>
                  <a:ext cx="34362" cy="34337"/>
                </a:xfrm>
                <a:custGeom>
                  <a:avLst/>
                  <a:gdLst/>
                  <a:ahLst/>
                  <a:cxnLst/>
                  <a:rect l="l" t="t" r="r" b="b"/>
                  <a:pathLst>
                    <a:path w="34362" h="34337" extrusionOk="0">
                      <a:moveTo>
                        <a:pt x="33272" y="23531"/>
                      </a:moveTo>
                      <a:cubicBezTo>
                        <a:pt x="36735" y="14706"/>
                        <a:pt x="32384" y="4747"/>
                        <a:pt x="23553" y="1285"/>
                      </a:cubicBezTo>
                      <a:cubicBezTo>
                        <a:pt x="14722" y="-2177"/>
                        <a:pt x="4754" y="2171"/>
                        <a:pt x="1290" y="10996"/>
                      </a:cubicBezTo>
                      <a:cubicBezTo>
                        <a:pt x="1290" y="10996"/>
                        <a:pt x="1290" y="10996"/>
                        <a:pt x="1290" y="10997"/>
                      </a:cubicBezTo>
                      <a:cubicBezTo>
                        <a:pt x="-2173" y="19821"/>
                        <a:pt x="2177" y="29781"/>
                        <a:pt x="11009" y="33243"/>
                      </a:cubicBezTo>
                      <a:cubicBezTo>
                        <a:pt x="11009" y="33243"/>
                        <a:pt x="11009" y="33243"/>
                        <a:pt x="11009" y="33243"/>
                      </a:cubicBezTo>
                      <a:cubicBezTo>
                        <a:pt x="19840" y="36704"/>
                        <a:pt x="29808" y="32356"/>
                        <a:pt x="33271" y="23531"/>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1973" name="Google Shape;1973;p38"/>
                <p:cNvSpPr/>
                <p:nvPr/>
              </p:nvSpPr>
              <p:spPr>
                <a:xfrm>
                  <a:off x="9527645" y="938913"/>
                  <a:ext cx="34362" cy="34337"/>
                </a:xfrm>
                <a:custGeom>
                  <a:avLst/>
                  <a:gdLst/>
                  <a:ahLst/>
                  <a:cxnLst/>
                  <a:rect l="l" t="t" r="r" b="b"/>
                  <a:pathLst>
                    <a:path w="34362" h="34337" extrusionOk="0">
                      <a:moveTo>
                        <a:pt x="33272" y="23530"/>
                      </a:moveTo>
                      <a:cubicBezTo>
                        <a:pt x="36736" y="14706"/>
                        <a:pt x="32384" y="4746"/>
                        <a:pt x="23553" y="1285"/>
                      </a:cubicBezTo>
                      <a:cubicBezTo>
                        <a:pt x="14721" y="-2176"/>
                        <a:pt x="4754" y="2172"/>
                        <a:pt x="1290" y="10997"/>
                      </a:cubicBezTo>
                      <a:cubicBezTo>
                        <a:pt x="-2173" y="19821"/>
                        <a:pt x="2178" y="29781"/>
                        <a:pt x="11009" y="33242"/>
                      </a:cubicBezTo>
                      <a:cubicBezTo>
                        <a:pt x="19839" y="36704"/>
                        <a:pt x="29807" y="32356"/>
                        <a:pt x="33271" y="23532"/>
                      </a:cubicBezTo>
                      <a:cubicBezTo>
                        <a:pt x="33271" y="23532"/>
                        <a:pt x="33271" y="23531"/>
                        <a:pt x="33272" y="23531"/>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1974" name="Google Shape;1974;p38"/>
                <p:cNvSpPr/>
                <p:nvPr/>
              </p:nvSpPr>
              <p:spPr>
                <a:xfrm>
                  <a:off x="9557391" y="1049007"/>
                  <a:ext cx="15499" cy="15488"/>
                </a:xfrm>
                <a:custGeom>
                  <a:avLst/>
                  <a:gdLst/>
                  <a:ahLst/>
                  <a:cxnLst/>
                  <a:rect l="l" t="t" r="r" b="b"/>
                  <a:pathLst>
                    <a:path w="15499" h="15488" extrusionOk="0">
                      <a:moveTo>
                        <a:pt x="15062" y="10666"/>
                      </a:moveTo>
                      <a:cubicBezTo>
                        <a:pt x="16624" y="6685"/>
                        <a:pt x="14662" y="2193"/>
                        <a:pt x="10678" y="632"/>
                      </a:cubicBezTo>
                      <a:cubicBezTo>
                        <a:pt x="6694" y="-930"/>
                        <a:pt x="2199" y="1032"/>
                        <a:pt x="637" y="5013"/>
                      </a:cubicBezTo>
                      <a:cubicBezTo>
                        <a:pt x="-925" y="8993"/>
                        <a:pt x="1037" y="13485"/>
                        <a:pt x="5020" y="15046"/>
                      </a:cubicBezTo>
                      <a:cubicBezTo>
                        <a:pt x="9003" y="16608"/>
                        <a:pt x="13499" y="14648"/>
                        <a:pt x="15061" y="10668"/>
                      </a:cubicBezTo>
                      <a:cubicBezTo>
                        <a:pt x="15061" y="10667"/>
                        <a:pt x="15062" y="10666"/>
                        <a:pt x="15062" y="10666"/>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1975" name="Google Shape;1975;p38"/>
                <p:cNvSpPr/>
                <p:nvPr/>
              </p:nvSpPr>
              <p:spPr>
                <a:xfrm>
                  <a:off x="9895663" y="187217"/>
                  <a:ext cx="15499" cy="15488"/>
                </a:xfrm>
                <a:custGeom>
                  <a:avLst/>
                  <a:gdLst/>
                  <a:ahLst/>
                  <a:cxnLst/>
                  <a:rect l="l" t="t" r="r" b="b"/>
                  <a:pathLst>
                    <a:path w="15499" h="15488" extrusionOk="0">
                      <a:moveTo>
                        <a:pt x="15062" y="10666"/>
                      </a:moveTo>
                      <a:cubicBezTo>
                        <a:pt x="16624" y="6686"/>
                        <a:pt x="14663" y="2193"/>
                        <a:pt x="10680" y="632"/>
                      </a:cubicBezTo>
                      <a:cubicBezTo>
                        <a:pt x="10680" y="632"/>
                        <a:pt x="10680" y="632"/>
                        <a:pt x="10679" y="632"/>
                      </a:cubicBezTo>
                      <a:cubicBezTo>
                        <a:pt x="6695" y="-930"/>
                        <a:pt x="2200" y="1031"/>
                        <a:pt x="637" y="5012"/>
                      </a:cubicBezTo>
                      <a:cubicBezTo>
                        <a:pt x="-925" y="8993"/>
                        <a:pt x="1037" y="13485"/>
                        <a:pt x="5021" y="15047"/>
                      </a:cubicBezTo>
                      <a:cubicBezTo>
                        <a:pt x="9005" y="16607"/>
                        <a:pt x="13500" y="14646"/>
                        <a:pt x="15062" y="10666"/>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1976" name="Google Shape;1976;p38"/>
                <p:cNvSpPr/>
                <p:nvPr/>
              </p:nvSpPr>
              <p:spPr>
                <a:xfrm>
                  <a:off x="9672420" y="650537"/>
                  <a:ext cx="15500" cy="15487"/>
                </a:xfrm>
                <a:custGeom>
                  <a:avLst/>
                  <a:gdLst/>
                  <a:ahLst/>
                  <a:cxnLst/>
                  <a:rect l="l" t="t" r="r" b="b"/>
                  <a:pathLst>
                    <a:path w="15500" h="15487" extrusionOk="0">
                      <a:moveTo>
                        <a:pt x="15063" y="10666"/>
                      </a:moveTo>
                      <a:cubicBezTo>
                        <a:pt x="16625" y="6685"/>
                        <a:pt x="14663" y="2193"/>
                        <a:pt x="10679" y="632"/>
                      </a:cubicBezTo>
                      <a:cubicBezTo>
                        <a:pt x="6695" y="-930"/>
                        <a:pt x="2200" y="1032"/>
                        <a:pt x="637" y="5012"/>
                      </a:cubicBezTo>
                      <a:cubicBezTo>
                        <a:pt x="-925" y="8993"/>
                        <a:pt x="1037" y="13485"/>
                        <a:pt x="5020" y="15046"/>
                      </a:cubicBezTo>
                      <a:cubicBezTo>
                        <a:pt x="9004" y="16608"/>
                        <a:pt x="13499" y="14646"/>
                        <a:pt x="15062" y="10666"/>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1977" name="Google Shape;1977;p38"/>
                <p:cNvSpPr/>
                <p:nvPr/>
              </p:nvSpPr>
              <p:spPr>
                <a:xfrm>
                  <a:off x="9659276" y="777751"/>
                  <a:ext cx="48595" cy="48559"/>
                </a:xfrm>
                <a:custGeom>
                  <a:avLst/>
                  <a:gdLst/>
                  <a:ahLst/>
                  <a:cxnLst/>
                  <a:rect l="l" t="t" r="r" b="b"/>
                  <a:pathLst>
                    <a:path w="48595" h="48559" extrusionOk="0">
                      <a:moveTo>
                        <a:pt x="47012" y="33238"/>
                      </a:moveTo>
                      <a:cubicBezTo>
                        <a:pt x="51910" y="20758"/>
                        <a:pt x="45757" y="6673"/>
                        <a:pt x="33268" y="1778"/>
                      </a:cubicBezTo>
                      <a:cubicBezTo>
                        <a:pt x="20778" y="-3117"/>
                        <a:pt x="6682" y="3031"/>
                        <a:pt x="1784" y="15512"/>
                      </a:cubicBezTo>
                      <a:cubicBezTo>
                        <a:pt x="-3115" y="27991"/>
                        <a:pt x="3038" y="42076"/>
                        <a:pt x="15526" y="46972"/>
                      </a:cubicBezTo>
                      <a:cubicBezTo>
                        <a:pt x="28016" y="51868"/>
                        <a:pt x="42111" y="45719"/>
                        <a:pt x="47011" y="33239"/>
                      </a:cubicBezTo>
                      <a:cubicBezTo>
                        <a:pt x="47011" y="33239"/>
                        <a:pt x="47011" y="33239"/>
                        <a:pt x="47011" y="33238"/>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grpSp>
        <p:grpSp>
          <p:nvGrpSpPr>
            <p:cNvPr id="1978" name="Google Shape;1978;p38"/>
            <p:cNvGrpSpPr/>
            <p:nvPr/>
          </p:nvGrpSpPr>
          <p:grpSpPr>
            <a:xfrm rot="9504301">
              <a:off x="3214984" y="2148859"/>
              <a:ext cx="700564" cy="1422373"/>
              <a:chOff x="9152747" y="302946"/>
              <a:chExt cx="700646" cy="1422539"/>
            </a:xfrm>
          </p:grpSpPr>
          <p:sp>
            <p:nvSpPr>
              <p:cNvPr id="1979" name="Google Shape;1979;p38"/>
              <p:cNvSpPr/>
              <p:nvPr/>
            </p:nvSpPr>
            <p:spPr>
              <a:xfrm rot="1285720">
                <a:off x="9148611" y="1681339"/>
                <a:ext cx="180663" cy="11543"/>
              </a:xfrm>
              <a:custGeom>
                <a:avLst/>
                <a:gdLst/>
                <a:ahLst/>
                <a:cxnLst/>
                <a:rect l="l" t="t" r="r" b="b"/>
                <a:pathLst>
                  <a:path w="180833" h="11554" extrusionOk="0">
                    <a:moveTo>
                      <a:pt x="100" y="95"/>
                    </a:moveTo>
                    <a:lnTo>
                      <a:pt x="180933" y="95"/>
                    </a:lnTo>
                    <a:lnTo>
                      <a:pt x="180933" y="11649"/>
                    </a:lnTo>
                    <a:lnTo>
                      <a:pt x="100" y="1164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1980" name="Google Shape;1980;p38"/>
              <p:cNvSpPr/>
              <p:nvPr/>
            </p:nvSpPr>
            <p:spPr>
              <a:xfrm rot="1285720">
                <a:off x="9236655" y="1457042"/>
                <a:ext cx="180663" cy="11542"/>
              </a:xfrm>
              <a:custGeom>
                <a:avLst/>
                <a:gdLst/>
                <a:ahLst/>
                <a:cxnLst/>
                <a:rect l="l" t="t" r="r" b="b"/>
                <a:pathLst>
                  <a:path w="180833" h="11553" extrusionOk="0">
                    <a:moveTo>
                      <a:pt x="100" y="95"/>
                    </a:moveTo>
                    <a:lnTo>
                      <a:pt x="180934" y="95"/>
                    </a:lnTo>
                    <a:lnTo>
                      <a:pt x="180934" y="11649"/>
                    </a:lnTo>
                    <a:lnTo>
                      <a:pt x="100" y="1164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1981" name="Google Shape;1981;p38"/>
              <p:cNvSpPr/>
              <p:nvPr/>
            </p:nvSpPr>
            <p:spPr>
              <a:xfrm rot="1285720">
                <a:off x="9324696" y="1232742"/>
                <a:ext cx="180663" cy="11543"/>
              </a:xfrm>
              <a:custGeom>
                <a:avLst/>
                <a:gdLst/>
                <a:ahLst/>
                <a:cxnLst/>
                <a:rect l="l" t="t" r="r" b="b"/>
                <a:pathLst>
                  <a:path w="180833" h="11554" extrusionOk="0">
                    <a:moveTo>
                      <a:pt x="100" y="95"/>
                    </a:moveTo>
                    <a:lnTo>
                      <a:pt x="180933" y="95"/>
                    </a:lnTo>
                    <a:lnTo>
                      <a:pt x="180933" y="11649"/>
                    </a:lnTo>
                    <a:lnTo>
                      <a:pt x="100" y="1164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1982" name="Google Shape;1982;p38"/>
              <p:cNvSpPr/>
              <p:nvPr/>
            </p:nvSpPr>
            <p:spPr>
              <a:xfrm rot="1285720">
                <a:off x="9412739" y="1008444"/>
                <a:ext cx="180663" cy="11543"/>
              </a:xfrm>
              <a:custGeom>
                <a:avLst/>
                <a:gdLst/>
                <a:ahLst/>
                <a:cxnLst/>
                <a:rect l="l" t="t" r="r" b="b"/>
                <a:pathLst>
                  <a:path w="180833" h="11554" extrusionOk="0">
                    <a:moveTo>
                      <a:pt x="99" y="95"/>
                    </a:moveTo>
                    <a:lnTo>
                      <a:pt x="180933" y="95"/>
                    </a:lnTo>
                    <a:lnTo>
                      <a:pt x="180933" y="11649"/>
                    </a:lnTo>
                    <a:lnTo>
                      <a:pt x="99" y="1164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1983" name="Google Shape;1983;p38"/>
              <p:cNvSpPr/>
              <p:nvPr/>
            </p:nvSpPr>
            <p:spPr>
              <a:xfrm rot="1285720">
                <a:off x="9500779" y="784146"/>
                <a:ext cx="180666" cy="11543"/>
              </a:xfrm>
              <a:custGeom>
                <a:avLst/>
                <a:gdLst/>
                <a:ahLst/>
                <a:cxnLst/>
                <a:rect l="l" t="t" r="r" b="b"/>
                <a:pathLst>
                  <a:path w="180836" h="11554" extrusionOk="0">
                    <a:moveTo>
                      <a:pt x="100" y="95"/>
                    </a:moveTo>
                    <a:lnTo>
                      <a:pt x="180937" y="95"/>
                    </a:lnTo>
                    <a:lnTo>
                      <a:pt x="180937" y="11650"/>
                    </a:lnTo>
                    <a:lnTo>
                      <a:pt x="100" y="1165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1984" name="Google Shape;1984;p38"/>
              <p:cNvSpPr/>
              <p:nvPr/>
            </p:nvSpPr>
            <p:spPr>
              <a:xfrm rot="1285720">
                <a:off x="9588822" y="559848"/>
                <a:ext cx="180663" cy="11543"/>
              </a:xfrm>
              <a:custGeom>
                <a:avLst/>
                <a:gdLst/>
                <a:ahLst/>
                <a:cxnLst/>
                <a:rect l="l" t="t" r="r" b="b"/>
                <a:pathLst>
                  <a:path w="180833" h="11554" extrusionOk="0">
                    <a:moveTo>
                      <a:pt x="100" y="95"/>
                    </a:moveTo>
                    <a:lnTo>
                      <a:pt x="180934" y="95"/>
                    </a:lnTo>
                    <a:lnTo>
                      <a:pt x="180934" y="11649"/>
                    </a:lnTo>
                    <a:lnTo>
                      <a:pt x="100" y="1164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1985" name="Google Shape;1985;p38"/>
              <p:cNvSpPr/>
              <p:nvPr/>
            </p:nvSpPr>
            <p:spPr>
              <a:xfrm rot="1285720">
                <a:off x="9676865" y="335549"/>
                <a:ext cx="180663" cy="11543"/>
              </a:xfrm>
              <a:custGeom>
                <a:avLst/>
                <a:gdLst/>
                <a:ahLst/>
                <a:cxnLst/>
                <a:rect l="l" t="t" r="r" b="b"/>
                <a:pathLst>
                  <a:path w="180833" h="11554" extrusionOk="0">
                    <a:moveTo>
                      <a:pt x="100" y="95"/>
                    </a:moveTo>
                    <a:lnTo>
                      <a:pt x="180933" y="95"/>
                    </a:lnTo>
                    <a:lnTo>
                      <a:pt x="180933" y="11650"/>
                    </a:lnTo>
                    <a:lnTo>
                      <a:pt x="100" y="1165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grpSp>
          <p:nvGrpSpPr>
            <p:cNvPr id="1986" name="Google Shape;1986;p38"/>
            <p:cNvGrpSpPr/>
            <p:nvPr/>
          </p:nvGrpSpPr>
          <p:grpSpPr>
            <a:xfrm rot="9504301">
              <a:off x="2966850" y="1878171"/>
              <a:ext cx="1036163" cy="2000105"/>
              <a:chOff x="9066323" y="26712"/>
              <a:chExt cx="1036284" cy="2000339"/>
            </a:xfrm>
          </p:grpSpPr>
          <p:sp>
            <p:nvSpPr>
              <p:cNvPr id="1987" name="Google Shape;1987;p38"/>
              <p:cNvSpPr/>
              <p:nvPr/>
            </p:nvSpPr>
            <p:spPr>
              <a:xfrm>
                <a:off x="9066323" y="26712"/>
                <a:ext cx="844547" cy="1913182"/>
              </a:xfrm>
              <a:custGeom>
                <a:avLst/>
                <a:gdLst/>
                <a:ahLst/>
                <a:cxnLst/>
                <a:rect l="l" t="t" r="r" b="b"/>
                <a:pathLst>
                  <a:path w="844547" h="1913182" extrusionOk="0">
                    <a:moveTo>
                      <a:pt x="844648" y="7267"/>
                    </a:moveTo>
                    <a:lnTo>
                      <a:pt x="844648" y="7267"/>
                    </a:lnTo>
                    <a:cubicBezTo>
                      <a:pt x="791410" y="-13598"/>
                      <a:pt x="731325" y="12612"/>
                      <a:pt x="710443" y="65810"/>
                    </a:cubicBezTo>
                    <a:lnTo>
                      <a:pt x="100" y="1875495"/>
                    </a:lnTo>
                    <a:lnTo>
                      <a:pt x="96494" y="1913278"/>
                    </a:lnTo>
                    <a:close/>
                  </a:path>
                </a:pathLst>
              </a:custGeom>
              <a:solidFill>
                <a:srgbClr val="FFFFFF">
                  <a:alpha val="303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1988" name="Google Shape;1988;p38"/>
              <p:cNvSpPr/>
              <p:nvPr/>
            </p:nvSpPr>
            <p:spPr>
              <a:xfrm>
                <a:off x="9288691" y="83259"/>
                <a:ext cx="813916" cy="1943792"/>
              </a:xfrm>
              <a:custGeom>
                <a:avLst/>
                <a:gdLst/>
                <a:ahLst/>
                <a:cxnLst/>
                <a:rect l="l" t="t" r="r" b="b"/>
                <a:pathLst>
                  <a:path w="813916" h="1943792" extrusionOk="0">
                    <a:moveTo>
                      <a:pt x="748254" y="95"/>
                    </a:moveTo>
                    <a:lnTo>
                      <a:pt x="748254" y="95"/>
                    </a:lnTo>
                    <a:cubicBezTo>
                      <a:pt x="801490" y="20962"/>
                      <a:pt x="827719" y="81003"/>
                      <a:pt x="806839" y="134201"/>
                    </a:cubicBezTo>
                    <a:lnTo>
                      <a:pt x="96495" y="1943888"/>
                    </a:lnTo>
                    <a:lnTo>
                      <a:pt x="100" y="1906106"/>
                    </a:lnTo>
                    <a:close/>
                  </a:path>
                </a:pathLst>
              </a:custGeom>
              <a:solidFill>
                <a:srgbClr val="FFFFFF">
                  <a:alpha val="303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grpSp>
          <p:nvGrpSpPr>
            <p:cNvPr id="1989" name="Google Shape;1989;p38"/>
            <p:cNvGrpSpPr/>
            <p:nvPr/>
          </p:nvGrpSpPr>
          <p:grpSpPr>
            <a:xfrm rot="9504301">
              <a:off x="3045275" y="2018490"/>
              <a:ext cx="909826" cy="1669304"/>
              <a:chOff x="9106080" y="209840"/>
              <a:chExt cx="909932" cy="1669499"/>
            </a:xfrm>
          </p:grpSpPr>
          <p:sp>
            <p:nvSpPr>
              <p:cNvPr id="1990" name="Google Shape;1990;p38"/>
              <p:cNvSpPr/>
              <p:nvPr/>
            </p:nvSpPr>
            <p:spPr>
              <a:xfrm>
                <a:off x="9106080" y="209840"/>
                <a:ext cx="655316" cy="1669499"/>
              </a:xfrm>
              <a:custGeom>
                <a:avLst/>
                <a:gdLst/>
                <a:ahLst/>
                <a:cxnLst/>
                <a:rect l="l" t="t" r="r" b="b"/>
                <a:pathLst>
                  <a:path w="655316" h="1669499" extrusionOk="0">
                    <a:moveTo>
                      <a:pt x="100" y="1669595"/>
                    </a:moveTo>
                    <a:cubicBezTo>
                      <a:pt x="25759" y="1599388"/>
                      <a:pt x="52354" y="1529547"/>
                      <a:pt x="78454" y="1459512"/>
                    </a:cubicBezTo>
                    <a:lnTo>
                      <a:pt x="158336" y="1250028"/>
                    </a:lnTo>
                    <a:cubicBezTo>
                      <a:pt x="211742" y="1110431"/>
                      <a:pt x="266462" y="971350"/>
                      <a:pt x="320462" y="831986"/>
                    </a:cubicBezTo>
                    <a:cubicBezTo>
                      <a:pt x="375644" y="693084"/>
                      <a:pt x="430195" y="553937"/>
                      <a:pt x="485969" y="415268"/>
                    </a:cubicBezTo>
                    <a:lnTo>
                      <a:pt x="569921" y="207379"/>
                    </a:lnTo>
                    <a:cubicBezTo>
                      <a:pt x="598439" y="138292"/>
                      <a:pt x="626456" y="69008"/>
                      <a:pt x="655416" y="95"/>
                    </a:cubicBezTo>
                    <a:cubicBezTo>
                      <a:pt x="629768" y="70307"/>
                      <a:pt x="603174" y="140148"/>
                      <a:pt x="577083" y="210186"/>
                    </a:cubicBezTo>
                    <a:lnTo>
                      <a:pt x="497206" y="419673"/>
                    </a:lnTo>
                    <a:cubicBezTo>
                      <a:pt x="443761" y="559254"/>
                      <a:pt x="389092" y="698356"/>
                      <a:pt x="335055" y="837705"/>
                    </a:cubicBezTo>
                    <a:cubicBezTo>
                      <a:pt x="279834" y="976591"/>
                      <a:pt x="225335" y="1115759"/>
                      <a:pt x="169523" y="1254413"/>
                    </a:cubicBezTo>
                    <a:lnTo>
                      <a:pt x="85574" y="1462303"/>
                    </a:lnTo>
                    <a:cubicBezTo>
                      <a:pt x="57066" y="1531393"/>
                      <a:pt x="29050" y="1600678"/>
                      <a:pt x="100" y="16695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1991" name="Google Shape;1991;p38"/>
              <p:cNvSpPr/>
              <p:nvPr/>
            </p:nvSpPr>
            <p:spPr>
              <a:xfrm>
                <a:off x="9478561" y="309636"/>
                <a:ext cx="537451" cy="1369224"/>
              </a:xfrm>
              <a:custGeom>
                <a:avLst/>
                <a:gdLst/>
                <a:ahLst/>
                <a:cxnLst/>
                <a:rect l="l" t="t" r="r" b="b"/>
                <a:pathLst>
                  <a:path w="537451" h="1369224" extrusionOk="0">
                    <a:moveTo>
                      <a:pt x="100" y="1369319"/>
                    </a:moveTo>
                    <a:cubicBezTo>
                      <a:pt x="20849" y="1311623"/>
                      <a:pt x="42532" y="1254294"/>
                      <a:pt x="63722" y="1196771"/>
                    </a:cubicBezTo>
                    <a:lnTo>
                      <a:pt x="128869" y="1024821"/>
                    </a:lnTo>
                    <a:cubicBezTo>
                      <a:pt x="172454" y="910247"/>
                      <a:pt x="217352" y="796189"/>
                      <a:pt x="261529" y="681847"/>
                    </a:cubicBezTo>
                    <a:cubicBezTo>
                      <a:pt x="306889" y="567970"/>
                      <a:pt x="351618" y="453845"/>
                      <a:pt x="397569" y="340199"/>
                    </a:cubicBezTo>
                    <a:lnTo>
                      <a:pt x="466789" y="169845"/>
                    </a:lnTo>
                    <a:cubicBezTo>
                      <a:pt x="490396" y="113269"/>
                      <a:pt x="513500" y="56497"/>
                      <a:pt x="537551" y="95"/>
                    </a:cubicBezTo>
                    <a:cubicBezTo>
                      <a:pt x="516814" y="57795"/>
                      <a:pt x="495131" y="115125"/>
                      <a:pt x="473950" y="172652"/>
                    </a:cubicBezTo>
                    <a:lnTo>
                      <a:pt x="408808" y="344604"/>
                    </a:lnTo>
                    <a:cubicBezTo>
                      <a:pt x="365184" y="459162"/>
                      <a:pt x="320337" y="573241"/>
                      <a:pt x="276122" y="687567"/>
                    </a:cubicBezTo>
                    <a:cubicBezTo>
                      <a:pt x="230724" y="801430"/>
                      <a:pt x="186047" y="915575"/>
                      <a:pt x="140056" y="1029206"/>
                    </a:cubicBezTo>
                    <a:lnTo>
                      <a:pt x="70841" y="1199562"/>
                    </a:lnTo>
                    <a:cubicBezTo>
                      <a:pt x="47244" y="1256141"/>
                      <a:pt x="24139" y="1312913"/>
                      <a:pt x="100" y="13693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grpSp>
          <p:nvGrpSpPr>
            <p:cNvPr id="1992" name="Google Shape;1992;p38"/>
            <p:cNvGrpSpPr/>
            <p:nvPr/>
          </p:nvGrpSpPr>
          <p:grpSpPr>
            <a:xfrm rot="9504301">
              <a:off x="3373766" y="2002762"/>
              <a:ext cx="73851" cy="73796"/>
              <a:chOff x="9307909" y="1797101"/>
              <a:chExt cx="73860" cy="73805"/>
            </a:xfrm>
          </p:grpSpPr>
          <p:grpSp>
            <p:nvGrpSpPr>
              <p:cNvPr id="1993" name="Google Shape;1993;p38"/>
              <p:cNvGrpSpPr/>
              <p:nvPr/>
            </p:nvGrpSpPr>
            <p:grpSpPr>
              <a:xfrm>
                <a:off x="9307909" y="1797101"/>
                <a:ext cx="73860" cy="73805"/>
                <a:chOff x="9307909" y="1797101"/>
                <a:chExt cx="73860" cy="73805"/>
              </a:xfrm>
            </p:grpSpPr>
            <p:grpSp>
              <p:nvGrpSpPr>
                <p:cNvPr id="1994" name="Google Shape;1994;p38"/>
                <p:cNvGrpSpPr/>
                <p:nvPr/>
              </p:nvGrpSpPr>
              <p:grpSpPr>
                <a:xfrm>
                  <a:off x="9307909" y="1797101"/>
                  <a:ext cx="73860" cy="73805"/>
                  <a:chOff x="9307909" y="1797101"/>
                  <a:chExt cx="73860" cy="73805"/>
                </a:xfrm>
              </p:grpSpPr>
              <p:sp>
                <p:nvSpPr>
                  <p:cNvPr id="1995" name="Google Shape;1995;p38"/>
                  <p:cNvSpPr/>
                  <p:nvPr/>
                </p:nvSpPr>
                <p:spPr>
                  <a:xfrm>
                    <a:off x="9307909" y="1797101"/>
                    <a:ext cx="73860" cy="73805"/>
                  </a:xfrm>
                  <a:custGeom>
                    <a:avLst/>
                    <a:gdLst/>
                    <a:ahLst/>
                    <a:cxnLst/>
                    <a:rect l="l" t="t" r="r" b="b"/>
                    <a:pathLst>
                      <a:path w="73860" h="73805" extrusionOk="0">
                        <a:moveTo>
                          <a:pt x="71172" y="51039"/>
                        </a:moveTo>
                        <a:cubicBezTo>
                          <a:pt x="78933" y="32196"/>
                          <a:pt x="69938" y="10635"/>
                          <a:pt x="51081" y="2881"/>
                        </a:cubicBezTo>
                        <a:cubicBezTo>
                          <a:pt x="32225" y="-4873"/>
                          <a:pt x="10648" y="4115"/>
                          <a:pt x="2888" y="22957"/>
                        </a:cubicBezTo>
                        <a:cubicBezTo>
                          <a:pt x="-4872" y="41799"/>
                          <a:pt x="4122" y="63360"/>
                          <a:pt x="22978" y="71115"/>
                        </a:cubicBezTo>
                        <a:cubicBezTo>
                          <a:pt x="41834" y="78870"/>
                          <a:pt x="63411" y="69881"/>
                          <a:pt x="71171" y="5103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1996" name="Google Shape;1996;p38"/>
                  <p:cNvSpPr/>
                  <p:nvPr/>
                </p:nvSpPr>
                <p:spPr>
                  <a:xfrm>
                    <a:off x="9329988" y="1797157"/>
                    <a:ext cx="51774" cy="73728"/>
                  </a:xfrm>
                  <a:custGeom>
                    <a:avLst/>
                    <a:gdLst/>
                    <a:ahLst/>
                    <a:cxnLst/>
                    <a:rect l="l" t="t" r="r" b="b"/>
                    <a:pathLst>
                      <a:path w="51774" h="73728" extrusionOk="0">
                        <a:moveTo>
                          <a:pt x="15478" y="73824"/>
                        </a:moveTo>
                        <a:cubicBezTo>
                          <a:pt x="34128" y="65644"/>
                          <a:pt x="42611" y="43906"/>
                          <a:pt x="34425" y="25270"/>
                        </a:cubicBezTo>
                        <a:cubicBezTo>
                          <a:pt x="28461" y="11694"/>
                          <a:pt x="14936" y="3011"/>
                          <a:pt x="100" y="3235"/>
                        </a:cubicBezTo>
                        <a:cubicBezTo>
                          <a:pt x="18743" y="-4975"/>
                          <a:pt x="40516" y="3471"/>
                          <a:pt x="48732" y="22100"/>
                        </a:cubicBezTo>
                        <a:cubicBezTo>
                          <a:pt x="56949" y="40729"/>
                          <a:pt x="48497" y="62486"/>
                          <a:pt x="29854" y="70696"/>
                        </a:cubicBezTo>
                        <a:cubicBezTo>
                          <a:pt x="25321" y="72693"/>
                          <a:pt x="20432" y="73756"/>
                          <a:pt x="15479" y="73824"/>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sp>
              <p:nvSpPr>
                <p:cNvPr id="1997" name="Google Shape;1997;p38"/>
                <p:cNvSpPr/>
                <p:nvPr/>
              </p:nvSpPr>
              <p:spPr>
                <a:xfrm>
                  <a:off x="9314419" y="1815115"/>
                  <a:ext cx="29083" cy="42870"/>
                </a:xfrm>
                <a:custGeom>
                  <a:avLst/>
                  <a:gdLst/>
                  <a:ahLst/>
                  <a:cxnLst/>
                  <a:rect l="l" t="t" r="r" b="b"/>
                  <a:pathLst>
                    <a:path w="29083" h="42870" extrusionOk="0">
                      <a:moveTo>
                        <a:pt x="28896" y="19623"/>
                      </a:moveTo>
                      <a:cubicBezTo>
                        <a:pt x="27314" y="7832"/>
                        <a:pt x="19652" y="-873"/>
                        <a:pt x="11779" y="182"/>
                      </a:cubicBezTo>
                      <a:cubicBezTo>
                        <a:pt x="3907" y="1234"/>
                        <a:pt x="-1195" y="11648"/>
                        <a:pt x="388" y="23439"/>
                      </a:cubicBezTo>
                      <a:cubicBezTo>
                        <a:pt x="1968" y="35229"/>
                        <a:pt x="9630" y="43934"/>
                        <a:pt x="17503" y="42879"/>
                      </a:cubicBezTo>
                      <a:cubicBezTo>
                        <a:pt x="25375" y="41827"/>
                        <a:pt x="30476" y="31412"/>
                        <a:pt x="28896" y="19623"/>
                      </a:cubicBezTo>
                      <a:close/>
                    </a:path>
                  </a:pathLst>
                </a:custGeom>
                <a:solidFill>
                  <a:srgbClr val="FFFFFF">
                    <a:alpha val="303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sp>
            <p:nvSpPr>
              <p:cNvPr id="1998" name="Google Shape;1998;p38"/>
              <p:cNvSpPr/>
              <p:nvPr/>
            </p:nvSpPr>
            <p:spPr>
              <a:xfrm>
                <a:off x="9313917" y="1832536"/>
                <a:ext cx="14827" cy="24278"/>
              </a:xfrm>
              <a:custGeom>
                <a:avLst/>
                <a:gdLst/>
                <a:ahLst/>
                <a:cxnLst/>
                <a:rect l="l" t="t" r="r" b="b"/>
                <a:pathLst>
                  <a:path w="14827" h="24278" extrusionOk="0">
                    <a:moveTo>
                      <a:pt x="13669" y="10110"/>
                    </a:moveTo>
                    <a:cubicBezTo>
                      <a:pt x="11387" y="3510"/>
                      <a:pt x="6784" y="-890"/>
                      <a:pt x="3385" y="285"/>
                    </a:cubicBezTo>
                    <a:cubicBezTo>
                      <a:pt x="-16" y="1456"/>
                      <a:pt x="-923" y="7757"/>
                      <a:pt x="1357" y="14359"/>
                    </a:cubicBezTo>
                    <a:cubicBezTo>
                      <a:pt x="3638" y="20958"/>
                      <a:pt x="8244" y="25359"/>
                      <a:pt x="11642" y="24184"/>
                    </a:cubicBezTo>
                    <a:cubicBezTo>
                      <a:pt x="15044" y="23013"/>
                      <a:pt x="15951" y="16712"/>
                      <a:pt x="13669" y="101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grpSp>
          <p:nvGrpSpPr>
            <p:cNvPr id="1999" name="Google Shape;1999;p38"/>
            <p:cNvGrpSpPr/>
            <p:nvPr/>
          </p:nvGrpSpPr>
          <p:grpSpPr>
            <a:xfrm rot="9504301">
              <a:off x="3517577" y="1438983"/>
              <a:ext cx="73849" cy="73795"/>
              <a:chOff x="8979353" y="2106201"/>
              <a:chExt cx="73858" cy="73804"/>
            </a:xfrm>
          </p:grpSpPr>
          <p:grpSp>
            <p:nvGrpSpPr>
              <p:cNvPr id="2000" name="Google Shape;2000;p38"/>
              <p:cNvGrpSpPr/>
              <p:nvPr/>
            </p:nvGrpSpPr>
            <p:grpSpPr>
              <a:xfrm>
                <a:off x="8979353" y="2106201"/>
                <a:ext cx="73858" cy="73804"/>
                <a:chOff x="8979353" y="2106201"/>
                <a:chExt cx="73858" cy="73804"/>
              </a:xfrm>
            </p:grpSpPr>
            <p:grpSp>
              <p:nvGrpSpPr>
                <p:cNvPr id="2001" name="Google Shape;2001;p38"/>
                <p:cNvGrpSpPr/>
                <p:nvPr/>
              </p:nvGrpSpPr>
              <p:grpSpPr>
                <a:xfrm>
                  <a:off x="8979353" y="2106201"/>
                  <a:ext cx="73858" cy="73804"/>
                  <a:chOff x="8979353" y="2106201"/>
                  <a:chExt cx="73858" cy="73804"/>
                </a:xfrm>
              </p:grpSpPr>
              <p:sp>
                <p:nvSpPr>
                  <p:cNvPr id="2002" name="Google Shape;2002;p38"/>
                  <p:cNvSpPr/>
                  <p:nvPr/>
                </p:nvSpPr>
                <p:spPr>
                  <a:xfrm>
                    <a:off x="8979353" y="2106201"/>
                    <a:ext cx="73858" cy="73804"/>
                  </a:xfrm>
                  <a:custGeom>
                    <a:avLst/>
                    <a:gdLst/>
                    <a:ahLst/>
                    <a:cxnLst/>
                    <a:rect l="l" t="t" r="r" b="b"/>
                    <a:pathLst>
                      <a:path w="73858" h="73804" extrusionOk="0">
                        <a:moveTo>
                          <a:pt x="71171" y="51037"/>
                        </a:moveTo>
                        <a:cubicBezTo>
                          <a:pt x="78930" y="32195"/>
                          <a:pt x="69935" y="10635"/>
                          <a:pt x="51079" y="2881"/>
                        </a:cubicBezTo>
                        <a:cubicBezTo>
                          <a:pt x="32223" y="-4873"/>
                          <a:pt x="10647" y="4115"/>
                          <a:pt x="2888" y="22958"/>
                        </a:cubicBezTo>
                        <a:cubicBezTo>
                          <a:pt x="-4872" y="41800"/>
                          <a:pt x="4123" y="63360"/>
                          <a:pt x="22979" y="71114"/>
                        </a:cubicBezTo>
                        <a:cubicBezTo>
                          <a:pt x="41834" y="78868"/>
                          <a:pt x="63410" y="69880"/>
                          <a:pt x="71170" y="51039"/>
                        </a:cubicBezTo>
                        <a:cubicBezTo>
                          <a:pt x="71170" y="51038"/>
                          <a:pt x="71170" y="51038"/>
                          <a:pt x="71171" y="5103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2003" name="Google Shape;2003;p38"/>
                  <p:cNvSpPr/>
                  <p:nvPr/>
                </p:nvSpPr>
                <p:spPr>
                  <a:xfrm>
                    <a:off x="9001431" y="2106252"/>
                    <a:ext cx="51776" cy="73731"/>
                  </a:xfrm>
                  <a:custGeom>
                    <a:avLst/>
                    <a:gdLst/>
                    <a:ahLst/>
                    <a:cxnLst/>
                    <a:rect l="l" t="t" r="r" b="b"/>
                    <a:pathLst>
                      <a:path w="51776" h="73731" extrusionOk="0">
                        <a:moveTo>
                          <a:pt x="15479" y="73826"/>
                        </a:moveTo>
                        <a:cubicBezTo>
                          <a:pt x="34128" y="65643"/>
                          <a:pt x="42607" y="43901"/>
                          <a:pt x="34417" y="25266"/>
                        </a:cubicBezTo>
                        <a:cubicBezTo>
                          <a:pt x="28452" y="11694"/>
                          <a:pt x="14932" y="3014"/>
                          <a:pt x="100" y="3235"/>
                        </a:cubicBezTo>
                        <a:cubicBezTo>
                          <a:pt x="18743" y="-4976"/>
                          <a:pt x="40518" y="3470"/>
                          <a:pt x="48734" y="22100"/>
                        </a:cubicBezTo>
                        <a:cubicBezTo>
                          <a:pt x="56951" y="40730"/>
                          <a:pt x="48499" y="62488"/>
                          <a:pt x="29856" y="70699"/>
                        </a:cubicBezTo>
                        <a:cubicBezTo>
                          <a:pt x="25322" y="72695"/>
                          <a:pt x="20433" y="73759"/>
                          <a:pt x="15479" y="73826"/>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sp>
              <p:nvSpPr>
                <p:cNvPr id="2004" name="Google Shape;2004;p38"/>
                <p:cNvSpPr/>
                <p:nvPr/>
              </p:nvSpPr>
              <p:spPr>
                <a:xfrm>
                  <a:off x="8985863" y="2124211"/>
                  <a:ext cx="29083" cy="42873"/>
                </a:xfrm>
                <a:custGeom>
                  <a:avLst/>
                  <a:gdLst/>
                  <a:ahLst/>
                  <a:cxnLst/>
                  <a:rect l="l" t="t" r="r" b="b"/>
                  <a:pathLst>
                    <a:path w="29083" h="42873" extrusionOk="0">
                      <a:moveTo>
                        <a:pt x="28896" y="19625"/>
                      </a:moveTo>
                      <a:cubicBezTo>
                        <a:pt x="27315" y="7832"/>
                        <a:pt x="19651" y="-872"/>
                        <a:pt x="11779" y="181"/>
                      </a:cubicBezTo>
                      <a:cubicBezTo>
                        <a:pt x="3907" y="1236"/>
                        <a:pt x="-1193" y="11649"/>
                        <a:pt x="387" y="23441"/>
                      </a:cubicBezTo>
                      <a:cubicBezTo>
                        <a:pt x="1968" y="35232"/>
                        <a:pt x="9632" y="43934"/>
                        <a:pt x="17504" y="42882"/>
                      </a:cubicBezTo>
                      <a:cubicBezTo>
                        <a:pt x="25375" y="41827"/>
                        <a:pt x="30476" y="31414"/>
                        <a:pt x="28896" y="19625"/>
                      </a:cubicBezTo>
                      <a:close/>
                    </a:path>
                  </a:pathLst>
                </a:custGeom>
                <a:solidFill>
                  <a:srgbClr val="FFFFFF">
                    <a:alpha val="303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sp>
            <p:nvSpPr>
              <p:cNvPr id="2005" name="Google Shape;2005;p38"/>
              <p:cNvSpPr/>
              <p:nvPr/>
            </p:nvSpPr>
            <p:spPr>
              <a:xfrm>
                <a:off x="8985360" y="2141632"/>
                <a:ext cx="14827" cy="24279"/>
              </a:xfrm>
              <a:custGeom>
                <a:avLst/>
                <a:gdLst/>
                <a:ahLst/>
                <a:cxnLst/>
                <a:rect l="l" t="t" r="r" b="b"/>
                <a:pathLst>
                  <a:path w="14827" h="24279" extrusionOk="0">
                    <a:moveTo>
                      <a:pt x="13670" y="10111"/>
                    </a:moveTo>
                    <a:cubicBezTo>
                      <a:pt x="11389" y="3512"/>
                      <a:pt x="6783" y="-888"/>
                      <a:pt x="3385" y="284"/>
                    </a:cubicBezTo>
                    <a:cubicBezTo>
                      <a:pt x="-16" y="1458"/>
                      <a:pt x="-923" y="7759"/>
                      <a:pt x="1358" y="14359"/>
                    </a:cubicBezTo>
                    <a:cubicBezTo>
                      <a:pt x="3639" y="20958"/>
                      <a:pt x="8244" y="25358"/>
                      <a:pt x="11642" y="24186"/>
                    </a:cubicBezTo>
                    <a:cubicBezTo>
                      <a:pt x="15043" y="23012"/>
                      <a:pt x="15950" y="16711"/>
                      <a:pt x="13670" y="1011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grpSp>
          <p:nvGrpSpPr>
            <p:cNvPr id="2006" name="Google Shape;2006;p38"/>
            <p:cNvGrpSpPr/>
            <p:nvPr/>
          </p:nvGrpSpPr>
          <p:grpSpPr>
            <a:xfrm rot="9504301">
              <a:off x="3357439" y="1527865"/>
              <a:ext cx="156956" cy="157057"/>
              <a:chOff x="9083414" y="2149083"/>
              <a:chExt cx="156974" cy="157075"/>
            </a:xfrm>
          </p:grpSpPr>
          <p:grpSp>
            <p:nvGrpSpPr>
              <p:cNvPr id="2007" name="Google Shape;2007;p38"/>
              <p:cNvGrpSpPr/>
              <p:nvPr/>
            </p:nvGrpSpPr>
            <p:grpSpPr>
              <a:xfrm>
                <a:off x="9083414" y="2149083"/>
                <a:ext cx="156974" cy="157075"/>
                <a:chOff x="9083414" y="2149083"/>
                <a:chExt cx="156974" cy="157075"/>
              </a:xfrm>
            </p:grpSpPr>
            <p:grpSp>
              <p:nvGrpSpPr>
                <p:cNvPr id="2008" name="Google Shape;2008;p38"/>
                <p:cNvGrpSpPr/>
                <p:nvPr/>
              </p:nvGrpSpPr>
              <p:grpSpPr>
                <a:xfrm>
                  <a:off x="9083414" y="2149083"/>
                  <a:ext cx="156974" cy="157075"/>
                  <a:chOff x="9083414" y="2149083"/>
                  <a:chExt cx="156974" cy="157075"/>
                </a:xfrm>
              </p:grpSpPr>
              <p:sp>
                <p:nvSpPr>
                  <p:cNvPr id="2009" name="Google Shape;2009;p38"/>
                  <p:cNvSpPr/>
                  <p:nvPr/>
                </p:nvSpPr>
                <p:spPr>
                  <a:xfrm rot="-5176303">
                    <a:off x="9088009" y="2153782"/>
                    <a:ext cx="147785" cy="147677"/>
                  </a:xfrm>
                  <a:custGeom>
                    <a:avLst/>
                    <a:gdLst/>
                    <a:ahLst/>
                    <a:cxnLst/>
                    <a:rect l="l" t="t" r="r" b="b"/>
                    <a:pathLst>
                      <a:path w="147842" h="147734" extrusionOk="0">
                        <a:moveTo>
                          <a:pt x="147943" y="73962"/>
                        </a:moveTo>
                        <a:cubicBezTo>
                          <a:pt x="147943" y="114758"/>
                          <a:pt x="114847" y="147829"/>
                          <a:pt x="74021" y="147829"/>
                        </a:cubicBezTo>
                        <a:cubicBezTo>
                          <a:pt x="33195" y="147829"/>
                          <a:pt x="100" y="114758"/>
                          <a:pt x="100" y="73962"/>
                        </a:cubicBezTo>
                        <a:cubicBezTo>
                          <a:pt x="100" y="33166"/>
                          <a:pt x="33195" y="95"/>
                          <a:pt x="74021" y="95"/>
                        </a:cubicBezTo>
                        <a:cubicBezTo>
                          <a:pt x="114847" y="95"/>
                          <a:pt x="147943" y="33167"/>
                          <a:pt x="147943" y="739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2010" name="Google Shape;2010;p38"/>
                  <p:cNvSpPr/>
                  <p:nvPr/>
                </p:nvSpPr>
                <p:spPr>
                  <a:xfrm>
                    <a:off x="9132112" y="2153721"/>
                    <a:ext cx="103664" cy="147620"/>
                  </a:xfrm>
                  <a:custGeom>
                    <a:avLst/>
                    <a:gdLst/>
                    <a:ahLst/>
                    <a:cxnLst/>
                    <a:rect l="l" t="t" r="r" b="b"/>
                    <a:pathLst>
                      <a:path w="103664" h="147620" extrusionOk="0">
                        <a:moveTo>
                          <a:pt x="30890" y="147716"/>
                        </a:moveTo>
                        <a:cubicBezTo>
                          <a:pt x="68229" y="131337"/>
                          <a:pt x="85212" y="87812"/>
                          <a:pt x="68822" y="50500"/>
                        </a:cubicBezTo>
                        <a:cubicBezTo>
                          <a:pt x="56882" y="23319"/>
                          <a:pt x="29803" y="5935"/>
                          <a:pt x="100" y="6382"/>
                        </a:cubicBezTo>
                        <a:cubicBezTo>
                          <a:pt x="37427" y="-10057"/>
                          <a:pt x="81022" y="6853"/>
                          <a:pt x="97473" y="44152"/>
                        </a:cubicBezTo>
                        <a:cubicBezTo>
                          <a:pt x="113924" y="81451"/>
                          <a:pt x="97001" y="125015"/>
                          <a:pt x="59676" y="141454"/>
                        </a:cubicBezTo>
                        <a:cubicBezTo>
                          <a:pt x="50599" y="145452"/>
                          <a:pt x="40809" y="147581"/>
                          <a:pt x="30891" y="147716"/>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sp>
              <p:nvSpPr>
                <p:cNvPr id="2011" name="Google Shape;2011;p38"/>
                <p:cNvSpPr/>
                <p:nvPr/>
              </p:nvSpPr>
              <p:spPr>
                <a:xfrm>
                  <a:off x="9100941" y="2189678"/>
                  <a:ext cx="58230" cy="85838"/>
                </a:xfrm>
                <a:custGeom>
                  <a:avLst/>
                  <a:gdLst/>
                  <a:ahLst/>
                  <a:cxnLst/>
                  <a:rect l="l" t="t" r="r" b="b"/>
                  <a:pathLst>
                    <a:path w="58230" h="85838" extrusionOk="0">
                      <a:moveTo>
                        <a:pt x="57754" y="39194"/>
                      </a:moveTo>
                      <a:cubicBezTo>
                        <a:pt x="54589" y="15586"/>
                        <a:pt x="39248" y="-1842"/>
                        <a:pt x="23484" y="268"/>
                      </a:cubicBezTo>
                      <a:cubicBezTo>
                        <a:pt x="7721" y="2378"/>
                        <a:pt x="-2490" y="23226"/>
                        <a:pt x="675" y="46835"/>
                      </a:cubicBezTo>
                      <a:cubicBezTo>
                        <a:pt x="3841" y="70443"/>
                        <a:pt x="19184" y="87870"/>
                        <a:pt x="34945" y="85760"/>
                      </a:cubicBezTo>
                      <a:cubicBezTo>
                        <a:pt x="50708" y="83649"/>
                        <a:pt x="60920" y="62801"/>
                        <a:pt x="57754" y="39194"/>
                      </a:cubicBezTo>
                      <a:close/>
                    </a:path>
                  </a:pathLst>
                </a:custGeom>
                <a:solidFill>
                  <a:srgbClr val="FFFFFF">
                    <a:alpha val="303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sp>
            <p:nvSpPr>
              <p:cNvPr id="2012" name="Google Shape;2012;p38"/>
              <p:cNvSpPr/>
              <p:nvPr/>
            </p:nvSpPr>
            <p:spPr>
              <a:xfrm>
                <a:off x="9099936" y="2224558"/>
                <a:ext cx="29685" cy="48611"/>
              </a:xfrm>
              <a:custGeom>
                <a:avLst/>
                <a:gdLst/>
                <a:ahLst/>
                <a:cxnLst/>
                <a:rect l="l" t="t" r="r" b="b"/>
                <a:pathLst>
                  <a:path w="29685" h="48611" extrusionOk="0">
                    <a:moveTo>
                      <a:pt x="27268" y="20148"/>
                    </a:moveTo>
                    <a:cubicBezTo>
                      <a:pt x="22700" y="6934"/>
                      <a:pt x="13482" y="-1875"/>
                      <a:pt x="6675" y="474"/>
                    </a:cubicBezTo>
                    <a:cubicBezTo>
                      <a:pt x="-131" y="2822"/>
                      <a:pt x="-1949" y="15439"/>
                      <a:pt x="2618" y="28653"/>
                    </a:cubicBezTo>
                    <a:cubicBezTo>
                      <a:pt x="7184" y="41869"/>
                      <a:pt x="16403" y="50676"/>
                      <a:pt x="23209" y="48328"/>
                    </a:cubicBezTo>
                    <a:cubicBezTo>
                      <a:pt x="30016" y="45979"/>
                      <a:pt x="31833" y="33363"/>
                      <a:pt x="27268" y="20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grpSp>
          <p:nvGrpSpPr>
            <p:cNvPr id="2013" name="Google Shape;2013;p38"/>
            <p:cNvGrpSpPr/>
            <p:nvPr/>
          </p:nvGrpSpPr>
          <p:grpSpPr>
            <a:xfrm rot="9504301">
              <a:off x="3401049" y="1306256"/>
              <a:ext cx="50088" cy="50051"/>
              <a:chOff x="8966390" y="2240513"/>
              <a:chExt cx="50094" cy="50057"/>
            </a:xfrm>
          </p:grpSpPr>
          <p:grpSp>
            <p:nvGrpSpPr>
              <p:cNvPr id="2014" name="Google Shape;2014;p38"/>
              <p:cNvGrpSpPr/>
              <p:nvPr/>
            </p:nvGrpSpPr>
            <p:grpSpPr>
              <a:xfrm>
                <a:off x="8966390" y="2240513"/>
                <a:ext cx="50094" cy="50057"/>
                <a:chOff x="8966390" y="2240513"/>
                <a:chExt cx="50094" cy="50057"/>
              </a:xfrm>
            </p:grpSpPr>
            <p:grpSp>
              <p:nvGrpSpPr>
                <p:cNvPr id="2015" name="Google Shape;2015;p38"/>
                <p:cNvGrpSpPr/>
                <p:nvPr/>
              </p:nvGrpSpPr>
              <p:grpSpPr>
                <a:xfrm>
                  <a:off x="8966390" y="2240513"/>
                  <a:ext cx="50094" cy="50057"/>
                  <a:chOff x="8966390" y="2240513"/>
                  <a:chExt cx="50094" cy="50057"/>
                </a:xfrm>
              </p:grpSpPr>
              <p:sp>
                <p:nvSpPr>
                  <p:cNvPr id="2016" name="Google Shape;2016;p38"/>
                  <p:cNvSpPr/>
                  <p:nvPr/>
                </p:nvSpPr>
                <p:spPr>
                  <a:xfrm>
                    <a:off x="8966390" y="2240513"/>
                    <a:ext cx="50094" cy="50057"/>
                  </a:xfrm>
                  <a:custGeom>
                    <a:avLst/>
                    <a:gdLst/>
                    <a:ahLst/>
                    <a:cxnLst/>
                    <a:rect l="l" t="t" r="r" b="b"/>
                    <a:pathLst>
                      <a:path w="50094" h="50057" extrusionOk="0">
                        <a:moveTo>
                          <a:pt x="48303" y="34648"/>
                        </a:moveTo>
                        <a:cubicBezTo>
                          <a:pt x="53567" y="21868"/>
                          <a:pt x="47466" y="7245"/>
                          <a:pt x="34678" y="1985"/>
                        </a:cubicBezTo>
                        <a:cubicBezTo>
                          <a:pt x="21889" y="-3275"/>
                          <a:pt x="7255" y="2821"/>
                          <a:pt x="1991" y="15600"/>
                        </a:cubicBezTo>
                        <a:cubicBezTo>
                          <a:pt x="-3273" y="28379"/>
                          <a:pt x="2828" y="43003"/>
                          <a:pt x="15616" y="48263"/>
                        </a:cubicBezTo>
                        <a:cubicBezTo>
                          <a:pt x="28405" y="53522"/>
                          <a:pt x="43039" y="47427"/>
                          <a:pt x="48303" y="3464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2017" name="Google Shape;2017;p38"/>
                  <p:cNvSpPr/>
                  <p:nvPr/>
                </p:nvSpPr>
                <p:spPr>
                  <a:xfrm>
                    <a:off x="8981364" y="2240551"/>
                    <a:ext cx="35115" cy="50005"/>
                  </a:xfrm>
                  <a:custGeom>
                    <a:avLst/>
                    <a:gdLst/>
                    <a:ahLst/>
                    <a:cxnLst/>
                    <a:rect l="l" t="t" r="r" b="b"/>
                    <a:pathLst>
                      <a:path w="35115" h="50005" extrusionOk="0">
                        <a:moveTo>
                          <a:pt x="10530" y="50100"/>
                        </a:moveTo>
                        <a:cubicBezTo>
                          <a:pt x="23178" y="44551"/>
                          <a:pt x="28929" y="29807"/>
                          <a:pt x="23376" y="17168"/>
                        </a:cubicBezTo>
                        <a:cubicBezTo>
                          <a:pt x="19331" y="7962"/>
                          <a:pt x="10160" y="2074"/>
                          <a:pt x="100" y="2225"/>
                        </a:cubicBezTo>
                        <a:cubicBezTo>
                          <a:pt x="12744" y="-3344"/>
                          <a:pt x="27511" y="2384"/>
                          <a:pt x="33084" y="15019"/>
                        </a:cubicBezTo>
                        <a:cubicBezTo>
                          <a:pt x="38657" y="27654"/>
                          <a:pt x="32924" y="42411"/>
                          <a:pt x="20280" y="47979"/>
                        </a:cubicBezTo>
                        <a:cubicBezTo>
                          <a:pt x="17206" y="49333"/>
                          <a:pt x="13890" y="50055"/>
                          <a:pt x="10530" y="50100"/>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sp>
              <p:nvSpPr>
                <p:cNvPr id="2018" name="Google Shape;2018;p38"/>
                <p:cNvSpPr/>
                <p:nvPr/>
              </p:nvSpPr>
              <p:spPr>
                <a:xfrm>
                  <a:off x="8970804" y="2252732"/>
                  <a:ext cx="19725" cy="29076"/>
                </a:xfrm>
                <a:custGeom>
                  <a:avLst/>
                  <a:gdLst/>
                  <a:ahLst/>
                  <a:cxnLst/>
                  <a:rect l="l" t="t" r="r" b="b"/>
                  <a:pathLst>
                    <a:path w="19725" h="29076" extrusionOk="0">
                      <a:moveTo>
                        <a:pt x="19631" y="13338"/>
                      </a:moveTo>
                      <a:cubicBezTo>
                        <a:pt x="18557" y="5341"/>
                        <a:pt x="13361" y="-561"/>
                        <a:pt x="8022" y="154"/>
                      </a:cubicBezTo>
                      <a:cubicBezTo>
                        <a:pt x="2682" y="869"/>
                        <a:pt x="-778" y="7930"/>
                        <a:pt x="295" y="15927"/>
                      </a:cubicBezTo>
                      <a:cubicBezTo>
                        <a:pt x="1367" y="23923"/>
                        <a:pt x="6564" y="29826"/>
                        <a:pt x="11902" y="29113"/>
                      </a:cubicBezTo>
                      <a:cubicBezTo>
                        <a:pt x="17242" y="28398"/>
                        <a:pt x="20701" y="21336"/>
                        <a:pt x="19631" y="13338"/>
                      </a:cubicBezTo>
                      <a:close/>
                    </a:path>
                  </a:pathLst>
                </a:custGeom>
                <a:solidFill>
                  <a:srgbClr val="FFFFFF">
                    <a:alpha val="303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sp>
            <p:nvSpPr>
              <p:cNvPr id="2019" name="Google Shape;2019;p38"/>
              <p:cNvSpPr/>
              <p:nvPr/>
            </p:nvSpPr>
            <p:spPr>
              <a:xfrm>
                <a:off x="8970464" y="2264547"/>
                <a:ext cx="10055" cy="16466"/>
              </a:xfrm>
              <a:custGeom>
                <a:avLst/>
                <a:gdLst/>
                <a:ahLst/>
                <a:cxnLst/>
                <a:rect l="l" t="t" r="r" b="b"/>
                <a:pathLst>
                  <a:path w="10055" h="16466" extrusionOk="0">
                    <a:moveTo>
                      <a:pt x="9302" y="6888"/>
                    </a:moveTo>
                    <a:cubicBezTo>
                      <a:pt x="7755" y="2412"/>
                      <a:pt x="4633" y="-573"/>
                      <a:pt x="2326" y="224"/>
                    </a:cubicBezTo>
                    <a:cubicBezTo>
                      <a:pt x="21" y="1019"/>
                      <a:pt x="-593" y="5292"/>
                      <a:pt x="952" y="9769"/>
                    </a:cubicBezTo>
                    <a:cubicBezTo>
                      <a:pt x="2498" y="14245"/>
                      <a:pt x="5623" y="17229"/>
                      <a:pt x="7927" y="16434"/>
                    </a:cubicBezTo>
                    <a:cubicBezTo>
                      <a:pt x="10235" y="15637"/>
                      <a:pt x="10850" y="11364"/>
                      <a:pt x="9302" y="68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grpSp>
          <p:nvGrpSpPr>
            <p:cNvPr id="2020" name="Google Shape;2020;p38"/>
            <p:cNvGrpSpPr/>
            <p:nvPr/>
          </p:nvGrpSpPr>
          <p:grpSpPr>
            <a:xfrm rot="9504301">
              <a:off x="3439917" y="2263579"/>
              <a:ext cx="73851" cy="73797"/>
              <a:chOff x="9342397" y="1530212"/>
              <a:chExt cx="73860" cy="73806"/>
            </a:xfrm>
          </p:grpSpPr>
          <p:grpSp>
            <p:nvGrpSpPr>
              <p:cNvPr id="2021" name="Google Shape;2021;p38"/>
              <p:cNvGrpSpPr/>
              <p:nvPr/>
            </p:nvGrpSpPr>
            <p:grpSpPr>
              <a:xfrm>
                <a:off x="9342397" y="1530212"/>
                <a:ext cx="73860" cy="73806"/>
                <a:chOff x="9342397" y="1530212"/>
                <a:chExt cx="73860" cy="73806"/>
              </a:xfrm>
            </p:grpSpPr>
            <p:grpSp>
              <p:nvGrpSpPr>
                <p:cNvPr id="2022" name="Google Shape;2022;p38"/>
                <p:cNvGrpSpPr/>
                <p:nvPr/>
              </p:nvGrpSpPr>
              <p:grpSpPr>
                <a:xfrm>
                  <a:off x="9342397" y="1530212"/>
                  <a:ext cx="73860" cy="73806"/>
                  <a:chOff x="9342397" y="1530212"/>
                  <a:chExt cx="73860" cy="73806"/>
                </a:xfrm>
              </p:grpSpPr>
              <p:sp>
                <p:nvSpPr>
                  <p:cNvPr id="2023" name="Google Shape;2023;p38"/>
                  <p:cNvSpPr/>
                  <p:nvPr/>
                </p:nvSpPr>
                <p:spPr>
                  <a:xfrm>
                    <a:off x="9342397" y="1530212"/>
                    <a:ext cx="73860" cy="73806"/>
                  </a:xfrm>
                  <a:custGeom>
                    <a:avLst/>
                    <a:gdLst/>
                    <a:ahLst/>
                    <a:cxnLst/>
                    <a:rect l="l" t="t" r="r" b="b"/>
                    <a:pathLst>
                      <a:path w="73860" h="73806" extrusionOk="0">
                        <a:moveTo>
                          <a:pt x="71173" y="51039"/>
                        </a:moveTo>
                        <a:cubicBezTo>
                          <a:pt x="78933" y="32197"/>
                          <a:pt x="69938" y="10636"/>
                          <a:pt x="51082" y="2881"/>
                        </a:cubicBezTo>
                        <a:cubicBezTo>
                          <a:pt x="32225" y="-4874"/>
                          <a:pt x="10649" y="4115"/>
                          <a:pt x="2888" y="22957"/>
                        </a:cubicBezTo>
                        <a:cubicBezTo>
                          <a:pt x="-4872" y="41799"/>
                          <a:pt x="4123" y="63361"/>
                          <a:pt x="22979" y="71115"/>
                        </a:cubicBezTo>
                        <a:cubicBezTo>
                          <a:pt x="41835" y="78870"/>
                          <a:pt x="63410" y="69883"/>
                          <a:pt x="71172" y="51042"/>
                        </a:cubicBezTo>
                        <a:cubicBezTo>
                          <a:pt x="71172" y="51041"/>
                          <a:pt x="71173" y="51040"/>
                          <a:pt x="71173" y="51039"/>
                        </a:cubicBezTo>
                        <a:close/>
                      </a:path>
                    </a:pathLst>
                  </a:custGeom>
                  <a:solidFill>
                    <a:srgbClr val="FF77B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2024" name="Google Shape;2024;p38"/>
                  <p:cNvSpPr/>
                  <p:nvPr/>
                </p:nvSpPr>
                <p:spPr>
                  <a:xfrm>
                    <a:off x="9364475" y="1530268"/>
                    <a:ext cx="51774" cy="73728"/>
                  </a:xfrm>
                  <a:custGeom>
                    <a:avLst/>
                    <a:gdLst/>
                    <a:ahLst/>
                    <a:cxnLst/>
                    <a:rect l="l" t="t" r="r" b="b"/>
                    <a:pathLst>
                      <a:path w="51774" h="73728" extrusionOk="0">
                        <a:moveTo>
                          <a:pt x="15477" y="73823"/>
                        </a:moveTo>
                        <a:cubicBezTo>
                          <a:pt x="34126" y="65642"/>
                          <a:pt x="42608" y="43904"/>
                          <a:pt x="34421" y="25269"/>
                        </a:cubicBezTo>
                        <a:cubicBezTo>
                          <a:pt x="28457" y="11694"/>
                          <a:pt x="14934" y="3013"/>
                          <a:pt x="100" y="3235"/>
                        </a:cubicBezTo>
                        <a:cubicBezTo>
                          <a:pt x="18743" y="-4975"/>
                          <a:pt x="40516" y="3470"/>
                          <a:pt x="48732" y="22099"/>
                        </a:cubicBezTo>
                        <a:cubicBezTo>
                          <a:pt x="56949" y="40727"/>
                          <a:pt x="48498" y="62485"/>
                          <a:pt x="29855" y="70696"/>
                        </a:cubicBezTo>
                        <a:cubicBezTo>
                          <a:pt x="25321" y="72692"/>
                          <a:pt x="20431" y="73756"/>
                          <a:pt x="15476" y="73823"/>
                        </a:cubicBezTo>
                        <a:close/>
                      </a:path>
                    </a:pathLst>
                  </a:custGeom>
                  <a:solidFill>
                    <a:srgbClr val="D9659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sp>
              <p:nvSpPr>
                <p:cNvPr id="2025" name="Google Shape;2025;p38"/>
                <p:cNvSpPr/>
                <p:nvPr/>
              </p:nvSpPr>
              <p:spPr>
                <a:xfrm>
                  <a:off x="9348907" y="1548227"/>
                  <a:ext cx="29083" cy="42871"/>
                </a:xfrm>
                <a:custGeom>
                  <a:avLst/>
                  <a:gdLst/>
                  <a:ahLst/>
                  <a:cxnLst/>
                  <a:rect l="l" t="t" r="r" b="b"/>
                  <a:pathLst>
                    <a:path w="29083" h="42871" extrusionOk="0">
                      <a:moveTo>
                        <a:pt x="28896" y="19622"/>
                      </a:moveTo>
                      <a:cubicBezTo>
                        <a:pt x="27317" y="7831"/>
                        <a:pt x="19652" y="-872"/>
                        <a:pt x="11781" y="181"/>
                      </a:cubicBezTo>
                      <a:cubicBezTo>
                        <a:pt x="3908" y="1236"/>
                        <a:pt x="-1193" y="11648"/>
                        <a:pt x="387" y="23438"/>
                      </a:cubicBezTo>
                      <a:cubicBezTo>
                        <a:pt x="1968" y="35231"/>
                        <a:pt x="9632" y="43933"/>
                        <a:pt x="17505" y="42880"/>
                      </a:cubicBezTo>
                      <a:cubicBezTo>
                        <a:pt x="25376" y="41827"/>
                        <a:pt x="30477" y="31414"/>
                        <a:pt x="28896" y="19622"/>
                      </a:cubicBezTo>
                      <a:close/>
                    </a:path>
                  </a:pathLst>
                </a:custGeom>
                <a:solidFill>
                  <a:srgbClr val="FF8CB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sp>
            <p:nvSpPr>
              <p:cNvPr id="2026" name="Google Shape;2026;p38"/>
              <p:cNvSpPr/>
              <p:nvPr/>
            </p:nvSpPr>
            <p:spPr>
              <a:xfrm>
                <a:off x="9348406" y="1565647"/>
                <a:ext cx="14824" cy="24279"/>
              </a:xfrm>
              <a:custGeom>
                <a:avLst/>
                <a:gdLst/>
                <a:ahLst/>
                <a:cxnLst/>
                <a:rect l="l" t="t" r="r" b="b"/>
                <a:pathLst>
                  <a:path w="14824" h="24279" extrusionOk="0">
                    <a:moveTo>
                      <a:pt x="13667" y="10112"/>
                    </a:moveTo>
                    <a:cubicBezTo>
                      <a:pt x="11388" y="3510"/>
                      <a:pt x="6783" y="-889"/>
                      <a:pt x="3383" y="285"/>
                    </a:cubicBezTo>
                    <a:cubicBezTo>
                      <a:pt x="-16" y="1457"/>
                      <a:pt x="-923" y="7758"/>
                      <a:pt x="1357" y="14359"/>
                    </a:cubicBezTo>
                    <a:cubicBezTo>
                      <a:pt x="3638" y="20959"/>
                      <a:pt x="8242" y="25359"/>
                      <a:pt x="11642" y="24185"/>
                    </a:cubicBezTo>
                    <a:cubicBezTo>
                      <a:pt x="15041" y="23013"/>
                      <a:pt x="15948" y="16712"/>
                      <a:pt x="13667" y="10112"/>
                    </a:cubicBezTo>
                    <a:close/>
                  </a:path>
                </a:pathLst>
              </a:custGeom>
              <a:solidFill>
                <a:srgbClr val="FBFFF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sp>
          <p:nvSpPr>
            <p:cNvPr id="2027" name="Google Shape;2027;p38"/>
            <p:cNvSpPr/>
            <p:nvPr/>
          </p:nvSpPr>
          <p:spPr>
            <a:xfrm rot="9527408">
              <a:off x="2603380" y="1665765"/>
              <a:ext cx="465723" cy="256195"/>
            </a:xfrm>
            <a:custGeom>
              <a:avLst/>
              <a:gdLst/>
              <a:ahLst/>
              <a:cxnLst/>
              <a:rect l="l" t="t" r="r" b="b"/>
              <a:pathLst>
                <a:path w="465704" h="256184" extrusionOk="0">
                  <a:moveTo>
                    <a:pt x="427304" y="139294"/>
                  </a:moveTo>
                  <a:lnTo>
                    <a:pt x="82870" y="4295"/>
                  </a:lnTo>
                  <a:cubicBezTo>
                    <a:pt x="51706" y="-7922"/>
                    <a:pt x="16530" y="7421"/>
                    <a:pt x="4304" y="38563"/>
                  </a:cubicBezTo>
                  <a:cubicBezTo>
                    <a:pt x="4303" y="38565"/>
                    <a:pt x="4303" y="38567"/>
                    <a:pt x="4302" y="38568"/>
                  </a:cubicBezTo>
                  <a:lnTo>
                    <a:pt x="4302" y="38568"/>
                  </a:lnTo>
                  <a:cubicBezTo>
                    <a:pt x="-7923" y="69713"/>
                    <a:pt x="7432" y="104864"/>
                    <a:pt x="38600" y="117080"/>
                  </a:cubicBezTo>
                  <a:lnTo>
                    <a:pt x="383034" y="252080"/>
                  </a:lnTo>
                  <a:cubicBezTo>
                    <a:pt x="414200" y="264296"/>
                    <a:pt x="449376" y="248952"/>
                    <a:pt x="461601" y="217809"/>
                  </a:cubicBezTo>
                  <a:cubicBezTo>
                    <a:pt x="461601" y="217808"/>
                    <a:pt x="461602" y="217807"/>
                    <a:pt x="461602" y="217807"/>
                  </a:cubicBezTo>
                  <a:lnTo>
                    <a:pt x="461602" y="217807"/>
                  </a:lnTo>
                  <a:cubicBezTo>
                    <a:pt x="473827" y="186662"/>
                    <a:pt x="458472" y="151511"/>
                    <a:pt x="427304" y="139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2028" name="Google Shape;2028;p38"/>
            <p:cNvSpPr/>
            <p:nvPr/>
          </p:nvSpPr>
          <p:spPr>
            <a:xfrm rot="9525414">
              <a:off x="2316170" y="1853784"/>
              <a:ext cx="1060348" cy="2058084"/>
            </a:xfrm>
            <a:custGeom>
              <a:avLst/>
              <a:gdLst/>
              <a:ahLst/>
              <a:cxnLst/>
              <a:rect l="l" t="t" r="r" b="b"/>
              <a:pathLst>
                <a:path w="1059838" h="2057094" extrusionOk="0">
                  <a:moveTo>
                    <a:pt x="945087" y="12622"/>
                  </a:moveTo>
                  <a:lnTo>
                    <a:pt x="945087" y="12622"/>
                  </a:lnTo>
                  <a:cubicBezTo>
                    <a:pt x="852113" y="-23820"/>
                    <a:pt x="747179" y="21952"/>
                    <a:pt x="710710" y="114858"/>
                  </a:cubicBezTo>
                  <a:cubicBezTo>
                    <a:pt x="710710" y="114859"/>
                    <a:pt x="710710" y="114860"/>
                    <a:pt x="710709" y="114862"/>
                  </a:cubicBezTo>
                  <a:lnTo>
                    <a:pt x="100" y="1925224"/>
                  </a:lnTo>
                  <a:lnTo>
                    <a:pt x="336794" y="2057189"/>
                  </a:lnTo>
                  <a:lnTo>
                    <a:pt x="1047403" y="246829"/>
                  </a:lnTo>
                  <a:cubicBezTo>
                    <a:pt x="1083872" y="153923"/>
                    <a:pt x="1038065" y="49065"/>
                    <a:pt x="945091" y="12623"/>
                  </a:cubicBezTo>
                  <a:cubicBezTo>
                    <a:pt x="945090" y="12623"/>
                    <a:pt x="945089" y="12622"/>
                    <a:pt x="945088" y="1262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2029" name="Google Shape;2029;p38"/>
            <p:cNvSpPr/>
            <p:nvPr/>
          </p:nvSpPr>
          <p:spPr>
            <a:xfrm rot="9525414">
              <a:off x="2364242" y="1873888"/>
              <a:ext cx="955642" cy="1984096"/>
            </a:xfrm>
            <a:custGeom>
              <a:avLst/>
              <a:gdLst/>
              <a:ahLst/>
              <a:cxnLst/>
              <a:rect l="l" t="t" r="r" b="b"/>
              <a:pathLst>
                <a:path w="955182" h="1983142" extrusionOk="0">
                  <a:moveTo>
                    <a:pt x="875192" y="8410"/>
                  </a:moveTo>
                  <a:cubicBezTo>
                    <a:pt x="808923" y="-16598"/>
                    <a:pt x="734900" y="16703"/>
                    <a:pt x="709705" y="82858"/>
                  </a:cubicBezTo>
                  <a:lnTo>
                    <a:pt x="100" y="1890664"/>
                  </a:lnTo>
                  <a:lnTo>
                    <a:pt x="236288" y="1983238"/>
                  </a:lnTo>
                  <a:lnTo>
                    <a:pt x="945895" y="175433"/>
                  </a:lnTo>
                  <a:cubicBezTo>
                    <a:pt x="972427" y="109802"/>
                    <a:pt x="940803" y="35093"/>
                    <a:pt x="875193" y="84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2030" name="Google Shape;2030;p38"/>
            <p:cNvSpPr/>
            <p:nvPr/>
          </p:nvSpPr>
          <p:spPr>
            <a:xfrm rot="5417189">
              <a:off x="2827144" y="1681559"/>
              <a:ext cx="16145" cy="361407"/>
            </a:xfrm>
            <a:custGeom>
              <a:avLst/>
              <a:gdLst/>
              <a:ahLst/>
              <a:cxnLst/>
              <a:rect l="l" t="t" r="r" b="b"/>
              <a:pathLst>
                <a:path w="16145" h="361402" extrusionOk="0">
                  <a:moveTo>
                    <a:pt x="100" y="95"/>
                  </a:moveTo>
                  <a:lnTo>
                    <a:pt x="16245" y="95"/>
                  </a:lnTo>
                  <a:lnTo>
                    <a:pt x="16245" y="361498"/>
                  </a:lnTo>
                  <a:lnTo>
                    <a:pt x="100" y="361498"/>
                  </a:ln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nvGrpSpPr>
            <p:cNvPr id="2031" name="Google Shape;2031;p38"/>
            <p:cNvGrpSpPr/>
            <p:nvPr/>
          </p:nvGrpSpPr>
          <p:grpSpPr>
            <a:xfrm rot="9527408">
              <a:off x="2485646" y="2517216"/>
              <a:ext cx="708723" cy="1363847"/>
              <a:chOff x="9919348" y="262103"/>
              <a:chExt cx="708694" cy="1363791"/>
            </a:xfrm>
          </p:grpSpPr>
          <p:grpSp>
            <p:nvGrpSpPr>
              <p:cNvPr id="2032" name="Google Shape;2032;p38"/>
              <p:cNvGrpSpPr/>
              <p:nvPr/>
            </p:nvGrpSpPr>
            <p:grpSpPr>
              <a:xfrm>
                <a:off x="9920051" y="262103"/>
                <a:ext cx="707991" cy="1353436"/>
                <a:chOff x="9920051" y="262103"/>
                <a:chExt cx="707991" cy="1353436"/>
              </a:xfrm>
            </p:grpSpPr>
            <p:grpSp>
              <p:nvGrpSpPr>
                <p:cNvPr id="2033" name="Google Shape;2033;p38"/>
                <p:cNvGrpSpPr/>
                <p:nvPr/>
              </p:nvGrpSpPr>
              <p:grpSpPr>
                <a:xfrm>
                  <a:off x="9920051" y="262103"/>
                  <a:ext cx="707991" cy="1353436"/>
                  <a:chOff x="9920051" y="262103"/>
                  <a:chExt cx="707991" cy="1353436"/>
                </a:xfrm>
              </p:grpSpPr>
              <p:sp>
                <p:nvSpPr>
                  <p:cNvPr id="2034" name="Google Shape;2034;p38"/>
                  <p:cNvSpPr/>
                  <p:nvPr/>
                </p:nvSpPr>
                <p:spPr>
                  <a:xfrm>
                    <a:off x="9920051" y="262145"/>
                    <a:ext cx="707990" cy="1353394"/>
                  </a:xfrm>
                  <a:custGeom>
                    <a:avLst/>
                    <a:gdLst/>
                    <a:ahLst/>
                    <a:cxnLst/>
                    <a:rect l="l" t="t" r="r" b="b"/>
                    <a:pathLst>
                      <a:path w="707990" h="1353394" extrusionOk="0">
                        <a:moveTo>
                          <a:pt x="100" y="1260916"/>
                        </a:moveTo>
                        <a:lnTo>
                          <a:pt x="462514" y="82858"/>
                        </a:lnTo>
                        <a:cubicBezTo>
                          <a:pt x="487710" y="16703"/>
                          <a:pt x="561732" y="-16598"/>
                          <a:pt x="628001" y="8410"/>
                        </a:cubicBezTo>
                        <a:cubicBezTo>
                          <a:pt x="693611" y="35093"/>
                          <a:pt x="725235" y="109802"/>
                          <a:pt x="698703" y="175433"/>
                        </a:cubicBezTo>
                        <a:lnTo>
                          <a:pt x="236288" y="1353489"/>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2035" name="Google Shape;2035;p38"/>
                  <p:cNvSpPr/>
                  <p:nvPr/>
                </p:nvSpPr>
                <p:spPr>
                  <a:xfrm>
                    <a:off x="10080861" y="262103"/>
                    <a:ext cx="547181" cy="1353435"/>
                  </a:xfrm>
                  <a:custGeom>
                    <a:avLst/>
                    <a:gdLst/>
                    <a:ahLst/>
                    <a:cxnLst/>
                    <a:rect l="l" t="t" r="r" b="b"/>
                    <a:pathLst>
                      <a:path w="547181" h="1353435" extrusionOk="0">
                        <a:moveTo>
                          <a:pt x="100" y="1323987"/>
                        </a:moveTo>
                        <a:lnTo>
                          <a:pt x="462513" y="145929"/>
                        </a:lnTo>
                        <a:cubicBezTo>
                          <a:pt x="482905" y="94713"/>
                          <a:pt x="468653" y="36211"/>
                          <a:pt x="426981" y="95"/>
                        </a:cubicBezTo>
                        <a:cubicBezTo>
                          <a:pt x="440757" y="620"/>
                          <a:pt x="454348" y="3444"/>
                          <a:pt x="467191" y="8451"/>
                        </a:cubicBezTo>
                        <a:cubicBezTo>
                          <a:pt x="532801" y="35134"/>
                          <a:pt x="564426" y="109843"/>
                          <a:pt x="537893" y="175474"/>
                        </a:cubicBezTo>
                        <a:lnTo>
                          <a:pt x="75478" y="1353531"/>
                        </a:ln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sp>
              <p:nvSpPr>
                <p:cNvPr id="2036" name="Google Shape;2036;p38"/>
                <p:cNvSpPr/>
                <p:nvPr/>
              </p:nvSpPr>
              <p:spPr>
                <a:xfrm>
                  <a:off x="9943751" y="363058"/>
                  <a:ext cx="444153" cy="1169174"/>
                </a:xfrm>
                <a:custGeom>
                  <a:avLst/>
                  <a:gdLst/>
                  <a:ahLst/>
                  <a:cxnLst/>
                  <a:rect l="l" t="t" r="r" b="b"/>
                  <a:pathLst>
                    <a:path w="444153" h="1169174" extrusionOk="0">
                      <a:moveTo>
                        <a:pt x="138017" y="1169269"/>
                      </a:moveTo>
                      <a:cubicBezTo>
                        <a:pt x="138017" y="1169269"/>
                        <a:pt x="62572" y="1130043"/>
                        <a:pt x="100" y="1131630"/>
                      </a:cubicBezTo>
                      <a:lnTo>
                        <a:pt x="444253" y="95"/>
                      </a:lnTo>
                      <a:cubicBezTo>
                        <a:pt x="444253" y="95"/>
                        <a:pt x="248226" y="577672"/>
                        <a:pt x="80649" y="1024793"/>
                      </a:cubicBezTo>
                      <a:cubicBezTo>
                        <a:pt x="67542" y="1060461"/>
                        <a:pt x="78412" y="1100511"/>
                        <a:pt x="107759" y="1124671"/>
                      </a:cubicBezTo>
                      <a:cubicBezTo>
                        <a:pt x="123585" y="1137968"/>
                        <a:pt x="137105" y="1153739"/>
                        <a:pt x="138017" y="1169269"/>
                      </a:cubicBezTo>
                      <a:close/>
                    </a:path>
                  </a:pathLst>
                </a:custGeom>
                <a:solidFill>
                  <a:srgbClr val="FFFFFF">
                    <a:alpha val="303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sp>
            <p:nvSpPr>
              <p:cNvPr id="2037" name="Google Shape;2037;p38"/>
              <p:cNvSpPr/>
              <p:nvPr/>
            </p:nvSpPr>
            <p:spPr>
              <a:xfrm>
                <a:off x="9919348" y="1512610"/>
                <a:ext cx="237594" cy="113284"/>
              </a:xfrm>
              <a:custGeom>
                <a:avLst/>
                <a:gdLst/>
                <a:ahLst/>
                <a:cxnLst/>
                <a:rect l="l" t="t" r="r" b="b"/>
                <a:pathLst>
                  <a:path w="237594" h="113284" extrusionOk="0">
                    <a:moveTo>
                      <a:pt x="236991" y="103024"/>
                    </a:moveTo>
                    <a:cubicBezTo>
                      <a:pt x="244067" y="84998"/>
                      <a:pt x="196931" y="49661"/>
                      <a:pt x="131709" y="24097"/>
                    </a:cubicBezTo>
                    <a:cubicBezTo>
                      <a:pt x="66488" y="-1467"/>
                      <a:pt x="7879" y="-7575"/>
                      <a:pt x="803" y="10451"/>
                    </a:cubicBezTo>
                    <a:cubicBezTo>
                      <a:pt x="-6273" y="28478"/>
                      <a:pt x="40864" y="63815"/>
                      <a:pt x="106086" y="89377"/>
                    </a:cubicBezTo>
                    <a:cubicBezTo>
                      <a:pt x="171306" y="114941"/>
                      <a:pt x="229915" y="121051"/>
                      <a:pt x="236991" y="103024"/>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nvGrpSpPr>
              <p:cNvPr id="2038" name="Google Shape;2038;p38"/>
              <p:cNvGrpSpPr/>
              <p:nvPr/>
            </p:nvGrpSpPr>
            <p:grpSpPr>
              <a:xfrm>
                <a:off x="10056012" y="406090"/>
                <a:ext cx="424960" cy="1013547"/>
                <a:chOff x="10056012" y="406090"/>
                <a:chExt cx="424960" cy="1013547"/>
              </a:xfrm>
            </p:grpSpPr>
            <p:sp>
              <p:nvSpPr>
                <p:cNvPr id="2039" name="Google Shape;2039;p38"/>
                <p:cNvSpPr/>
                <p:nvPr/>
              </p:nvSpPr>
              <p:spPr>
                <a:xfrm>
                  <a:off x="10056012" y="1371078"/>
                  <a:ext cx="48595" cy="48559"/>
                </a:xfrm>
                <a:custGeom>
                  <a:avLst/>
                  <a:gdLst/>
                  <a:ahLst/>
                  <a:cxnLst/>
                  <a:rect l="l" t="t" r="r" b="b"/>
                  <a:pathLst>
                    <a:path w="48595" h="48559" extrusionOk="0">
                      <a:moveTo>
                        <a:pt x="47012" y="33237"/>
                      </a:moveTo>
                      <a:cubicBezTo>
                        <a:pt x="51910" y="20757"/>
                        <a:pt x="45756" y="6672"/>
                        <a:pt x="33266" y="1777"/>
                      </a:cubicBezTo>
                      <a:cubicBezTo>
                        <a:pt x="20777" y="-3117"/>
                        <a:pt x="6682" y="3032"/>
                        <a:pt x="1783" y="15512"/>
                      </a:cubicBezTo>
                      <a:cubicBezTo>
                        <a:pt x="-3115" y="27993"/>
                        <a:pt x="3039" y="42078"/>
                        <a:pt x="15529" y="46972"/>
                      </a:cubicBezTo>
                      <a:cubicBezTo>
                        <a:pt x="28017" y="51867"/>
                        <a:pt x="42111" y="45719"/>
                        <a:pt x="47011" y="33240"/>
                      </a:cubicBezTo>
                      <a:cubicBezTo>
                        <a:pt x="47011" y="33239"/>
                        <a:pt x="47012" y="33238"/>
                        <a:pt x="47012" y="33237"/>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2040" name="Google Shape;2040;p38"/>
                <p:cNvSpPr/>
                <p:nvPr/>
              </p:nvSpPr>
              <p:spPr>
                <a:xfrm>
                  <a:off x="10359772" y="530742"/>
                  <a:ext cx="48594" cy="48559"/>
                </a:xfrm>
                <a:custGeom>
                  <a:avLst/>
                  <a:gdLst/>
                  <a:ahLst/>
                  <a:cxnLst/>
                  <a:rect l="l" t="t" r="r" b="b"/>
                  <a:pathLst>
                    <a:path w="48594" h="48559" extrusionOk="0">
                      <a:moveTo>
                        <a:pt x="47010" y="33239"/>
                      </a:moveTo>
                      <a:cubicBezTo>
                        <a:pt x="51909" y="20760"/>
                        <a:pt x="45758" y="6675"/>
                        <a:pt x="33270" y="1779"/>
                      </a:cubicBezTo>
                      <a:cubicBezTo>
                        <a:pt x="33269" y="1778"/>
                        <a:pt x="33268" y="1778"/>
                        <a:pt x="33268" y="1778"/>
                      </a:cubicBezTo>
                      <a:cubicBezTo>
                        <a:pt x="20779" y="-3118"/>
                        <a:pt x="6682" y="3031"/>
                        <a:pt x="1784" y="15511"/>
                      </a:cubicBezTo>
                      <a:cubicBezTo>
                        <a:pt x="1784" y="15512"/>
                        <a:pt x="1784" y="15512"/>
                        <a:pt x="1784" y="15512"/>
                      </a:cubicBezTo>
                      <a:cubicBezTo>
                        <a:pt x="-3115" y="27992"/>
                        <a:pt x="3038" y="42077"/>
                        <a:pt x="15527" y="46971"/>
                      </a:cubicBezTo>
                      <a:cubicBezTo>
                        <a:pt x="15528" y="46972"/>
                        <a:pt x="15528" y="46972"/>
                        <a:pt x="15529" y="46972"/>
                      </a:cubicBezTo>
                      <a:cubicBezTo>
                        <a:pt x="28017" y="51867"/>
                        <a:pt x="42112" y="45719"/>
                        <a:pt x="47011" y="33240"/>
                      </a:cubicBezTo>
                      <a:cubicBezTo>
                        <a:pt x="47011" y="33240"/>
                        <a:pt x="47011" y="33239"/>
                        <a:pt x="47011" y="33239"/>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2041" name="Google Shape;2041;p38"/>
                <p:cNvSpPr/>
                <p:nvPr/>
              </p:nvSpPr>
              <p:spPr>
                <a:xfrm>
                  <a:off x="10333272" y="756445"/>
                  <a:ext cx="34359" cy="34335"/>
                </a:xfrm>
                <a:custGeom>
                  <a:avLst/>
                  <a:gdLst/>
                  <a:ahLst/>
                  <a:cxnLst/>
                  <a:rect l="l" t="t" r="r" b="b"/>
                  <a:pathLst>
                    <a:path w="34359" h="34335" extrusionOk="0">
                      <a:moveTo>
                        <a:pt x="33270" y="23528"/>
                      </a:moveTo>
                      <a:cubicBezTo>
                        <a:pt x="36733" y="14704"/>
                        <a:pt x="32381" y="4745"/>
                        <a:pt x="23551" y="1284"/>
                      </a:cubicBezTo>
                      <a:cubicBezTo>
                        <a:pt x="14719" y="-2176"/>
                        <a:pt x="4754" y="2172"/>
                        <a:pt x="1290" y="10997"/>
                      </a:cubicBezTo>
                      <a:cubicBezTo>
                        <a:pt x="-2173" y="19821"/>
                        <a:pt x="2178" y="29779"/>
                        <a:pt x="11008" y="33240"/>
                      </a:cubicBezTo>
                      <a:cubicBezTo>
                        <a:pt x="19839" y="36702"/>
                        <a:pt x="29805" y="32355"/>
                        <a:pt x="33269" y="23531"/>
                      </a:cubicBezTo>
                      <a:cubicBezTo>
                        <a:pt x="33269" y="23530"/>
                        <a:pt x="33270" y="23529"/>
                        <a:pt x="33270" y="23528"/>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2042" name="Google Shape;2042;p38"/>
                <p:cNvSpPr/>
                <p:nvPr/>
              </p:nvSpPr>
              <p:spPr>
                <a:xfrm>
                  <a:off x="10097456" y="1157788"/>
                  <a:ext cx="34362" cy="34336"/>
                </a:xfrm>
                <a:custGeom>
                  <a:avLst/>
                  <a:gdLst/>
                  <a:ahLst/>
                  <a:cxnLst/>
                  <a:rect l="l" t="t" r="r" b="b"/>
                  <a:pathLst>
                    <a:path w="34362" h="34336" extrusionOk="0">
                      <a:moveTo>
                        <a:pt x="33272" y="23530"/>
                      </a:moveTo>
                      <a:cubicBezTo>
                        <a:pt x="36736" y="14706"/>
                        <a:pt x="32384" y="4746"/>
                        <a:pt x="23553" y="1285"/>
                      </a:cubicBezTo>
                      <a:cubicBezTo>
                        <a:pt x="14721" y="-2176"/>
                        <a:pt x="4754" y="2172"/>
                        <a:pt x="1290" y="10997"/>
                      </a:cubicBezTo>
                      <a:cubicBezTo>
                        <a:pt x="-2173" y="19821"/>
                        <a:pt x="2178" y="29781"/>
                        <a:pt x="11009" y="33242"/>
                      </a:cubicBezTo>
                      <a:cubicBezTo>
                        <a:pt x="19840" y="36703"/>
                        <a:pt x="29807" y="32355"/>
                        <a:pt x="33271" y="23530"/>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2043" name="Google Shape;2043;p38"/>
                <p:cNvSpPr/>
                <p:nvPr/>
              </p:nvSpPr>
              <p:spPr>
                <a:xfrm>
                  <a:off x="10127201" y="1267881"/>
                  <a:ext cx="15499" cy="15488"/>
                </a:xfrm>
                <a:custGeom>
                  <a:avLst/>
                  <a:gdLst/>
                  <a:ahLst/>
                  <a:cxnLst/>
                  <a:rect l="l" t="t" r="r" b="b"/>
                  <a:pathLst>
                    <a:path w="15499" h="15488" extrusionOk="0">
                      <a:moveTo>
                        <a:pt x="15062" y="10667"/>
                      </a:moveTo>
                      <a:cubicBezTo>
                        <a:pt x="16625" y="6686"/>
                        <a:pt x="14663" y="2193"/>
                        <a:pt x="10679" y="632"/>
                      </a:cubicBezTo>
                      <a:cubicBezTo>
                        <a:pt x="6695" y="-930"/>
                        <a:pt x="2200" y="1031"/>
                        <a:pt x="637" y="5012"/>
                      </a:cubicBezTo>
                      <a:cubicBezTo>
                        <a:pt x="-925" y="8992"/>
                        <a:pt x="1036" y="13485"/>
                        <a:pt x="5020" y="15046"/>
                      </a:cubicBezTo>
                      <a:cubicBezTo>
                        <a:pt x="5020" y="15046"/>
                        <a:pt x="5020" y="15047"/>
                        <a:pt x="5021" y="15047"/>
                      </a:cubicBezTo>
                      <a:cubicBezTo>
                        <a:pt x="9004" y="16608"/>
                        <a:pt x="13500" y="14647"/>
                        <a:pt x="15062" y="10667"/>
                      </a:cubicBezTo>
                      <a:cubicBezTo>
                        <a:pt x="15062" y="10667"/>
                        <a:pt x="15062" y="10667"/>
                        <a:pt x="15062" y="10667"/>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2044" name="Google Shape;2044;p38"/>
                <p:cNvSpPr/>
                <p:nvPr/>
              </p:nvSpPr>
              <p:spPr>
                <a:xfrm>
                  <a:off x="10465473" y="406090"/>
                  <a:ext cx="15499" cy="15488"/>
                </a:xfrm>
                <a:custGeom>
                  <a:avLst/>
                  <a:gdLst/>
                  <a:ahLst/>
                  <a:cxnLst/>
                  <a:rect l="l" t="t" r="r" b="b"/>
                  <a:pathLst>
                    <a:path w="15499" h="15488" extrusionOk="0">
                      <a:moveTo>
                        <a:pt x="15063" y="10667"/>
                      </a:moveTo>
                      <a:cubicBezTo>
                        <a:pt x="16625" y="6686"/>
                        <a:pt x="14662" y="2194"/>
                        <a:pt x="10679" y="632"/>
                      </a:cubicBezTo>
                      <a:cubicBezTo>
                        <a:pt x="6697" y="-930"/>
                        <a:pt x="2202" y="1030"/>
                        <a:pt x="638" y="5009"/>
                      </a:cubicBezTo>
                      <a:cubicBezTo>
                        <a:pt x="638" y="5011"/>
                        <a:pt x="638" y="5012"/>
                        <a:pt x="638" y="5013"/>
                      </a:cubicBezTo>
                      <a:cubicBezTo>
                        <a:pt x="-926" y="8992"/>
                        <a:pt x="1036" y="13484"/>
                        <a:pt x="5019" y="15046"/>
                      </a:cubicBezTo>
                      <a:cubicBezTo>
                        <a:pt x="5020" y="15046"/>
                        <a:pt x="5021" y="15047"/>
                        <a:pt x="5022" y="15047"/>
                      </a:cubicBezTo>
                      <a:cubicBezTo>
                        <a:pt x="9005" y="16608"/>
                        <a:pt x="13501" y="14648"/>
                        <a:pt x="15064" y="10667"/>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2045" name="Google Shape;2045;p38"/>
                <p:cNvSpPr/>
                <p:nvPr/>
              </p:nvSpPr>
              <p:spPr>
                <a:xfrm>
                  <a:off x="10242231" y="869411"/>
                  <a:ext cx="15499" cy="15488"/>
                </a:xfrm>
                <a:custGeom>
                  <a:avLst/>
                  <a:gdLst/>
                  <a:ahLst/>
                  <a:cxnLst/>
                  <a:rect l="l" t="t" r="r" b="b"/>
                  <a:pathLst>
                    <a:path w="15499" h="15488" extrusionOk="0">
                      <a:moveTo>
                        <a:pt x="15062" y="10667"/>
                      </a:moveTo>
                      <a:cubicBezTo>
                        <a:pt x="16625" y="6686"/>
                        <a:pt x="14663" y="2194"/>
                        <a:pt x="10679" y="632"/>
                      </a:cubicBezTo>
                      <a:cubicBezTo>
                        <a:pt x="6695" y="-930"/>
                        <a:pt x="2200" y="1031"/>
                        <a:pt x="637" y="5012"/>
                      </a:cubicBezTo>
                      <a:cubicBezTo>
                        <a:pt x="-925" y="8992"/>
                        <a:pt x="1036" y="13485"/>
                        <a:pt x="5020" y="15046"/>
                      </a:cubicBezTo>
                      <a:cubicBezTo>
                        <a:pt x="5020" y="15047"/>
                        <a:pt x="5020" y="15047"/>
                        <a:pt x="5021" y="15047"/>
                      </a:cubicBezTo>
                      <a:cubicBezTo>
                        <a:pt x="9005" y="16608"/>
                        <a:pt x="13500" y="14647"/>
                        <a:pt x="15062" y="10667"/>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2046" name="Google Shape;2046;p38"/>
                <p:cNvSpPr/>
                <p:nvPr/>
              </p:nvSpPr>
              <p:spPr>
                <a:xfrm>
                  <a:off x="10229086" y="996626"/>
                  <a:ext cx="48595" cy="48559"/>
                </a:xfrm>
                <a:custGeom>
                  <a:avLst/>
                  <a:gdLst/>
                  <a:ahLst/>
                  <a:cxnLst/>
                  <a:rect l="l" t="t" r="r" b="b"/>
                  <a:pathLst>
                    <a:path w="48595" h="48559" extrusionOk="0">
                      <a:moveTo>
                        <a:pt x="47012" y="33237"/>
                      </a:moveTo>
                      <a:cubicBezTo>
                        <a:pt x="51910" y="20757"/>
                        <a:pt x="45756" y="6672"/>
                        <a:pt x="33266" y="1777"/>
                      </a:cubicBezTo>
                      <a:cubicBezTo>
                        <a:pt x="20777" y="-3117"/>
                        <a:pt x="6682" y="3032"/>
                        <a:pt x="1784" y="15512"/>
                      </a:cubicBezTo>
                      <a:cubicBezTo>
                        <a:pt x="-3115" y="27992"/>
                        <a:pt x="3038" y="42076"/>
                        <a:pt x="15527" y="46972"/>
                      </a:cubicBezTo>
                      <a:cubicBezTo>
                        <a:pt x="28015" y="51867"/>
                        <a:pt x="42111" y="45719"/>
                        <a:pt x="47011" y="33239"/>
                      </a:cubicBezTo>
                      <a:cubicBezTo>
                        <a:pt x="47011" y="33238"/>
                        <a:pt x="47011" y="33238"/>
                        <a:pt x="47012" y="33237"/>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grpSp>
        <p:grpSp>
          <p:nvGrpSpPr>
            <p:cNvPr id="2047" name="Google Shape;2047;p38"/>
            <p:cNvGrpSpPr/>
            <p:nvPr/>
          </p:nvGrpSpPr>
          <p:grpSpPr>
            <a:xfrm rot="9527408">
              <a:off x="2572277" y="2145669"/>
              <a:ext cx="700702" cy="1422637"/>
              <a:chOff x="9722558" y="521782"/>
              <a:chExt cx="700673" cy="1422578"/>
            </a:xfrm>
          </p:grpSpPr>
          <p:sp>
            <p:nvSpPr>
              <p:cNvPr id="2048" name="Google Shape;2048;p38"/>
              <p:cNvSpPr/>
              <p:nvPr/>
            </p:nvSpPr>
            <p:spPr>
              <a:xfrm rot="1285720">
                <a:off x="9718422" y="1900214"/>
                <a:ext cx="180663" cy="11543"/>
              </a:xfrm>
              <a:custGeom>
                <a:avLst/>
                <a:gdLst/>
                <a:ahLst/>
                <a:cxnLst/>
                <a:rect l="l" t="t" r="r" b="b"/>
                <a:pathLst>
                  <a:path w="180833" h="11554" extrusionOk="0">
                    <a:moveTo>
                      <a:pt x="100" y="95"/>
                    </a:moveTo>
                    <a:lnTo>
                      <a:pt x="180933" y="95"/>
                    </a:lnTo>
                    <a:lnTo>
                      <a:pt x="180933" y="11649"/>
                    </a:lnTo>
                    <a:lnTo>
                      <a:pt x="100" y="1164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2049" name="Google Shape;2049;p38"/>
              <p:cNvSpPr/>
              <p:nvPr/>
            </p:nvSpPr>
            <p:spPr>
              <a:xfrm rot="1285720">
                <a:off x="9806464" y="1675914"/>
                <a:ext cx="180664" cy="11543"/>
              </a:xfrm>
              <a:custGeom>
                <a:avLst/>
                <a:gdLst/>
                <a:ahLst/>
                <a:cxnLst/>
                <a:rect l="l" t="t" r="r" b="b"/>
                <a:pathLst>
                  <a:path w="180834" h="11554" extrusionOk="0">
                    <a:moveTo>
                      <a:pt x="100" y="95"/>
                    </a:moveTo>
                    <a:lnTo>
                      <a:pt x="180935" y="95"/>
                    </a:lnTo>
                    <a:lnTo>
                      <a:pt x="180935" y="11650"/>
                    </a:lnTo>
                    <a:lnTo>
                      <a:pt x="100" y="1165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2050" name="Google Shape;2050;p38"/>
              <p:cNvSpPr/>
              <p:nvPr/>
            </p:nvSpPr>
            <p:spPr>
              <a:xfrm rot="1285720">
                <a:off x="9894506" y="1451617"/>
                <a:ext cx="180663" cy="11542"/>
              </a:xfrm>
              <a:custGeom>
                <a:avLst/>
                <a:gdLst/>
                <a:ahLst/>
                <a:cxnLst/>
                <a:rect l="l" t="t" r="r" b="b"/>
                <a:pathLst>
                  <a:path w="180833" h="11553" extrusionOk="0">
                    <a:moveTo>
                      <a:pt x="100" y="95"/>
                    </a:moveTo>
                    <a:lnTo>
                      <a:pt x="180933" y="95"/>
                    </a:lnTo>
                    <a:lnTo>
                      <a:pt x="180933" y="11649"/>
                    </a:lnTo>
                    <a:lnTo>
                      <a:pt x="100" y="1164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2051" name="Google Shape;2051;p38"/>
              <p:cNvSpPr/>
              <p:nvPr/>
            </p:nvSpPr>
            <p:spPr>
              <a:xfrm rot="1285720">
                <a:off x="9982550" y="1227319"/>
                <a:ext cx="180663" cy="11543"/>
              </a:xfrm>
              <a:custGeom>
                <a:avLst/>
                <a:gdLst/>
                <a:ahLst/>
                <a:cxnLst/>
                <a:rect l="l" t="t" r="r" b="b"/>
                <a:pathLst>
                  <a:path w="180833" h="11554" extrusionOk="0">
                    <a:moveTo>
                      <a:pt x="100" y="95"/>
                    </a:moveTo>
                    <a:lnTo>
                      <a:pt x="180933" y="95"/>
                    </a:lnTo>
                    <a:lnTo>
                      <a:pt x="180933" y="11649"/>
                    </a:lnTo>
                    <a:lnTo>
                      <a:pt x="100" y="1164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2052" name="Google Shape;2052;p38"/>
              <p:cNvSpPr/>
              <p:nvPr/>
            </p:nvSpPr>
            <p:spPr>
              <a:xfrm rot="1285720">
                <a:off x="10070590" y="1003020"/>
                <a:ext cx="180663" cy="11543"/>
              </a:xfrm>
              <a:custGeom>
                <a:avLst/>
                <a:gdLst/>
                <a:ahLst/>
                <a:cxnLst/>
                <a:rect l="l" t="t" r="r" b="b"/>
                <a:pathLst>
                  <a:path w="180833" h="11554" extrusionOk="0">
                    <a:moveTo>
                      <a:pt x="100" y="95"/>
                    </a:moveTo>
                    <a:lnTo>
                      <a:pt x="180934" y="95"/>
                    </a:lnTo>
                    <a:lnTo>
                      <a:pt x="180934" y="11650"/>
                    </a:lnTo>
                    <a:lnTo>
                      <a:pt x="100" y="1165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2053" name="Google Shape;2053;p38"/>
              <p:cNvSpPr/>
              <p:nvPr/>
            </p:nvSpPr>
            <p:spPr>
              <a:xfrm rot="1285720">
                <a:off x="10158633" y="778722"/>
                <a:ext cx="180663" cy="11542"/>
              </a:xfrm>
              <a:custGeom>
                <a:avLst/>
                <a:gdLst/>
                <a:ahLst/>
                <a:cxnLst/>
                <a:rect l="l" t="t" r="r" b="b"/>
                <a:pathLst>
                  <a:path w="180833" h="11553" extrusionOk="0">
                    <a:moveTo>
                      <a:pt x="100" y="95"/>
                    </a:moveTo>
                    <a:lnTo>
                      <a:pt x="180934" y="95"/>
                    </a:lnTo>
                    <a:lnTo>
                      <a:pt x="180934" y="11649"/>
                    </a:lnTo>
                    <a:lnTo>
                      <a:pt x="100" y="1164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2054" name="Google Shape;2054;p38"/>
              <p:cNvSpPr/>
              <p:nvPr/>
            </p:nvSpPr>
            <p:spPr>
              <a:xfrm rot="1285720">
                <a:off x="10246701" y="554385"/>
                <a:ext cx="180665" cy="11543"/>
              </a:xfrm>
              <a:custGeom>
                <a:avLst/>
                <a:gdLst/>
                <a:ahLst/>
                <a:cxnLst/>
                <a:rect l="l" t="t" r="r" b="b"/>
                <a:pathLst>
                  <a:path w="180835" h="11554" extrusionOk="0">
                    <a:moveTo>
                      <a:pt x="100" y="95"/>
                    </a:moveTo>
                    <a:lnTo>
                      <a:pt x="180935" y="95"/>
                    </a:lnTo>
                    <a:lnTo>
                      <a:pt x="180935" y="11650"/>
                    </a:lnTo>
                    <a:lnTo>
                      <a:pt x="100" y="1165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grpSp>
          <p:nvGrpSpPr>
            <p:cNvPr id="2055" name="Google Shape;2055;p38"/>
            <p:cNvGrpSpPr/>
            <p:nvPr/>
          </p:nvGrpSpPr>
          <p:grpSpPr>
            <a:xfrm rot="9527408">
              <a:off x="2324004" y="1874394"/>
              <a:ext cx="1036326" cy="2000422"/>
              <a:chOff x="9636134" y="245587"/>
              <a:chExt cx="1036283" cy="2000339"/>
            </a:xfrm>
          </p:grpSpPr>
          <p:sp>
            <p:nvSpPr>
              <p:cNvPr id="2056" name="Google Shape;2056;p38"/>
              <p:cNvSpPr/>
              <p:nvPr/>
            </p:nvSpPr>
            <p:spPr>
              <a:xfrm>
                <a:off x="9636134" y="245587"/>
                <a:ext cx="844547" cy="1913182"/>
              </a:xfrm>
              <a:custGeom>
                <a:avLst/>
                <a:gdLst/>
                <a:ahLst/>
                <a:cxnLst/>
                <a:rect l="l" t="t" r="r" b="b"/>
                <a:pathLst>
                  <a:path w="844547" h="1913182" extrusionOk="0">
                    <a:moveTo>
                      <a:pt x="844648" y="7267"/>
                    </a:moveTo>
                    <a:lnTo>
                      <a:pt x="844648" y="7267"/>
                    </a:lnTo>
                    <a:cubicBezTo>
                      <a:pt x="791410" y="-13598"/>
                      <a:pt x="731324" y="12612"/>
                      <a:pt x="710442" y="65810"/>
                    </a:cubicBezTo>
                    <a:lnTo>
                      <a:pt x="100" y="1875495"/>
                    </a:lnTo>
                    <a:lnTo>
                      <a:pt x="96494" y="1913277"/>
                    </a:lnTo>
                    <a:close/>
                  </a:path>
                </a:pathLst>
              </a:custGeom>
              <a:solidFill>
                <a:srgbClr val="FFFFFF">
                  <a:alpha val="303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2057" name="Google Shape;2057;p38"/>
              <p:cNvSpPr/>
              <p:nvPr/>
            </p:nvSpPr>
            <p:spPr>
              <a:xfrm>
                <a:off x="9858502" y="302133"/>
                <a:ext cx="813915" cy="1943793"/>
              </a:xfrm>
              <a:custGeom>
                <a:avLst/>
                <a:gdLst/>
                <a:ahLst/>
                <a:cxnLst/>
                <a:rect l="l" t="t" r="r" b="b"/>
                <a:pathLst>
                  <a:path w="813915" h="1943793" extrusionOk="0">
                    <a:moveTo>
                      <a:pt x="748253" y="95"/>
                    </a:moveTo>
                    <a:lnTo>
                      <a:pt x="748253" y="95"/>
                    </a:lnTo>
                    <a:cubicBezTo>
                      <a:pt x="801489" y="20962"/>
                      <a:pt x="827719" y="81003"/>
                      <a:pt x="806837" y="134201"/>
                    </a:cubicBezTo>
                    <a:lnTo>
                      <a:pt x="96494" y="1943888"/>
                    </a:lnTo>
                    <a:lnTo>
                      <a:pt x="100" y="1906106"/>
                    </a:lnTo>
                    <a:close/>
                  </a:path>
                </a:pathLst>
              </a:custGeom>
              <a:solidFill>
                <a:srgbClr val="FFFFFF">
                  <a:alpha val="303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grpSp>
          <p:nvGrpSpPr>
            <p:cNvPr id="2058" name="Google Shape;2058;p38"/>
            <p:cNvGrpSpPr/>
            <p:nvPr/>
          </p:nvGrpSpPr>
          <p:grpSpPr>
            <a:xfrm rot="9527408">
              <a:off x="2402609" y="2014838"/>
              <a:ext cx="909969" cy="1669569"/>
              <a:chOff x="9675891" y="428714"/>
              <a:chExt cx="909931" cy="1669500"/>
            </a:xfrm>
          </p:grpSpPr>
          <p:sp>
            <p:nvSpPr>
              <p:cNvPr id="2059" name="Google Shape;2059;p38"/>
              <p:cNvSpPr/>
              <p:nvPr/>
            </p:nvSpPr>
            <p:spPr>
              <a:xfrm>
                <a:off x="9675891" y="428714"/>
                <a:ext cx="655317" cy="1669500"/>
              </a:xfrm>
              <a:custGeom>
                <a:avLst/>
                <a:gdLst/>
                <a:ahLst/>
                <a:cxnLst/>
                <a:rect l="l" t="t" r="r" b="b"/>
                <a:pathLst>
                  <a:path w="655317" h="1669500" extrusionOk="0">
                    <a:moveTo>
                      <a:pt x="100" y="1669595"/>
                    </a:moveTo>
                    <a:cubicBezTo>
                      <a:pt x="25760" y="1599387"/>
                      <a:pt x="52354" y="1529547"/>
                      <a:pt x="78454" y="1459513"/>
                    </a:cubicBezTo>
                    <a:lnTo>
                      <a:pt x="158336" y="1250027"/>
                    </a:lnTo>
                    <a:cubicBezTo>
                      <a:pt x="211743" y="1110432"/>
                      <a:pt x="266463" y="971349"/>
                      <a:pt x="320462" y="831985"/>
                    </a:cubicBezTo>
                    <a:cubicBezTo>
                      <a:pt x="375644" y="693084"/>
                      <a:pt x="430195" y="553936"/>
                      <a:pt x="485969" y="415267"/>
                    </a:cubicBezTo>
                    <a:lnTo>
                      <a:pt x="569921" y="207379"/>
                    </a:lnTo>
                    <a:cubicBezTo>
                      <a:pt x="598440" y="138291"/>
                      <a:pt x="626456" y="69008"/>
                      <a:pt x="655417" y="95"/>
                    </a:cubicBezTo>
                    <a:cubicBezTo>
                      <a:pt x="629769" y="70307"/>
                      <a:pt x="603175" y="140148"/>
                      <a:pt x="577084" y="210186"/>
                    </a:cubicBezTo>
                    <a:lnTo>
                      <a:pt x="497207" y="419672"/>
                    </a:lnTo>
                    <a:cubicBezTo>
                      <a:pt x="443761" y="559253"/>
                      <a:pt x="389093" y="698356"/>
                      <a:pt x="335055" y="837705"/>
                    </a:cubicBezTo>
                    <a:cubicBezTo>
                      <a:pt x="279834" y="976590"/>
                      <a:pt x="225335" y="1115759"/>
                      <a:pt x="169523" y="1254412"/>
                    </a:cubicBezTo>
                    <a:lnTo>
                      <a:pt x="85575" y="1462303"/>
                    </a:lnTo>
                    <a:cubicBezTo>
                      <a:pt x="57066" y="1531393"/>
                      <a:pt x="29050" y="1600677"/>
                      <a:pt x="100" y="16695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2060" name="Google Shape;2060;p38"/>
              <p:cNvSpPr/>
              <p:nvPr/>
            </p:nvSpPr>
            <p:spPr>
              <a:xfrm>
                <a:off x="10048370" y="528510"/>
                <a:ext cx="537452" cy="1369222"/>
              </a:xfrm>
              <a:custGeom>
                <a:avLst/>
                <a:gdLst/>
                <a:ahLst/>
                <a:cxnLst/>
                <a:rect l="l" t="t" r="r" b="b"/>
                <a:pathLst>
                  <a:path w="537452" h="1369222" extrusionOk="0">
                    <a:moveTo>
                      <a:pt x="100" y="1369318"/>
                    </a:moveTo>
                    <a:cubicBezTo>
                      <a:pt x="20848" y="1311622"/>
                      <a:pt x="42532" y="1254293"/>
                      <a:pt x="63722" y="1196770"/>
                    </a:cubicBezTo>
                    <a:lnTo>
                      <a:pt x="128869" y="1024820"/>
                    </a:lnTo>
                    <a:cubicBezTo>
                      <a:pt x="172455" y="910247"/>
                      <a:pt x="217352" y="796188"/>
                      <a:pt x="261530" y="681847"/>
                    </a:cubicBezTo>
                    <a:cubicBezTo>
                      <a:pt x="306889" y="567969"/>
                      <a:pt x="351619" y="453844"/>
                      <a:pt x="397570" y="340198"/>
                    </a:cubicBezTo>
                    <a:lnTo>
                      <a:pt x="466789" y="169844"/>
                    </a:lnTo>
                    <a:cubicBezTo>
                      <a:pt x="490397" y="113269"/>
                      <a:pt x="513501" y="56497"/>
                      <a:pt x="537552" y="95"/>
                    </a:cubicBezTo>
                    <a:cubicBezTo>
                      <a:pt x="516814" y="57795"/>
                      <a:pt x="495132" y="115125"/>
                      <a:pt x="473951" y="172651"/>
                    </a:cubicBezTo>
                    <a:lnTo>
                      <a:pt x="408808" y="344603"/>
                    </a:lnTo>
                    <a:cubicBezTo>
                      <a:pt x="365184" y="459161"/>
                      <a:pt x="320338" y="573241"/>
                      <a:pt x="276122" y="687567"/>
                    </a:cubicBezTo>
                    <a:cubicBezTo>
                      <a:pt x="230724" y="801429"/>
                      <a:pt x="186047" y="915575"/>
                      <a:pt x="140056" y="1029205"/>
                    </a:cubicBezTo>
                    <a:lnTo>
                      <a:pt x="70841" y="1199561"/>
                    </a:lnTo>
                    <a:cubicBezTo>
                      <a:pt x="47244" y="1256139"/>
                      <a:pt x="24139" y="1312912"/>
                      <a:pt x="100" y="13693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grpSp>
          <p:nvGrpSpPr>
            <p:cNvPr id="2061" name="Google Shape;2061;p38"/>
            <p:cNvGrpSpPr/>
            <p:nvPr/>
          </p:nvGrpSpPr>
          <p:grpSpPr>
            <a:xfrm rot="9527408">
              <a:off x="2736622" y="1998524"/>
              <a:ext cx="73863" cy="73809"/>
              <a:chOff x="9877719" y="2015975"/>
              <a:chExt cx="73860" cy="73806"/>
            </a:xfrm>
          </p:grpSpPr>
          <p:grpSp>
            <p:nvGrpSpPr>
              <p:cNvPr id="2062" name="Google Shape;2062;p38"/>
              <p:cNvGrpSpPr/>
              <p:nvPr/>
            </p:nvGrpSpPr>
            <p:grpSpPr>
              <a:xfrm>
                <a:off x="9877719" y="2015975"/>
                <a:ext cx="73860" cy="73806"/>
                <a:chOff x="9877719" y="2015975"/>
                <a:chExt cx="73860" cy="73806"/>
              </a:xfrm>
            </p:grpSpPr>
            <p:grpSp>
              <p:nvGrpSpPr>
                <p:cNvPr id="2063" name="Google Shape;2063;p38"/>
                <p:cNvGrpSpPr/>
                <p:nvPr/>
              </p:nvGrpSpPr>
              <p:grpSpPr>
                <a:xfrm>
                  <a:off x="9877719" y="2015975"/>
                  <a:ext cx="73860" cy="73806"/>
                  <a:chOff x="9877719" y="2015975"/>
                  <a:chExt cx="73860" cy="73806"/>
                </a:xfrm>
              </p:grpSpPr>
              <p:sp>
                <p:nvSpPr>
                  <p:cNvPr id="2064" name="Google Shape;2064;p38"/>
                  <p:cNvSpPr/>
                  <p:nvPr/>
                </p:nvSpPr>
                <p:spPr>
                  <a:xfrm>
                    <a:off x="9877719" y="2015975"/>
                    <a:ext cx="73860" cy="73806"/>
                  </a:xfrm>
                  <a:custGeom>
                    <a:avLst/>
                    <a:gdLst/>
                    <a:ahLst/>
                    <a:cxnLst/>
                    <a:rect l="l" t="t" r="r" b="b"/>
                    <a:pathLst>
                      <a:path w="73860" h="73806" extrusionOk="0">
                        <a:moveTo>
                          <a:pt x="71173" y="51039"/>
                        </a:moveTo>
                        <a:cubicBezTo>
                          <a:pt x="78933" y="32197"/>
                          <a:pt x="69938" y="10636"/>
                          <a:pt x="51082" y="2881"/>
                        </a:cubicBezTo>
                        <a:cubicBezTo>
                          <a:pt x="32225" y="-4874"/>
                          <a:pt x="10649" y="4115"/>
                          <a:pt x="2888" y="22957"/>
                        </a:cubicBezTo>
                        <a:cubicBezTo>
                          <a:pt x="-4872" y="41799"/>
                          <a:pt x="4123" y="63361"/>
                          <a:pt x="22979" y="71115"/>
                        </a:cubicBezTo>
                        <a:cubicBezTo>
                          <a:pt x="41835" y="78870"/>
                          <a:pt x="63412" y="69882"/>
                          <a:pt x="71172" y="51040"/>
                        </a:cubicBezTo>
                        <a:cubicBezTo>
                          <a:pt x="71172" y="51040"/>
                          <a:pt x="71172" y="51039"/>
                          <a:pt x="71172" y="51039"/>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2065" name="Google Shape;2065;p38"/>
                  <p:cNvSpPr/>
                  <p:nvPr/>
                </p:nvSpPr>
                <p:spPr>
                  <a:xfrm>
                    <a:off x="9899798" y="2016030"/>
                    <a:ext cx="51773" cy="73730"/>
                  </a:xfrm>
                  <a:custGeom>
                    <a:avLst/>
                    <a:gdLst/>
                    <a:ahLst/>
                    <a:cxnLst/>
                    <a:rect l="l" t="t" r="r" b="b"/>
                    <a:pathLst>
                      <a:path w="51773" h="73730" extrusionOk="0">
                        <a:moveTo>
                          <a:pt x="15478" y="73825"/>
                        </a:moveTo>
                        <a:cubicBezTo>
                          <a:pt x="34128" y="65643"/>
                          <a:pt x="42609" y="43903"/>
                          <a:pt x="34421" y="25268"/>
                        </a:cubicBezTo>
                        <a:cubicBezTo>
                          <a:pt x="28457" y="11693"/>
                          <a:pt x="14933" y="3012"/>
                          <a:pt x="100" y="3234"/>
                        </a:cubicBezTo>
                        <a:cubicBezTo>
                          <a:pt x="18744" y="-4975"/>
                          <a:pt x="40517" y="3472"/>
                          <a:pt x="48732" y="22102"/>
                        </a:cubicBezTo>
                        <a:cubicBezTo>
                          <a:pt x="56948" y="40732"/>
                          <a:pt x="48495" y="62489"/>
                          <a:pt x="29851" y="70699"/>
                        </a:cubicBezTo>
                        <a:cubicBezTo>
                          <a:pt x="25318" y="72695"/>
                          <a:pt x="20430" y="73758"/>
                          <a:pt x="15478" y="73825"/>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sp>
              <p:nvSpPr>
                <p:cNvPr id="2066" name="Google Shape;2066;p38"/>
                <p:cNvSpPr/>
                <p:nvPr/>
              </p:nvSpPr>
              <p:spPr>
                <a:xfrm rot="-457384">
                  <a:off x="9884385" y="2033890"/>
                  <a:ext cx="28727" cy="43028"/>
                </a:xfrm>
                <a:custGeom>
                  <a:avLst/>
                  <a:gdLst/>
                  <a:ahLst/>
                  <a:cxnLst/>
                  <a:rect l="l" t="t" r="r" b="b"/>
                  <a:pathLst>
                    <a:path w="28761" h="43079" extrusionOk="0">
                      <a:moveTo>
                        <a:pt x="28861" y="21635"/>
                      </a:moveTo>
                      <a:cubicBezTo>
                        <a:pt x="28861" y="33531"/>
                        <a:pt x="22422" y="43175"/>
                        <a:pt x="14481" y="43175"/>
                      </a:cubicBezTo>
                      <a:cubicBezTo>
                        <a:pt x="6538" y="43175"/>
                        <a:pt x="100" y="33531"/>
                        <a:pt x="100" y="21635"/>
                      </a:cubicBezTo>
                      <a:cubicBezTo>
                        <a:pt x="100" y="9739"/>
                        <a:pt x="6539" y="95"/>
                        <a:pt x="14481" y="95"/>
                      </a:cubicBezTo>
                      <a:cubicBezTo>
                        <a:pt x="22423" y="95"/>
                        <a:pt x="28861" y="9739"/>
                        <a:pt x="28861" y="21635"/>
                      </a:cubicBezTo>
                      <a:close/>
                    </a:path>
                  </a:pathLst>
                </a:custGeom>
                <a:solidFill>
                  <a:srgbClr val="FFFFFF">
                    <a:alpha val="303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sp>
            <p:nvSpPr>
              <p:cNvPr id="2067" name="Google Shape;2067;p38"/>
              <p:cNvSpPr/>
              <p:nvPr/>
            </p:nvSpPr>
            <p:spPr>
              <a:xfrm>
                <a:off x="9883728" y="2051410"/>
                <a:ext cx="14825" cy="24279"/>
              </a:xfrm>
              <a:custGeom>
                <a:avLst/>
                <a:gdLst/>
                <a:ahLst/>
                <a:cxnLst/>
                <a:rect l="l" t="t" r="r" b="b"/>
                <a:pathLst>
                  <a:path w="14825" h="24279" extrusionOk="0">
                    <a:moveTo>
                      <a:pt x="13668" y="10109"/>
                    </a:moveTo>
                    <a:cubicBezTo>
                      <a:pt x="11388" y="3510"/>
                      <a:pt x="6785" y="-889"/>
                      <a:pt x="3382" y="285"/>
                    </a:cubicBezTo>
                    <a:cubicBezTo>
                      <a:pt x="-16" y="1457"/>
                      <a:pt x="-923" y="7758"/>
                      <a:pt x="1358" y="14358"/>
                    </a:cubicBezTo>
                    <a:cubicBezTo>
                      <a:pt x="3638" y="20959"/>
                      <a:pt x="8242" y="25358"/>
                      <a:pt x="11643" y="24185"/>
                    </a:cubicBezTo>
                    <a:cubicBezTo>
                      <a:pt x="15041" y="23013"/>
                      <a:pt x="15948" y="16711"/>
                      <a:pt x="13668" y="101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grpSp>
          <p:nvGrpSpPr>
            <p:cNvPr id="2068" name="Google Shape;2068;p38"/>
            <p:cNvGrpSpPr/>
            <p:nvPr/>
          </p:nvGrpSpPr>
          <p:grpSpPr>
            <a:xfrm rot="9527408">
              <a:off x="2863579" y="1374642"/>
              <a:ext cx="73863" cy="73809"/>
              <a:chOff x="9549163" y="2325073"/>
              <a:chExt cx="73860" cy="73806"/>
            </a:xfrm>
          </p:grpSpPr>
          <p:grpSp>
            <p:nvGrpSpPr>
              <p:cNvPr id="2069" name="Google Shape;2069;p38"/>
              <p:cNvGrpSpPr/>
              <p:nvPr/>
            </p:nvGrpSpPr>
            <p:grpSpPr>
              <a:xfrm>
                <a:off x="9549163" y="2325073"/>
                <a:ext cx="73860" cy="73806"/>
                <a:chOff x="9549163" y="2325073"/>
                <a:chExt cx="73860" cy="73806"/>
              </a:xfrm>
            </p:grpSpPr>
            <p:grpSp>
              <p:nvGrpSpPr>
                <p:cNvPr id="2070" name="Google Shape;2070;p38"/>
                <p:cNvGrpSpPr/>
                <p:nvPr/>
              </p:nvGrpSpPr>
              <p:grpSpPr>
                <a:xfrm>
                  <a:off x="9549163" y="2325073"/>
                  <a:ext cx="73860" cy="73806"/>
                  <a:chOff x="9549163" y="2325073"/>
                  <a:chExt cx="73860" cy="73806"/>
                </a:xfrm>
              </p:grpSpPr>
              <p:sp>
                <p:nvSpPr>
                  <p:cNvPr id="2071" name="Google Shape;2071;p38"/>
                  <p:cNvSpPr/>
                  <p:nvPr/>
                </p:nvSpPr>
                <p:spPr>
                  <a:xfrm>
                    <a:off x="9549163" y="2325073"/>
                    <a:ext cx="73860" cy="73806"/>
                  </a:xfrm>
                  <a:custGeom>
                    <a:avLst/>
                    <a:gdLst/>
                    <a:ahLst/>
                    <a:cxnLst/>
                    <a:rect l="l" t="t" r="r" b="b"/>
                    <a:pathLst>
                      <a:path w="73860" h="73806" extrusionOk="0">
                        <a:moveTo>
                          <a:pt x="71173" y="51039"/>
                        </a:moveTo>
                        <a:cubicBezTo>
                          <a:pt x="78933" y="32197"/>
                          <a:pt x="69938" y="10636"/>
                          <a:pt x="51082" y="2881"/>
                        </a:cubicBezTo>
                        <a:cubicBezTo>
                          <a:pt x="32225" y="-4874"/>
                          <a:pt x="10649" y="4115"/>
                          <a:pt x="2888" y="22957"/>
                        </a:cubicBezTo>
                        <a:cubicBezTo>
                          <a:pt x="-4872" y="41799"/>
                          <a:pt x="4123" y="63361"/>
                          <a:pt x="22979" y="71115"/>
                        </a:cubicBezTo>
                        <a:cubicBezTo>
                          <a:pt x="41835" y="78870"/>
                          <a:pt x="63410" y="69883"/>
                          <a:pt x="71172" y="51042"/>
                        </a:cubicBezTo>
                        <a:cubicBezTo>
                          <a:pt x="71172" y="51041"/>
                          <a:pt x="71173" y="51040"/>
                          <a:pt x="71173" y="51039"/>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2072" name="Google Shape;2072;p38"/>
                  <p:cNvSpPr/>
                  <p:nvPr/>
                </p:nvSpPr>
                <p:spPr>
                  <a:xfrm>
                    <a:off x="9571241" y="2325128"/>
                    <a:ext cx="51773" cy="73729"/>
                  </a:xfrm>
                  <a:custGeom>
                    <a:avLst/>
                    <a:gdLst/>
                    <a:ahLst/>
                    <a:cxnLst/>
                    <a:rect l="l" t="t" r="r" b="b"/>
                    <a:pathLst>
                      <a:path w="51773" h="73729" extrusionOk="0">
                        <a:moveTo>
                          <a:pt x="15478" y="73825"/>
                        </a:moveTo>
                        <a:cubicBezTo>
                          <a:pt x="34128" y="65643"/>
                          <a:pt x="42609" y="43903"/>
                          <a:pt x="34420" y="25267"/>
                        </a:cubicBezTo>
                        <a:cubicBezTo>
                          <a:pt x="28456" y="11694"/>
                          <a:pt x="14933" y="3012"/>
                          <a:pt x="100" y="3234"/>
                        </a:cubicBezTo>
                        <a:cubicBezTo>
                          <a:pt x="18743" y="-4975"/>
                          <a:pt x="40517" y="3472"/>
                          <a:pt x="48732" y="22101"/>
                        </a:cubicBezTo>
                        <a:cubicBezTo>
                          <a:pt x="56948" y="40731"/>
                          <a:pt x="48495" y="62488"/>
                          <a:pt x="29852" y="70698"/>
                        </a:cubicBezTo>
                        <a:cubicBezTo>
                          <a:pt x="25319" y="72694"/>
                          <a:pt x="20430" y="73757"/>
                          <a:pt x="15478" y="73825"/>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sp>
              <p:nvSpPr>
                <p:cNvPr id="2073" name="Google Shape;2073;p38"/>
                <p:cNvSpPr/>
                <p:nvPr/>
              </p:nvSpPr>
              <p:spPr>
                <a:xfrm>
                  <a:off x="9555674" y="2343086"/>
                  <a:ext cx="29083" cy="42871"/>
                </a:xfrm>
                <a:custGeom>
                  <a:avLst/>
                  <a:gdLst/>
                  <a:ahLst/>
                  <a:cxnLst/>
                  <a:rect l="l" t="t" r="r" b="b"/>
                  <a:pathLst>
                    <a:path w="29083" h="42871" extrusionOk="0">
                      <a:moveTo>
                        <a:pt x="28896" y="19624"/>
                      </a:moveTo>
                      <a:cubicBezTo>
                        <a:pt x="27315" y="7832"/>
                        <a:pt x="19652" y="-872"/>
                        <a:pt x="11779" y="181"/>
                      </a:cubicBezTo>
                      <a:cubicBezTo>
                        <a:pt x="3907" y="1236"/>
                        <a:pt x="-1194" y="11648"/>
                        <a:pt x="387" y="23440"/>
                      </a:cubicBezTo>
                      <a:cubicBezTo>
                        <a:pt x="1969" y="35231"/>
                        <a:pt x="9632" y="43934"/>
                        <a:pt x="17503" y="42880"/>
                      </a:cubicBezTo>
                      <a:cubicBezTo>
                        <a:pt x="25376" y="41826"/>
                        <a:pt x="30477" y="31414"/>
                        <a:pt x="28896" y="19624"/>
                      </a:cubicBezTo>
                      <a:close/>
                    </a:path>
                  </a:pathLst>
                </a:custGeom>
                <a:solidFill>
                  <a:srgbClr val="FFFFFF">
                    <a:alpha val="303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sp>
            <p:nvSpPr>
              <p:cNvPr id="2074" name="Google Shape;2074;p38"/>
              <p:cNvSpPr/>
              <p:nvPr/>
            </p:nvSpPr>
            <p:spPr>
              <a:xfrm>
                <a:off x="9555171" y="2360507"/>
                <a:ext cx="14827" cy="24279"/>
              </a:xfrm>
              <a:custGeom>
                <a:avLst/>
                <a:gdLst/>
                <a:ahLst/>
                <a:cxnLst/>
                <a:rect l="l" t="t" r="r" b="b"/>
                <a:pathLst>
                  <a:path w="14827" h="24279" extrusionOk="0">
                    <a:moveTo>
                      <a:pt x="13670" y="10111"/>
                    </a:moveTo>
                    <a:cubicBezTo>
                      <a:pt x="11389" y="3512"/>
                      <a:pt x="6784" y="-888"/>
                      <a:pt x="3385" y="284"/>
                    </a:cubicBezTo>
                    <a:cubicBezTo>
                      <a:pt x="-16" y="1458"/>
                      <a:pt x="-923" y="7759"/>
                      <a:pt x="1357" y="14358"/>
                    </a:cubicBezTo>
                    <a:cubicBezTo>
                      <a:pt x="3637" y="20957"/>
                      <a:pt x="8244" y="25358"/>
                      <a:pt x="11643" y="24185"/>
                    </a:cubicBezTo>
                    <a:cubicBezTo>
                      <a:pt x="15043" y="23012"/>
                      <a:pt x="15950" y="16711"/>
                      <a:pt x="13670" y="1011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grpSp>
          <p:nvGrpSpPr>
            <p:cNvPr id="2075" name="Google Shape;2075;p38"/>
            <p:cNvGrpSpPr/>
            <p:nvPr/>
          </p:nvGrpSpPr>
          <p:grpSpPr>
            <a:xfrm rot="9527408">
              <a:off x="2727846" y="1528479"/>
              <a:ext cx="147889" cy="147780"/>
              <a:chOff x="9657717" y="2372484"/>
              <a:chExt cx="147883" cy="147774"/>
            </a:xfrm>
          </p:grpSpPr>
          <p:grpSp>
            <p:nvGrpSpPr>
              <p:cNvPr id="2076" name="Google Shape;2076;p38"/>
              <p:cNvGrpSpPr/>
              <p:nvPr/>
            </p:nvGrpSpPr>
            <p:grpSpPr>
              <a:xfrm>
                <a:off x="9657717" y="2372484"/>
                <a:ext cx="147883" cy="147774"/>
                <a:chOff x="9657717" y="2372484"/>
                <a:chExt cx="147883" cy="147774"/>
              </a:xfrm>
            </p:grpSpPr>
            <p:grpSp>
              <p:nvGrpSpPr>
                <p:cNvPr id="2077" name="Google Shape;2077;p38"/>
                <p:cNvGrpSpPr/>
                <p:nvPr/>
              </p:nvGrpSpPr>
              <p:grpSpPr>
                <a:xfrm>
                  <a:off x="9657717" y="2372484"/>
                  <a:ext cx="147883" cy="147774"/>
                  <a:chOff x="9657717" y="2372484"/>
                  <a:chExt cx="147883" cy="147774"/>
                </a:xfrm>
              </p:grpSpPr>
              <p:sp>
                <p:nvSpPr>
                  <p:cNvPr id="2078" name="Google Shape;2078;p38"/>
                  <p:cNvSpPr/>
                  <p:nvPr/>
                </p:nvSpPr>
                <p:spPr>
                  <a:xfrm>
                    <a:off x="9657717" y="2372484"/>
                    <a:ext cx="147883" cy="147774"/>
                  </a:xfrm>
                  <a:custGeom>
                    <a:avLst/>
                    <a:gdLst/>
                    <a:ahLst/>
                    <a:cxnLst/>
                    <a:rect l="l" t="t" r="r" b="b"/>
                    <a:pathLst>
                      <a:path w="147883" h="147774" extrusionOk="0">
                        <a:moveTo>
                          <a:pt x="142401" y="102096"/>
                        </a:moveTo>
                        <a:cubicBezTo>
                          <a:pt x="157940" y="64370"/>
                          <a:pt x="139930" y="21200"/>
                          <a:pt x="102176" y="5674"/>
                        </a:cubicBezTo>
                        <a:cubicBezTo>
                          <a:pt x="64422" y="-9853"/>
                          <a:pt x="21221" y="8143"/>
                          <a:pt x="5683" y="45869"/>
                        </a:cubicBezTo>
                        <a:cubicBezTo>
                          <a:pt x="-9856" y="83595"/>
                          <a:pt x="8154" y="126765"/>
                          <a:pt x="45908" y="142291"/>
                        </a:cubicBezTo>
                        <a:cubicBezTo>
                          <a:pt x="83662" y="157818"/>
                          <a:pt x="126863" y="139822"/>
                          <a:pt x="142401" y="10209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2079" name="Google Shape;2079;p38"/>
                  <p:cNvSpPr/>
                  <p:nvPr/>
                </p:nvSpPr>
                <p:spPr>
                  <a:xfrm>
                    <a:off x="9701923" y="2372596"/>
                    <a:ext cx="103663" cy="147620"/>
                  </a:xfrm>
                  <a:custGeom>
                    <a:avLst/>
                    <a:gdLst/>
                    <a:ahLst/>
                    <a:cxnLst/>
                    <a:rect l="l" t="t" r="r" b="b"/>
                    <a:pathLst>
                      <a:path w="103663" h="147620" extrusionOk="0">
                        <a:moveTo>
                          <a:pt x="30890" y="147716"/>
                        </a:moveTo>
                        <a:cubicBezTo>
                          <a:pt x="68229" y="131336"/>
                          <a:pt x="85211" y="87810"/>
                          <a:pt x="68820" y="50498"/>
                        </a:cubicBezTo>
                        <a:cubicBezTo>
                          <a:pt x="56880" y="23318"/>
                          <a:pt x="29802" y="5935"/>
                          <a:pt x="100" y="6382"/>
                        </a:cubicBezTo>
                        <a:cubicBezTo>
                          <a:pt x="37427" y="-10057"/>
                          <a:pt x="81022" y="6854"/>
                          <a:pt x="97473" y="44154"/>
                        </a:cubicBezTo>
                        <a:cubicBezTo>
                          <a:pt x="113923" y="81453"/>
                          <a:pt x="97000" y="125016"/>
                          <a:pt x="59673" y="141455"/>
                        </a:cubicBezTo>
                        <a:cubicBezTo>
                          <a:pt x="50597" y="145452"/>
                          <a:pt x="40808" y="147581"/>
                          <a:pt x="30891" y="147716"/>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sp>
              <p:nvSpPr>
                <p:cNvPr id="2080" name="Google Shape;2080;p38"/>
                <p:cNvSpPr/>
                <p:nvPr/>
              </p:nvSpPr>
              <p:spPr>
                <a:xfrm>
                  <a:off x="9670752" y="2408553"/>
                  <a:ext cx="58230" cy="85838"/>
                </a:xfrm>
                <a:custGeom>
                  <a:avLst/>
                  <a:gdLst/>
                  <a:ahLst/>
                  <a:cxnLst/>
                  <a:rect l="l" t="t" r="r" b="b"/>
                  <a:pathLst>
                    <a:path w="58230" h="85838" extrusionOk="0">
                      <a:moveTo>
                        <a:pt x="57755" y="39193"/>
                      </a:moveTo>
                      <a:cubicBezTo>
                        <a:pt x="54588" y="15587"/>
                        <a:pt x="39245" y="-1843"/>
                        <a:pt x="23485" y="268"/>
                      </a:cubicBezTo>
                      <a:cubicBezTo>
                        <a:pt x="7722" y="2378"/>
                        <a:pt x="-2490" y="23226"/>
                        <a:pt x="675" y="46835"/>
                      </a:cubicBezTo>
                      <a:cubicBezTo>
                        <a:pt x="3840" y="70442"/>
                        <a:pt x="19182" y="87869"/>
                        <a:pt x="34944" y="85760"/>
                      </a:cubicBezTo>
                      <a:cubicBezTo>
                        <a:pt x="50708" y="83650"/>
                        <a:pt x="60920" y="62801"/>
                        <a:pt x="57755" y="39193"/>
                      </a:cubicBez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sp>
            <p:nvSpPr>
              <p:cNvPr id="2081" name="Google Shape;2081;p38"/>
              <p:cNvSpPr/>
              <p:nvPr/>
            </p:nvSpPr>
            <p:spPr>
              <a:xfrm>
                <a:off x="9669746" y="2443432"/>
                <a:ext cx="29685" cy="48612"/>
              </a:xfrm>
              <a:custGeom>
                <a:avLst/>
                <a:gdLst/>
                <a:ahLst/>
                <a:cxnLst/>
                <a:rect l="l" t="t" r="r" b="b"/>
                <a:pathLst>
                  <a:path w="29685" h="48612" extrusionOk="0">
                    <a:moveTo>
                      <a:pt x="27267" y="20148"/>
                    </a:moveTo>
                    <a:cubicBezTo>
                      <a:pt x="22701" y="6934"/>
                      <a:pt x="13482" y="-1875"/>
                      <a:pt x="6676" y="474"/>
                    </a:cubicBezTo>
                    <a:cubicBezTo>
                      <a:pt x="-131" y="2822"/>
                      <a:pt x="-1949" y="15440"/>
                      <a:pt x="2617" y="28653"/>
                    </a:cubicBezTo>
                    <a:cubicBezTo>
                      <a:pt x="7185" y="41869"/>
                      <a:pt x="16404" y="50676"/>
                      <a:pt x="23210" y="48329"/>
                    </a:cubicBezTo>
                    <a:cubicBezTo>
                      <a:pt x="30018" y="45979"/>
                      <a:pt x="31835" y="33364"/>
                      <a:pt x="27267" y="20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grpSp>
          <p:nvGrpSpPr>
            <p:cNvPr id="2082" name="Google Shape;2082;p38"/>
            <p:cNvGrpSpPr/>
            <p:nvPr/>
          </p:nvGrpSpPr>
          <p:grpSpPr>
            <a:xfrm rot="9527408">
              <a:off x="2776741" y="1261489"/>
              <a:ext cx="50094" cy="50058"/>
              <a:chOff x="9536200" y="2459389"/>
              <a:chExt cx="50092" cy="50056"/>
            </a:xfrm>
          </p:grpSpPr>
          <p:grpSp>
            <p:nvGrpSpPr>
              <p:cNvPr id="2083" name="Google Shape;2083;p38"/>
              <p:cNvGrpSpPr/>
              <p:nvPr/>
            </p:nvGrpSpPr>
            <p:grpSpPr>
              <a:xfrm>
                <a:off x="9536200" y="2459389"/>
                <a:ext cx="50092" cy="50056"/>
                <a:chOff x="9536200" y="2459389"/>
                <a:chExt cx="50092" cy="50056"/>
              </a:xfrm>
            </p:grpSpPr>
            <p:grpSp>
              <p:nvGrpSpPr>
                <p:cNvPr id="2084" name="Google Shape;2084;p38"/>
                <p:cNvGrpSpPr/>
                <p:nvPr/>
              </p:nvGrpSpPr>
              <p:grpSpPr>
                <a:xfrm>
                  <a:off x="9536200" y="2459389"/>
                  <a:ext cx="50092" cy="50056"/>
                  <a:chOff x="9536200" y="2459389"/>
                  <a:chExt cx="50092" cy="50056"/>
                </a:xfrm>
              </p:grpSpPr>
              <p:sp>
                <p:nvSpPr>
                  <p:cNvPr id="2085" name="Google Shape;2085;p38"/>
                  <p:cNvSpPr/>
                  <p:nvPr/>
                </p:nvSpPr>
                <p:spPr>
                  <a:xfrm>
                    <a:off x="9536200" y="2459389"/>
                    <a:ext cx="50092" cy="50056"/>
                  </a:xfrm>
                  <a:custGeom>
                    <a:avLst/>
                    <a:gdLst/>
                    <a:ahLst/>
                    <a:cxnLst/>
                    <a:rect l="l" t="t" r="r" b="b"/>
                    <a:pathLst>
                      <a:path w="50092" h="50056" extrusionOk="0">
                        <a:moveTo>
                          <a:pt x="48302" y="34645"/>
                        </a:moveTo>
                        <a:cubicBezTo>
                          <a:pt x="53564" y="21866"/>
                          <a:pt x="47464" y="7243"/>
                          <a:pt x="34675" y="1984"/>
                        </a:cubicBezTo>
                        <a:cubicBezTo>
                          <a:pt x="21887" y="-3275"/>
                          <a:pt x="7253" y="2822"/>
                          <a:pt x="1990" y="15601"/>
                        </a:cubicBezTo>
                        <a:cubicBezTo>
                          <a:pt x="-3272" y="28380"/>
                          <a:pt x="2829" y="43003"/>
                          <a:pt x="15617" y="48262"/>
                        </a:cubicBezTo>
                        <a:cubicBezTo>
                          <a:pt x="28404" y="53522"/>
                          <a:pt x="43037" y="47427"/>
                          <a:pt x="48301" y="34649"/>
                        </a:cubicBezTo>
                        <a:cubicBezTo>
                          <a:pt x="48302" y="34648"/>
                          <a:pt x="48302" y="34647"/>
                          <a:pt x="48303" y="3464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2086" name="Google Shape;2086;p38"/>
                  <p:cNvSpPr/>
                  <p:nvPr/>
                </p:nvSpPr>
                <p:spPr>
                  <a:xfrm>
                    <a:off x="9551172" y="2459425"/>
                    <a:ext cx="35115" cy="50005"/>
                  </a:xfrm>
                  <a:custGeom>
                    <a:avLst/>
                    <a:gdLst/>
                    <a:ahLst/>
                    <a:cxnLst/>
                    <a:rect l="l" t="t" r="r" b="b"/>
                    <a:pathLst>
                      <a:path w="35115" h="50005" extrusionOk="0">
                        <a:moveTo>
                          <a:pt x="10532" y="50100"/>
                        </a:moveTo>
                        <a:cubicBezTo>
                          <a:pt x="23179" y="44549"/>
                          <a:pt x="28930" y="29804"/>
                          <a:pt x="23375" y="17165"/>
                        </a:cubicBezTo>
                        <a:cubicBezTo>
                          <a:pt x="19330" y="7961"/>
                          <a:pt x="10159" y="2074"/>
                          <a:pt x="100" y="2225"/>
                        </a:cubicBezTo>
                        <a:cubicBezTo>
                          <a:pt x="12744" y="-3344"/>
                          <a:pt x="27512" y="2385"/>
                          <a:pt x="33084" y="15020"/>
                        </a:cubicBezTo>
                        <a:cubicBezTo>
                          <a:pt x="38656" y="27654"/>
                          <a:pt x="32924" y="42411"/>
                          <a:pt x="20279" y="47979"/>
                        </a:cubicBezTo>
                        <a:cubicBezTo>
                          <a:pt x="17205" y="49333"/>
                          <a:pt x="13890" y="50054"/>
                          <a:pt x="10531" y="50100"/>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sp>
              <p:nvSpPr>
                <p:cNvPr id="2087" name="Google Shape;2087;p38"/>
                <p:cNvSpPr/>
                <p:nvPr/>
              </p:nvSpPr>
              <p:spPr>
                <a:xfrm>
                  <a:off x="9540615" y="2471606"/>
                  <a:ext cx="19724" cy="29077"/>
                </a:xfrm>
                <a:custGeom>
                  <a:avLst/>
                  <a:gdLst/>
                  <a:ahLst/>
                  <a:cxnLst/>
                  <a:rect l="l" t="t" r="r" b="b"/>
                  <a:pathLst>
                    <a:path w="19724" h="29077" extrusionOk="0">
                      <a:moveTo>
                        <a:pt x="19630" y="13338"/>
                      </a:moveTo>
                      <a:cubicBezTo>
                        <a:pt x="18558" y="5342"/>
                        <a:pt x="13359" y="-561"/>
                        <a:pt x="8021" y="154"/>
                      </a:cubicBezTo>
                      <a:cubicBezTo>
                        <a:pt x="2682" y="869"/>
                        <a:pt x="-778" y="7930"/>
                        <a:pt x="295" y="15928"/>
                      </a:cubicBezTo>
                      <a:cubicBezTo>
                        <a:pt x="1367" y="23924"/>
                        <a:pt x="6564" y="29827"/>
                        <a:pt x="11903" y="29114"/>
                      </a:cubicBezTo>
                      <a:cubicBezTo>
                        <a:pt x="17243" y="28399"/>
                        <a:pt x="20701" y="21337"/>
                        <a:pt x="19630" y="13338"/>
                      </a:cubicBezTo>
                      <a:close/>
                    </a:path>
                  </a:pathLst>
                </a:custGeom>
                <a:solidFill>
                  <a:srgbClr val="FFFFFF">
                    <a:alpha val="303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sp>
            <p:nvSpPr>
              <p:cNvPr id="2088" name="Google Shape;2088;p38"/>
              <p:cNvSpPr/>
              <p:nvPr/>
            </p:nvSpPr>
            <p:spPr>
              <a:xfrm>
                <a:off x="9540274" y="2483421"/>
                <a:ext cx="10056" cy="16466"/>
              </a:xfrm>
              <a:custGeom>
                <a:avLst/>
                <a:gdLst/>
                <a:ahLst/>
                <a:cxnLst/>
                <a:rect l="l" t="t" r="r" b="b"/>
                <a:pathLst>
                  <a:path w="10056" h="16466" extrusionOk="0">
                    <a:moveTo>
                      <a:pt x="9304" y="6887"/>
                    </a:moveTo>
                    <a:cubicBezTo>
                      <a:pt x="7756" y="2412"/>
                      <a:pt x="4633" y="-573"/>
                      <a:pt x="2328" y="224"/>
                    </a:cubicBezTo>
                    <a:cubicBezTo>
                      <a:pt x="22" y="1019"/>
                      <a:pt x="-595" y="5292"/>
                      <a:pt x="953" y="9769"/>
                    </a:cubicBezTo>
                    <a:cubicBezTo>
                      <a:pt x="2500" y="14245"/>
                      <a:pt x="5624" y="17229"/>
                      <a:pt x="7928" y="16433"/>
                    </a:cubicBezTo>
                    <a:cubicBezTo>
                      <a:pt x="10233" y="15638"/>
                      <a:pt x="10851" y="11363"/>
                      <a:pt x="9304" y="68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grpSp>
          <p:nvGrpSpPr>
            <p:cNvPr id="2089" name="Google Shape;2089;p38"/>
            <p:cNvGrpSpPr/>
            <p:nvPr/>
          </p:nvGrpSpPr>
          <p:grpSpPr>
            <a:xfrm rot="9527408">
              <a:off x="2801028" y="2259824"/>
              <a:ext cx="73863" cy="73808"/>
              <a:chOff x="9912209" y="1749086"/>
              <a:chExt cx="73860" cy="73805"/>
            </a:xfrm>
          </p:grpSpPr>
          <p:grpSp>
            <p:nvGrpSpPr>
              <p:cNvPr id="2090" name="Google Shape;2090;p38"/>
              <p:cNvGrpSpPr/>
              <p:nvPr/>
            </p:nvGrpSpPr>
            <p:grpSpPr>
              <a:xfrm>
                <a:off x="9912209" y="1749086"/>
                <a:ext cx="73860" cy="73805"/>
                <a:chOff x="9912209" y="1749086"/>
                <a:chExt cx="73860" cy="73805"/>
              </a:xfrm>
            </p:grpSpPr>
            <p:grpSp>
              <p:nvGrpSpPr>
                <p:cNvPr id="2091" name="Google Shape;2091;p38"/>
                <p:cNvGrpSpPr/>
                <p:nvPr/>
              </p:nvGrpSpPr>
              <p:grpSpPr>
                <a:xfrm>
                  <a:off x="9912209" y="1749086"/>
                  <a:ext cx="73860" cy="73805"/>
                  <a:chOff x="9912209" y="1749086"/>
                  <a:chExt cx="73860" cy="73805"/>
                </a:xfrm>
              </p:grpSpPr>
              <p:sp>
                <p:nvSpPr>
                  <p:cNvPr id="2092" name="Google Shape;2092;p38"/>
                  <p:cNvSpPr/>
                  <p:nvPr/>
                </p:nvSpPr>
                <p:spPr>
                  <a:xfrm>
                    <a:off x="9912209" y="1749086"/>
                    <a:ext cx="73860" cy="73805"/>
                  </a:xfrm>
                  <a:custGeom>
                    <a:avLst/>
                    <a:gdLst/>
                    <a:ahLst/>
                    <a:cxnLst/>
                    <a:rect l="l" t="t" r="r" b="b"/>
                    <a:pathLst>
                      <a:path w="73860" h="73805" extrusionOk="0">
                        <a:moveTo>
                          <a:pt x="71172" y="51040"/>
                        </a:moveTo>
                        <a:cubicBezTo>
                          <a:pt x="78932" y="32197"/>
                          <a:pt x="69938" y="10636"/>
                          <a:pt x="51082" y="2881"/>
                        </a:cubicBezTo>
                        <a:cubicBezTo>
                          <a:pt x="32225" y="-4874"/>
                          <a:pt x="10649" y="4114"/>
                          <a:pt x="2888" y="22957"/>
                        </a:cubicBezTo>
                        <a:cubicBezTo>
                          <a:pt x="-4872" y="41799"/>
                          <a:pt x="4122" y="63360"/>
                          <a:pt x="22978" y="71115"/>
                        </a:cubicBezTo>
                        <a:cubicBezTo>
                          <a:pt x="41835" y="78869"/>
                          <a:pt x="63410" y="69881"/>
                          <a:pt x="71172" y="51040"/>
                        </a:cubicBezTo>
                        <a:close/>
                      </a:path>
                    </a:pathLst>
                  </a:custGeom>
                  <a:solidFill>
                    <a:srgbClr val="50EAD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2093" name="Google Shape;2093;p38"/>
                  <p:cNvSpPr/>
                  <p:nvPr/>
                </p:nvSpPr>
                <p:spPr>
                  <a:xfrm>
                    <a:off x="9934287" y="1749142"/>
                    <a:ext cx="51774" cy="73728"/>
                  </a:xfrm>
                  <a:custGeom>
                    <a:avLst/>
                    <a:gdLst/>
                    <a:ahLst/>
                    <a:cxnLst/>
                    <a:rect l="l" t="t" r="r" b="b"/>
                    <a:pathLst>
                      <a:path w="51774" h="73728" extrusionOk="0">
                        <a:moveTo>
                          <a:pt x="15477" y="73824"/>
                        </a:moveTo>
                        <a:cubicBezTo>
                          <a:pt x="34126" y="65642"/>
                          <a:pt x="42607" y="43902"/>
                          <a:pt x="34418" y="25267"/>
                        </a:cubicBezTo>
                        <a:cubicBezTo>
                          <a:pt x="28454" y="11694"/>
                          <a:pt x="14932" y="3013"/>
                          <a:pt x="100" y="3235"/>
                        </a:cubicBezTo>
                        <a:cubicBezTo>
                          <a:pt x="18743" y="-4975"/>
                          <a:pt x="40516" y="3470"/>
                          <a:pt x="48732" y="22099"/>
                        </a:cubicBezTo>
                        <a:cubicBezTo>
                          <a:pt x="56949" y="40728"/>
                          <a:pt x="48497" y="62486"/>
                          <a:pt x="29854" y="70696"/>
                        </a:cubicBezTo>
                        <a:cubicBezTo>
                          <a:pt x="25320" y="72693"/>
                          <a:pt x="20430" y="73757"/>
                          <a:pt x="15476" y="73824"/>
                        </a:cubicBezTo>
                        <a:close/>
                      </a:path>
                    </a:pathLst>
                  </a:custGeom>
                  <a:solidFill>
                    <a:srgbClr val="4AD9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sp>
              <p:nvSpPr>
                <p:cNvPr id="2094" name="Google Shape;2094;p38"/>
                <p:cNvSpPr/>
                <p:nvPr/>
              </p:nvSpPr>
              <p:spPr>
                <a:xfrm>
                  <a:off x="9918718" y="1767101"/>
                  <a:ext cx="29083" cy="42872"/>
                </a:xfrm>
                <a:custGeom>
                  <a:avLst/>
                  <a:gdLst/>
                  <a:ahLst/>
                  <a:cxnLst/>
                  <a:rect l="l" t="t" r="r" b="b"/>
                  <a:pathLst>
                    <a:path w="29083" h="42872" extrusionOk="0">
                      <a:moveTo>
                        <a:pt x="28896" y="19622"/>
                      </a:moveTo>
                      <a:cubicBezTo>
                        <a:pt x="27314" y="7831"/>
                        <a:pt x="19651" y="-872"/>
                        <a:pt x="11780" y="181"/>
                      </a:cubicBezTo>
                      <a:cubicBezTo>
                        <a:pt x="3907" y="1236"/>
                        <a:pt x="-1193" y="11648"/>
                        <a:pt x="387" y="23438"/>
                      </a:cubicBezTo>
                      <a:cubicBezTo>
                        <a:pt x="1969" y="35231"/>
                        <a:pt x="9631" y="43934"/>
                        <a:pt x="17503" y="42881"/>
                      </a:cubicBezTo>
                      <a:cubicBezTo>
                        <a:pt x="25377" y="41827"/>
                        <a:pt x="30477" y="31415"/>
                        <a:pt x="28896" y="19622"/>
                      </a:cubicBezTo>
                      <a:close/>
                    </a:path>
                  </a:pathLst>
                </a:custGeom>
                <a:solidFill>
                  <a:srgbClr val="75FCE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sp>
            <p:nvSpPr>
              <p:cNvPr id="2095" name="Google Shape;2095;p38"/>
              <p:cNvSpPr/>
              <p:nvPr/>
            </p:nvSpPr>
            <p:spPr>
              <a:xfrm>
                <a:off x="9918217" y="1784521"/>
                <a:ext cx="14824" cy="24279"/>
              </a:xfrm>
              <a:custGeom>
                <a:avLst/>
                <a:gdLst/>
                <a:ahLst/>
                <a:cxnLst/>
                <a:rect l="l" t="t" r="r" b="b"/>
                <a:pathLst>
                  <a:path w="14824" h="24279" extrusionOk="0">
                    <a:moveTo>
                      <a:pt x="13668" y="10113"/>
                    </a:moveTo>
                    <a:cubicBezTo>
                      <a:pt x="11387" y="3510"/>
                      <a:pt x="6782" y="-889"/>
                      <a:pt x="3382" y="285"/>
                    </a:cubicBezTo>
                    <a:cubicBezTo>
                      <a:pt x="-16" y="1458"/>
                      <a:pt x="-922" y="7759"/>
                      <a:pt x="1356" y="14360"/>
                    </a:cubicBezTo>
                    <a:cubicBezTo>
                      <a:pt x="3638" y="20960"/>
                      <a:pt x="8241" y="25359"/>
                      <a:pt x="11642" y="24186"/>
                    </a:cubicBezTo>
                    <a:cubicBezTo>
                      <a:pt x="15040" y="23013"/>
                      <a:pt x="15947" y="16712"/>
                      <a:pt x="13668" y="10113"/>
                    </a:cubicBezTo>
                    <a:close/>
                  </a:path>
                </a:pathLst>
              </a:custGeom>
              <a:solidFill>
                <a:srgbClr val="FBFFF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grpSp>
          <p:nvGrpSpPr>
            <p:cNvPr id="2096" name="Google Shape;2096;p38"/>
            <p:cNvGrpSpPr/>
            <p:nvPr/>
          </p:nvGrpSpPr>
          <p:grpSpPr>
            <a:xfrm>
              <a:off x="2361375" y="2199727"/>
              <a:ext cx="1583401" cy="1835509"/>
              <a:chOff x="2395289" y="4340510"/>
              <a:chExt cx="1262378" cy="1463373"/>
            </a:xfrm>
          </p:grpSpPr>
          <p:grpSp>
            <p:nvGrpSpPr>
              <p:cNvPr id="2097" name="Google Shape;2097;p38"/>
              <p:cNvGrpSpPr/>
              <p:nvPr/>
            </p:nvGrpSpPr>
            <p:grpSpPr>
              <a:xfrm>
                <a:off x="2395289" y="4340510"/>
                <a:ext cx="1262378" cy="107207"/>
                <a:chOff x="5703064" y="4683646"/>
                <a:chExt cx="795199" cy="67532"/>
              </a:xfrm>
            </p:grpSpPr>
            <p:sp>
              <p:nvSpPr>
                <p:cNvPr id="2098" name="Google Shape;2098;p38"/>
                <p:cNvSpPr/>
                <p:nvPr/>
              </p:nvSpPr>
              <p:spPr>
                <a:xfrm>
                  <a:off x="5703064" y="4707139"/>
                  <a:ext cx="795199" cy="44039"/>
                </a:xfrm>
                <a:custGeom>
                  <a:avLst/>
                  <a:gdLst/>
                  <a:ahLst/>
                  <a:cxnLst/>
                  <a:rect l="l" t="t" r="r" b="b"/>
                  <a:pathLst>
                    <a:path w="795199" h="44039" extrusionOk="0">
                      <a:moveTo>
                        <a:pt x="761433" y="24384"/>
                      </a:moveTo>
                      <a:lnTo>
                        <a:pt x="33766" y="24384"/>
                      </a:lnTo>
                      <a:cubicBezTo>
                        <a:pt x="19077" y="24381"/>
                        <a:pt x="6075" y="14884"/>
                        <a:pt x="1603" y="892"/>
                      </a:cubicBezTo>
                      <a:cubicBezTo>
                        <a:pt x="541" y="4213"/>
                        <a:pt x="0" y="7679"/>
                        <a:pt x="0" y="11165"/>
                      </a:cubicBezTo>
                      <a:lnTo>
                        <a:pt x="0" y="11166"/>
                      </a:lnTo>
                      <a:cubicBezTo>
                        <a:pt x="0" y="29814"/>
                        <a:pt x="15118" y="44932"/>
                        <a:pt x="33766" y="44932"/>
                      </a:cubicBezTo>
                      <a:lnTo>
                        <a:pt x="761433" y="44932"/>
                      </a:lnTo>
                      <a:cubicBezTo>
                        <a:pt x="780081" y="44932"/>
                        <a:pt x="795199" y="29814"/>
                        <a:pt x="795199" y="11166"/>
                      </a:cubicBezTo>
                      <a:lnTo>
                        <a:pt x="795199" y="11165"/>
                      </a:lnTo>
                      <a:cubicBezTo>
                        <a:pt x="795199" y="7679"/>
                        <a:pt x="794658" y="4213"/>
                        <a:pt x="793596" y="892"/>
                      </a:cubicBezTo>
                      <a:cubicBezTo>
                        <a:pt x="789125" y="14884"/>
                        <a:pt x="776122" y="24381"/>
                        <a:pt x="761433" y="2438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2099" name="Google Shape;2099;p38"/>
                <p:cNvSpPr/>
                <p:nvPr/>
              </p:nvSpPr>
              <p:spPr>
                <a:xfrm>
                  <a:off x="5704668" y="4683646"/>
                  <a:ext cx="791992" cy="46984"/>
                </a:xfrm>
                <a:custGeom>
                  <a:avLst/>
                  <a:gdLst/>
                  <a:ahLst/>
                  <a:cxnLst/>
                  <a:rect l="l" t="t" r="r" b="b"/>
                  <a:pathLst>
                    <a:path w="791992" h="46984" extrusionOk="0">
                      <a:moveTo>
                        <a:pt x="32163" y="47876"/>
                      </a:moveTo>
                      <a:lnTo>
                        <a:pt x="759830" y="47876"/>
                      </a:lnTo>
                      <a:cubicBezTo>
                        <a:pt x="774519" y="47874"/>
                        <a:pt x="787522" y="38377"/>
                        <a:pt x="791992" y="24384"/>
                      </a:cubicBezTo>
                      <a:cubicBezTo>
                        <a:pt x="787521" y="10392"/>
                        <a:pt x="774519" y="895"/>
                        <a:pt x="759830" y="892"/>
                      </a:cubicBezTo>
                      <a:lnTo>
                        <a:pt x="32163" y="892"/>
                      </a:lnTo>
                      <a:cubicBezTo>
                        <a:pt x="17474" y="895"/>
                        <a:pt x="4471" y="10392"/>
                        <a:pt x="0" y="24384"/>
                      </a:cubicBezTo>
                      <a:cubicBezTo>
                        <a:pt x="4471" y="38376"/>
                        <a:pt x="17474" y="47874"/>
                        <a:pt x="32163" y="4787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grpSp>
            <p:nvGrpSpPr>
              <p:cNvPr id="2100" name="Google Shape;2100;p38"/>
              <p:cNvGrpSpPr/>
              <p:nvPr/>
            </p:nvGrpSpPr>
            <p:grpSpPr>
              <a:xfrm>
                <a:off x="2458551" y="4447715"/>
                <a:ext cx="1157876" cy="1356168"/>
                <a:chOff x="5742914" y="4751177"/>
                <a:chExt cx="729371" cy="854279"/>
              </a:xfrm>
            </p:grpSpPr>
            <p:grpSp>
              <p:nvGrpSpPr>
                <p:cNvPr id="2101" name="Google Shape;2101;p38"/>
                <p:cNvGrpSpPr/>
                <p:nvPr/>
              </p:nvGrpSpPr>
              <p:grpSpPr>
                <a:xfrm>
                  <a:off x="5742914" y="4751177"/>
                  <a:ext cx="148785" cy="854279"/>
                  <a:chOff x="5742914" y="4751177"/>
                  <a:chExt cx="148785" cy="854279"/>
                </a:xfrm>
              </p:grpSpPr>
              <p:sp>
                <p:nvSpPr>
                  <p:cNvPr id="2102" name="Google Shape;2102;p38"/>
                  <p:cNvSpPr/>
                  <p:nvPr/>
                </p:nvSpPr>
                <p:spPr>
                  <a:xfrm>
                    <a:off x="5742914" y="4751178"/>
                    <a:ext cx="148785" cy="854278"/>
                  </a:xfrm>
                  <a:custGeom>
                    <a:avLst/>
                    <a:gdLst/>
                    <a:ahLst/>
                    <a:cxnLst/>
                    <a:rect l="l" t="t" r="r" b="b"/>
                    <a:pathLst>
                      <a:path w="148785" h="854278" extrusionOk="0">
                        <a:moveTo>
                          <a:pt x="17027" y="855002"/>
                        </a:moveTo>
                        <a:lnTo>
                          <a:pt x="17027" y="855002"/>
                        </a:lnTo>
                        <a:cubicBezTo>
                          <a:pt x="6311" y="853597"/>
                          <a:pt x="-1237" y="843771"/>
                          <a:pt x="168" y="833055"/>
                        </a:cubicBezTo>
                        <a:cubicBezTo>
                          <a:pt x="168" y="833055"/>
                          <a:pt x="168" y="833054"/>
                          <a:pt x="168" y="833054"/>
                        </a:cubicBezTo>
                        <a:lnTo>
                          <a:pt x="109310" y="892"/>
                        </a:lnTo>
                        <a:lnTo>
                          <a:pt x="148785" y="892"/>
                        </a:lnTo>
                        <a:lnTo>
                          <a:pt x="38976" y="838144"/>
                        </a:lnTo>
                        <a:cubicBezTo>
                          <a:pt x="37570" y="848860"/>
                          <a:pt x="27743" y="856408"/>
                          <a:pt x="17027" y="8550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Merriweather" panose="00000500000000000000" pitchFamily="2" charset="0"/>
                      <a:ea typeface="Calibri"/>
                      <a:cs typeface="Calibri"/>
                      <a:sym typeface="Calibri"/>
                    </a:endParaRPr>
                  </a:p>
                </p:txBody>
              </p:sp>
              <p:sp>
                <p:nvSpPr>
                  <p:cNvPr id="2103" name="Google Shape;2103;p38"/>
                  <p:cNvSpPr/>
                  <p:nvPr/>
                </p:nvSpPr>
                <p:spPr>
                  <a:xfrm>
                    <a:off x="5757949" y="4751178"/>
                    <a:ext cx="133750" cy="854278"/>
                  </a:xfrm>
                  <a:custGeom>
                    <a:avLst/>
                    <a:gdLst/>
                    <a:ahLst/>
                    <a:cxnLst/>
                    <a:rect l="l" t="t" r="r" b="b"/>
                    <a:pathLst>
                      <a:path w="133750" h="854278" extrusionOk="0">
                        <a:moveTo>
                          <a:pt x="123489" y="892"/>
                        </a:moveTo>
                        <a:lnTo>
                          <a:pt x="14579" y="838143"/>
                        </a:lnTo>
                        <a:cubicBezTo>
                          <a:pt x="13532" y="846076"/>
                          <a:pt x="7756" y="852569"/>
                          <a:pt x="0" y="854534"/>
                        </a:cubicBezTo>
                        <a:cubicBezTo>
                          <a:pt x="656" y="854725"/>
                          <a:pt x="1321" y="854882"/>
                          <a:pt x="1992" y="855002"/>
                        </a:cubicBezTo>
                        <a:cubicBezTo>
                          <a:pt x="12709" y="856407"/>
                          <a:pt x="22535" y="848859"/>
                          <a:pt x="23941" y="838143"/>
                        </a:cubicBezTo>
                        <a:lnTo>
                          <a:pt x="133750" y="89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2104" name="Google Shape;2104;p38"/>
                  <p:cNvSpPr/>
                  <p:nvPr/>
                </p:nvSpPr>
                <p:spPr>
                  <a:xfrm>
                    <a:off x="5851460" y="4751177"/>
                    <a:ext cx="40238" cy="5823"/>
                  </a:xfrm>
                  <a:custGeom>
                    <a:avLst/>
                    <a:gdLst/>
                    <a:ahLst/>
                    <a:cxnLst/>
                    <a:rect l="l" t="t" r="r" b="b"/>
                    <a:pathLst>
                      <a:path w="40238" h="5823" extrusionOk="0">
                        <a:moveTo>
                          <a:pt x="40239" y="0"/>
                        </a:moveTo>
                        <a:lnTo>
                          <a:pt x="763" y="0"/>
                        </a:lnTo>
                        <a:lnTo>
                          <a:pt x="0" y="5823"/>
                        </a:lnTo>
                        <a:lnTo>
                          <a:pt x="39475" y="5823"/>
                        </a:lnTo>
                        <a:lnTo>
                          <a:pt x="40239" y="0"/>
                        </a:ln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grpSp>
              <p:nvGrpSpPr>
                <p:cNvPr id="2105" name="Google Shape;2105;p38"/>
                <p:cNvGrpSpPr/>
                <p:nvPr/>
              </p:nvGrpSpPr>
              <p:grpSpPr>
                <a:xfrm>
                  <a:off x="6323500" y="4751177"/>
                  <a:ext cx="148785" cy="854279"/>
                  <a:chOff x="6323500" y="4751177"/>
                  <a:chExt cx="148785" cy="854279"/>
                </a:xfrm>
              </p:grpSpPr>
              <p:sp>
                <p:nvSpPr>
                  <p:cNvPr id="2106" name="Google Shape;2106;p38"/>
                  <p:cNvSpPr/>
                  <p:nvPr/>
                </p:nvSpPr>
                <p:spPr>
                  <a:xfrm>
                    <a:off x="6323500" y="4751178"/>
                    <a:ext cx="148785" cy="854278"/>
                  </a:xfrm>
                  <a:custGeom>
                    <a:avLst/>
                    <a:gdLst/>
                    <a:ahLst/>
                    <a:cxnLst/>
                    <a:rect l="l" t="t" r="r" b="b"/>
                    <a:pathLst>
                      <a:path w="148785" h="854278" extrusionOk="0">
                        <a:moveTo>
                          <a:pt x="131758" y="855002"/>
                        </a:moveTo>
                        <a:lnTo>
                          <a:pt x="131758" y="855002"/>
                        </a:lnTo>
                        <a:cubicBezTo>
                          <a:pt x="142474" y="853597"/>
                          <a:pt x="150023" y="843770"/>
                          <a:pt x="148617" y="833054"/>
                        </a:cubicBezTo>
                        <a:lnTo>
                          <a:pt x="39476" y="892"/>
                        </a:lnTo>
                        <a:lnTo>
                          <a:pt x="0" y="892"/>
                        </a:lnTo>
                        <a:lnTo>
                          <a:pt x="109809" y="838144"/>
                        </a:lnTo>
                        <a:cubicBezTo>
                          <a:pt x="111215" y="848860"/>
                          <a:pt x="121042" y="856408"/>
                          <a:pt x="131758" y="8550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2107" name="Google Shape;2107;p38"/>
                  <p:cNvSpPr/>
                  <p:nvPr/>
                </p:nvSpPr>
                <p:spPr>
                  <a:xfrm>
                    <a:off x="6323500" y="4751178"/>
                    <a:ext cx="133749" cy="854278"/>
                  </a:xfrm>
                  <a:custGeom>
                    <a:avLst/>
                    <a:gdLst/>
                    <a:ahLst/>
                    <a:cxnLst/>
                    <a:rect l="l" t="t" r="r" b="b"/>
                    <a:pathLst>
                      <a:path w="133749" h="854278" extrusionOk="0">
                        <a:moveTo>
                          <a:pt x="10261" y="892"/>
                        </a:moveTo>
                        <a:lnTo>
                          <a:pt x="119171" y="838143"/>
                        </a:lnTo>
                        <a:cubicBezTo>
                          <a:pt x="120218" y="846075"/>
                          <a:pt x="125993" y="852569"/>
                          <a:pt x="133749" y="854534"/>
                        </a:cubicBezTo>
                        <a:cubicBezTo>
                          <a:pt x="133094" y="854725"/>
                          <a:pt x="132430" y="854882"/>
                          <a:pt x="131758" y="855002"/>
                        </a:cubicBezTo>
                        <a:cubicBezTo>
                          <a:pt x="121042" y="856408"/>
                          <a:pt x="111215" y="848860"/>
                          <a:pt x="109809" y="838144"/>
                        </a:cubicBezTo>
                        <a:cubicBezTo>
                          <a:pt x="109809" y="838144"/>
                          <a:pt x="109809" y="838143"/>
                          <a:pt x="109809" y="838143"/>
                        </a:cubicBezTo>
                        <a:lnTo>
                          <a:pt x="0" y="89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2108" name="Google Shape;2108;p38"/>
                  <p:cNvSpPr/>
                  <p:nvPr/>
                </p:nvSpPr>
                <p:spPr>
                  <a:xfrm>
                    <a:off x="6323501" y="4751177"/>
                    <a:ext cx="40238" cy="5823"/>
                  </a:xfrm>
                  <a:custGeom>
                    <a:avLst/>
                    <a:gdLst/>
                    <a:ahLst/>
                    <a:cxnLst/>
                    <a:rect l="l" t="t" r="r" b="b"/>
                    <a:pathLst>
                      <a:path w="40238" h="5823" extrusionOk="0">
                        <a:moveTo>
                          <a:pt x="0" y="0"/>
                        </a:moveTo>
                        <a:lnTo>
                          <a:pt x="39475" y="0"/>
                        </a:lnTo>
                        <a:lnTo>
                          <a:pt x="40239" y="5823"/>
                        </a:lnTo>
                        <a:lnTo>
                          <a:pt x="764" y="5823"/>
                        </a:lnTo>
                        <a:lnTo>
                          <a:pt x="0" y="0"/>
                        </a:ln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grpSp>
        </p:grpSp>
        <p:grpSp>
          <p:nvGrpSpPr>
            <p:cNvPr id="2109" name="Google Shape;2109;p38"/>
            <p:cNvGrpSpPr/>
            <p:nvPr/>
          </p:nvGrpSpPr>
          <p:grpSpPr>
            <a:xfrm>
              <a:off x="713705" y="1462686"/>
              <a:ext cx="1172845" cy="963324"/>
              <a:chOff x="713705" y="1462686"/>
              <a:chExt cx="1172845" cy="963324"/>
            </a:xfrm>
          </p:grpSpPr>
          <p:grpSp>
            <p:nvGrpSpPr>
              <p:cNvPr id="2110" name="Google Shape;2110;p38"/>
              <p:cNvGrpSpPr/>
              <p:nvPr/>
            </p:nvGrpSpPr>
            <p:grpSpPr>
              <a:xfrm flipH="1">
                <a:off x="960915" y="1613208"/>
                <a:ext cx="868899" cy="644579"/>
                <a:chOff x="9314223" y="2823358"/>
                <a:chExt cx="868899" cy="644579"/>
              </a:xfrm>
            </p:grpSpPr>
            <p:sp>
              <p:nvSpPr>
                <p:cNvPr id="2111" name="Google Shape;2111;p38"/>
                <p:cNvSpPr/>
                <p:nvPr/>
              </p:nvSpPr>
              <p:spPr>
                <a:xfrm>
                  <a:off x="9314223" y="2823358"/>
                  <a:ext cx="868899" cy="644579"/>
                </a:xfrm>
                <a:custGeom>
                  <a:avLst/>
                  <a:gdLst/>
                  <a:ahLst/>
                  <a:cxnLst/>
                  <a:rect l="l" t="t" r="r" b="b"/>
                  <a:pathLst>
                    <a:path w="868899" h="644579" extrusionOk="0">
                      <a:moveTo>
                        <a:pt x="763028" y="95"/>
                      </a:moveTo>
                      <a:lnTo>
                        <a:pt x="168472" y="408331"/>
                      </a:lnTo>
                      <a:cubicBezTo>
                        <a:pt x="145236" y="424284"/>
                        <a:pt x="124852" y="444031"/>
                        <a:pt x="108175" y="466745"/>
                      </a:cubicBezTo>
                      <a:lnTo>
                        <a:pt x="100" y="613929"/>
                      </a:lnTo>
                      <a:lnTo>
                        <a:pt x="10671" y="629302"/>
                      </a:lnTo>
                      <a:lnTo>
                        <a:pt x="21239" y="644675"/>
                      </a:lnTo>
                      <a:lnTo>
                        <a:pt x="197492" y="596637"/>
                      </a:lnTo>
                      <a:cubicBezTo>
                        <a:pt x="224689" y="589223"/>
                        <a:pt x="250445" y="577289"/>
                        <a:pt x="273681" y="561336"/>
                      </a:cubicBezTo>
                      <a:lnTo>
                        <a:pt x="868999" y="15257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2112" name="Google Shape;2112;p38"/>
                <p:cNvSpPr/>
                <p:nvPr/>
              </p:nvSpPr>
              <p:spPr>
                <a:xfrm>
                  <a:off x="9322602" y="2839923"/>
                  <a:ext cx="844283" cy="616255"/>
                </a:xfrm>
                <a:custGeom>
                  <a:avLst/>
                  <a:gdLst/>
                  <a:ahLst/>
                  <a:cxnLst/>
                  <a:rect l="l" t="t" r="r" b="b"/>
                  <a:pathLst>
                    <a:path w="844283" h="616255" extrusionOk="0">
                      <a:moveTo>
                        <a:pt x="100" y="609552"/>
                      </a:moveTo>
                      <a:lnTo>
                        <a:pt x="110808" y="458255"/>
                      </a:lnTo>
                      <a:cubicBezTo>
                        <a:pt x="126571" y="436770"/>
                        <a:pt x="145848" y="418096"/>
                        <a:pt x="167827" y="403018"/>
                      </a:cubicBezTo>
                      <a:lnTo>
                        <a:pt x="754645" y="95"/>
                      </a:lnTo>
                      <a:lnTo>
                        <a:pt x="844383" y="130601"/>
                      </a:lnTo>
                      <a:lnTo>
                        <a:pt x="257568" y="533521"/>
                      </a:lnTo>
                      <a:cubicBezTo>
                        <a:pt x="235600" y="548616"/>
                        <a:pt x="211242" y="559902"/>
                        <a:pt x="185519" y="566904"/>
                      </a:cubicBezTo>
                      <a:lnTo>
                        <a:pt x="4775" y="61635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2113" name="Google Shape;2113;p38"/>
                <p:cNvSpPr/>
                <p:nvPr/>
              </p:nvSpPr>
              <p:spPr>
                <a:xfrm>
                  <a:off x="10069409" y="2824254"/>
                  <a:ext cx="111784" cy="157423"/>
                </a:xfrm>
                <a:custGeom>
                  <a:avLst/>
                  <a:gdLst/>
                  <a:ahLst/>
                  <a:cxnLst/>
                  <a:rect l="l" t="t" r="r" b="b"/>
                  <a:pathLst>
                    <a:path w="111784" h="157423" extrusionOk="0">
                      <a:moveTo>
                        <a:pt x="111785" y="152915"/>
                      </a:moveTo>
                      <a:lnTo>
                        <a:pt x="6443" y="0"/>
                      </a:lnTo>
                      <a:lnTo>
                        <a:pt x="0" y="4422"/>
                      </a:lnTo>
                      <a:lnTo>
                        <a:pt x="105210" y="157424"/>
                      </a:lnTo>
                      <a:lnTo>
                        <a:pt x="111785" y="152915"/>
                      </a:ln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grpSp>
            <p:nvGrpSpPr>
              <p:cNvPr id="2114" name="Google Shape;2114;p38"/>
              <p:cNvGrpSpPr/>
              <p:nvPr/>
            </p:nvGrpSpPr>
            <p:grpSpPr>
              <a:xfrm flipH="1">
                <a:off x="1281363" y="1839151"/>
                <a:ext cx="540072" cy="406877"/>
                <a:chOff x="9322602" y="3049301"/>
                <a:chExt cx="540072" cy="406877"/>
              </a:xfrm>
            </p:grpSpPr>
            <p:grpSp>
              <p:nvGrpSpPr>
                <p:cNvPr id="2115" name="Google Shape;2115;p38"/>
                <p:cNvGrpSpPr/>
                <p:nvPr/>
              </p:nvGrpSpPr>
              <p:grpSpPr>
                <a:xfrm>
                  <a:off x="9322602" y="3049764"/>
                  <a:ext cx="538670" cy="406414"/>
                  <a:chOff x="9322602" y="3049764"/>
                  <a:chExt cx="538670" cy="406414"/>
                </a:xfrm>
              </p:grpSpPr>
              <p:sp>
                <p:nvSpPr>
                  <p:cNvPr id="2116" name="Google Shape;2116;p38"/>
                  <p:cNvSpPr/>
                  <p:nvPr/>
                </p:nvSpPr>
                <p:spPr>
                  <a:xfrm>
                    <a:off x="9322602" y="3049764"/>
                    <a:ext cx="538670" cy="406414"/>
                  </a:xfrm>
                  <a:custGeom>
                    <a:avLst/>
                    <a:gdLst/>
                    <a:ahLst/>
                    <a:cxnLst/>
                    <a:rect l="l" t="t" r="r" b="b"/>
                    <a:pathLst>
                      <a:path w="538670" h="406414" extrusionOk="0">
                        <a:moveTo>
                          <a:pt x="449032" y="95"/>
                        </a:moveTo>
                        <a:lnTo>
                          <a:pt x="167827" y="193177"/>
                        </a:lnTo>
                        <a:cubicBezTo>
                          <a:pt x="145848" y="208255"/>
                          <a:pt x="126571" y="226929"/>
                          <a:pt x="110808" y="248414"/>
                        </a:cubicBezTo>
                        <a:lnTo>
                          <a:pt x="100" y="399711"/>
                        </a:lnTo>
                        <a:lnTo>
                          <a:pt x="4775" y="406510"/>
                        </a:lnTo>
                        <a:lnTo>
                          <a:pt x="185519" y="357063"/>
                        </a:lnTo>
                        <a:cubicBezTo>
                          <a:pt x="211242" y="350061"/>
                          <a:pt x="235599" y="338776"/>
                          <a:pt x="257568" y="323680"/>
                        </a:cubicBezTo>
                        <a:lnTo>
                          <a:pt x="538770" y="13060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2117" name="Google Shape;2117;p38"/>
                  <p:cNvSpPr/>
                  <p:nvPr/>
                </p:nvSpPr>
                <p:spPr>
                  <a:xfrm>
                    <a:off x="9490384" y="3069344"/>
                    <a:ext cx="329620" cy="186168"/>
                  </a:xfrm>
                  <a:custGeom>
                    <a:avLst/>
                    <a:gdLst/>
                    <a:ahLst/>
                    <a:cxnLst/>
                    <a:rect l="l" t="t" r="r" b="b"/>
                    <a:pathLst>
                      <a:path w="329620" h="186168" extrusionOk="0">
                        <a:moveTo>
                          <a:pt x="100" y="186263"/>
                        </a:moveTo>
                        <a:lnTo>
                          <a:pt x="271235" y="95"/>
                        </a:lnTo>
                        <a:cubicBezTo>
                          <a:pt x="271235" y="95"/>
                          <a:pt x="295726" y="57808"/>
                          <a:pt x="329720" y="95192"/>
                        </a:cubicBezTo>
                        <a:cubicBezTo>
                          <a:pt x="329720" y="95192"/>
                          <a:pt x="277860" y="57936"/>
                          <a:pt x="262084" y="22941"/>
                        </a:cubicBezTo>
                        <a:cubicBezTo>
                          <a:pt x="179017" y="83927"/>
                          <a:pt x="91438" y="138524"/>
                          <a:pt x="101" y="186263"/>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sp>
              <p:nvSpPr>
                <p:cNvPr id="2118" name="Google Shape;2118;p38"/>
                <p:cNvSpPr/>
                <p:nvPr/>
              </p:nvSpPr>
              <p:spPr>
                <a:xfrm>
                  <a:off x="9770132" y="3049301"/>
                  <a:ext cx="92542" cy="131430"/>
                </a:xfrm>
                <a:custGeom>
                  <a:avLst/>
                  <a:gdLst/>
                  <a:ahLst/>
                  <a:cxnLst/>
                  <a:rect l="l" t="t" r="r" b="b"/>
                  <a:pathLst>
                    <a:path w="92542" h="131430" extrusionOk="0">
                      <a:moveTo>
                        <a:pt x="91241" y="131063"/>
                      </a:moveTo>
                      <a:cubicBezTo>
                        <a:pt x="85022" y="135332"/>
                        <a:pt x="59894" y="109578"/>
                        <a:pt x="35115" y="73540"/>
                      </a:cubicBezTo>
                      <a:cubicBezTo>
                        <a:pt x="10332" y="37502"/>
                        <a:pt x="-4716" y="4827"/>
                        <a:pt x="1502" y="558"/>
                      </a:cubicBezTo>
                      <a:cubicBezTo>
                        <a:pt x="7720" y="-3712"/>
                        <a:pt x="32848" y="22041"/>
                        <a:pt x="57630" y="58079"/>
                      </a:cubicBezTo>
                      <a:cubicBezTo>
                        <a:pt x="82409" y="94118"/>
                        <a:pt x="97459" y="126793"/>
                        <a:pt x="91241" y="13106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nvGrpSpPr>
                <p:cNvPr id="2119" name="Google Shape;2119;p38"/>
                <p:cNvGrpSpPr/>
                <p:nvPr/>
              </p:nvGrpSpPr>
              <p:grpSpPr>
                <a:xfrm>
                  <a:off x="9438824" y="3160959"/>
                  <a:ext cx="339033" cy="199734"/>
                  <a:chOff x="9438824" y="3160959"/>
                  <a:chExt cx="339033" cy="199734"/>
                </a:xfrm>
              </p:grpSpPr>
              <p:sp>
                <p:nvSpPr>
                  <p:cNvPr id="2120" name="Google Shape;2120;p38"/>
                  <p:cNvSpPr/>
                  <p:nvPr/>
                </p:nvSpPr>
                <p:spPr>
                  <a:xfrm>
                    <a:off x="9751296" y="3176345"/>
                    <a:ext cx="26561" cy="26541"/>
                  </a:xfrm>
                  <a:custGeom>
                    <a:avLst/>
                    <a:gdLst/>
                    <a:ahLst/>
                    <a:cxnLst/>
                    <a:rect l="l" t="t" r="r" b="b"/>
                    <a:pathLst>
                      <a:path w="26561" h="26541" extrusionOk="0">
                        <a:moveTo>
                          <a:pt x="20899" y="24304"/>
                        </a:moveTo>
                        <a:cubicBezTo>
                          <a:pt x="14853" y="28453"/>
                          <a:pt x="6587" y="26919"/>
                          <a:pt x="2434" y="20878"/>
                        </a:cubicBezTo>
                        <a:cubicBezTo>
                          <a:pt x="-1718" y="14837"/>
                          <a:pt x="-183" y="6577"/>
                          <a:pt x="5862" y="2428"/>
                        </a:cubicBezTo>
                        <a:cubicBezTo>
                          <a:pt x="11907" y="-1721"/>
                          <a:pt x="20174" y="-188"/>
                          <a:pt x="24326" y="5852"/>
                        </a:cubicBezTo>
                        <a:cubicBezTo>
                          <a:pt x="28479" y="11892"/>
                          <a:pt x="26946" y="20152"/>
                          <a:pt x="20902" y="24302"/>
                        </a:cubicBezTo>
                        <a:cubicBezTo>
                          <a:pt x="20901" y="24303"/>
                          <a:pt x="20900" y="24304"/>
                          <a:pt x="20899" y="24304"/>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2121" name="Google Shape;2121;p38"/>
                  <p:cNvSpPr/>
                  <p:nvPr/>
                </p:nvSpPr>
                <p:spPr>
                  <a:xfrm>
                    <a:off x="9631053" y="3247865"/>
                    <a:ext cx="26564" cy="26544"/>
                  </a:xfrm>
                  <a:custGeom>
                    <a:avLst/>
                    <a:gdLst/>
                    <a:ahLst/>
                    <a:cxnLst/>
                    <a:rect l="l" t="t" r="r" b="b"/>
                    <a:pathLst>
                      <a:path w="26564" h="26544" extrusionOk="0">
                        <a:moveTo>
                          <a:pt x="20904" y="24304"/>
                        </a:moveTo>
                        <a:cubicBezTo>
                          <a:pt x="14860" y="28455"/>
                          <a:pt x="6592" y="26924"/>
                          <a:pt x="2437" y="20884"/>
                        </a:cubicBezTo>
                        <a:cubicBezTo>
                          <a:pt x="-1717" y="14844"/>
                          <a:pt x="-186" y="6582"/>
                          <a:pt x="5859" y="2431"/>
                        </a:cubicBezTo>
                        <a:cubicBezTo>
                          <a:pt x="11903" y="-1721"/>
                          <a:pt x="20172" y="-190"/>
                          <a:pt x="24327" y="5850"/>
                        </a:cubicBezTo>
                        <a:cubicBezTo>
                          <a:pt x="24328" y="5851"/>
                          <a:pt x="24328" y="5851"/>
                          <a:pt x="24329" y="5852"/>
                        </a:cubicBezTo>
                        <a:cubicBezTo>
                          <a:pt x="28482" y="11892"/>
                          <a:pt x="26949" y="20153"/>
                          <a:pt x="20905" y="24304"/>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2122" name="Google Shape;2122;p38"/>
                  <p:cNvSpPr/>
                  <p:nvPr/>
                </p:nvSpPr>
                <p:spPr>
                  <a:xfrm>
                    <a:off x="9689647" y="3160959"/>
                    <a:ext cx="13778" cy="13767"/>
                  </a:xfrm>
                  <a:custGeom>
                    <a:avLst/>
                    <a:gdLst/>
                    <a:ahLst/>
                    <a:cxnLst/>
                    <a:rect l="l" t="t" r="r" b="b"/>
                    <a:pathLst>
                      <a:path w="13778" h="13767" extrusionOk="0">
                        <a:moveTo>
                          <a:pt x="10890" y="12653"/>
                        </a:moveTo>
                        <a:cubicBezTo>
                          <a:pt x="7754" y="14805"/>
                          <a:pt x="3465" y="14010"/>
                          <a:pt x="1311" y="10876"/>
                        </a:cubicBezTo>
                        <a:cubicBezTo>
                          <a:pt x="-843" y="7743"/>
                          <a:pt x="-47" y="3458"/>
                          <a:pt x="3089" y="1305"/>
                        </a:cubicBezTo>
                        <a:cubicBezTo>
                          <a:pt x="6224" y="-846"/>
                          <a:pt x="10510" y="-52"/>
                          <a:pt x="12666" y="3079"/>
                        </a:cubicBezTo>
                        <a:cubicBezTo>
                          <a:pt x="14821" y="6212"/>
                          <a:pt x="14026" y="10499"/>
                          <a:pt x="10891" y="12653"/>
                        </a:cubicBezTo>
                        <a:cubicBezTo>
                          <a:pt x="10891" y="12653"/>
                          <a:pt x="10891" y="12653"/>
                          <a:pt x="10891" y="12653"/>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2123" name="Google Shape;2123;p38"/>
                  <p:cNvSpPr/>
                  <p:nvPr/>
                </p:nvSpPr>
                <p:spPr>
                  <a:xfrm>
                    <a:off x="9438824" y="3346926"/>
                    <a:ext cx="13776" cy="13767"/>
                  </a:xfrm>
                  <a:custGeom>
                    <a:avLst/>
                    <a:gdLst/>
                    <a:ahLst/>
                    <a:cxnLst/>
                    <a:rect l="l" t="t" r="r" b="b"/>
                    <a:pathLst>
                      <a:path w="13776" h="13767" extrusionOk="0">
                        <a:moveTo>
                          <a:pt x="10891" y="12651"/>
                        </a:moveTo>
                        <a:cubicBezTo>
                          <a:pt x="7756" y="14805"/>
                          <a:pt x="3468" y="14011"/>
                          <a:pt x="1313" y="10879"/>
                        </a:cubicBezTo>
                        <a:cubicBezTo>
                          <a:pt x="-843" y="7746"/>
                          <a:pt x="-49" y="3460"/>
                          <a:pt x="3087" y="1307"/>
                        </a:cubicBezTo>
                        <a:cubicBezTo>
                          <a:pt x="6222" y="-847"/>
                          <a:pt x="10510" y="-53"/>
                          <a:pt x="12665" y="3079"/>
                        </a:cubicBezTo>
                        <a:cubicBezTo>
                          <a:pt x="12665" y="3079"/>
                          <a:pt x="12665" y="3080"/>
                          <a:pt x="12665" y="3080"/>
                        </a:cubicBezTo>
                        <a:cubicBezTo>
                          <a:pt x="14818" y="6213"/>
                          <a:pt x="14024" y="10497"/>
                          <a:pt x="10891" y="12651"/>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2124" name="Google Shape;2124;p38"/>
                  <p:cNvSpPr/>
                  <p:nvPr/>
                </p:nvSpPr>
                <p:spPr>
                  <a:xfrm>
                    <a:off x="9506531" y="3262708"/>
                    <a:ext cx="48627" cy="48592"/>
                  </a:xfrm>
                  <a:custGeom>
                    <a:avLst/>
                    <a:gdLst/>
                    <a:ahLst/>
                    <a:cxnLst/>
                    <a:rect l="l" t="t" r="r" b="b"/>
                    <a:pathLst>
                      <a:path w="48627" h="48592" extrusionOk="0">
                        <a:moveTo>
                          <a:pt x="38183" y="44413"/>
                        </a:moveTo>
                        <a:cubicBezTo>
                          <a:pt x="27116" y="52012"/>
                          <a:pt x="11981" y="49208"/>
                          <a:pt x="4377" y="38150"/>
                        </a:cubicBezTo>
                        <a:cubicBezTo>
                          <a:pt x="-3227" y="27092"/>
                          <a:pt x="-421" y="11967"/>
                          <a:pt x="10645" y="4369"/>
                        </a:cubicBezTo>
                        <a:cubicBezTo>
                          <a:pt x="21711" y="-3230"/>
                          <a:pt x="36846" y="-426"/>
                          <a:pt x="44451" y="10632"/>
                        </a:cubicBezTo>
                        <a:cubicBezTo>
                          <a:pt x="44451" y="10633"/>
                          <a:pt x="44452" y="10634"/>
                          <a:pt x="44452" y="10634"/>
                        </a:cubicBezTo>
                        <a:cubicBezTo>
                          <a:pt x="52055" y="21692"/>
                          <a:pt x="49248" y="36815"/>
                          <a:pt x="38183" y="44414"/>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grpSp>
          <p:sp>
            <p:nvSpPr>
              <p:cNvPr id="2125" name="Google Shape;2125;p38"/>
              <p:cNvSpPr/>
              <p:nvPr/>
            </p:nvSpPr>
            <p:spPr>
              <a:xfrm flipH="1">
                <a:off x="1807858" y="2226768"/>
                <a:ext cx="22770" cy="31292"/>
              </a:xfrm>
              <a:custGeom>
                <a:avLst/>
                <a:gdLst/>
                <a:ahLst/>
                <a:cxnLst/>
                <a:rect l="l" t="t" r="r" b="b"/>
                <a:pathLst>
                  <a:path w="22770" h="31292" extrusionOk="0">
                    <a:moveTo>
                      <a:pt x="22053" y="31114"/>
                    </a:moveTo>
                    <a:cubicBezTo>
                      <a:pt x="19723" y="32714"/>
                      <a:pt x="13100" y="27130"/>
                      <a:pt x="7262" y="18640"/>
                    </a:cubicBezTo>
                    <a:cubicBezTo>
                      <a:pt x="1425" y="10152"/>
                      <a:pt x="-1416" y="1970"/>
                      <a:pt x="914" y="369"/>
                    </a:cubicBezTo>
                    <a:cubicBezTo>
                      <a:pt x="3245" y="-1232"/>
                      <a:pt x="9867" y="4353"/>
                      <a:pt x="15707" y="12843"/>
                    </a:cubicBezTo>
                    <a:cubicBezTo>
                      <a:pt x="21546" y="21333"/>
                      <a:pt x="24389" y="29513"/>
                      <a:pt x="22053" y="31114"/>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nvGrpSpPr>
              <p:cNvPr id="2126" name="Google Shape;2126;p38"/>
              <p:cNvGrpSpPr/>
              <p:nvPr/>
            </p:nvGrpSpPr>
            <p:grpSpPr>
              <a:xfrm flipH="1">
                <a:off x="713705" y="1462686"/>
                <a:ext cx="371599" cy="329619"/>
                <a:chOff x="10058733" y="2672836"/>
                <a:chExt cx="371599" cy="329619"/>
              </a:xfrm>
            </p:grpSpPr>
            <p:grpSp>
              <p:nvGrpSpPr>
                <p:cNvPr id="2127" name="Google Shape;2127;p38"/>
                <p:cNvGrpSpPr/>
                <p:nvPr/>
              </p:nvGrpSpPr>
              <p:grpSpPr>
                <a:xfrm>
                  <a:off x="10144929" y="2672836"/>
                  <a:ext cx="285403" cy="245440"/>
                  <a:chOff x="10144929" y="2672836"/>
                  <a:chExt cx="285403" cy="245440"/>
                </a:xfrm>
              </p:grpSpPr>
              <p:grpSp>
                <p:nvGrpSpPr>
                  <p:cNvPr id="2128" name="Google Shape;2128;p38"/>
                  <p:cNvGrpSpPr/>
                  <p:nvPr/>
                </p:nvGrpSpPr>
                <p:grpSpPr>
                  <a:xfrm>
                    <a:off x="10151336" y="2672836"/>
                    <a:ext cx="278996" cy="238901"/>
                    <a:chOff x="10151336" y="2672836"/>
                    <a:chExt cx="278996" cy="238901"/>
                  </a:xfrm>
                </p:grpSpPr>
                <p:sp>
                  <p:nvSpPr>
                    <p:cNvPr id="2129" name="Google Shape;2129;p38"/>
                    <p:cNvSpPr/>
                    <p:nvPr/>
                  </p:nvSpPr>
                  <p:spPr>
                    <a:xfrm>
                      <a:off x="10151336" y="2672836"/>
                      <a:ext cx="278996" cy="238901"/>
                    </a:xfrm>
                    <a:custGeom>
                      <a:avLst/>
                      <a:gdLst/>
                      <a:ahLst/>
                      <a:cxnLst/>
                      <a:rect l="l" t="t" r="r" b="b"/>
                      <a:pathLst>
                        <a:path w="278996" h="238901" extrusionOk="0">
                          <a:moveTo>
                            <a:pt x="59126" y="231860"/>
                          </a:moveTo>
                          <a:lnTo>
                            <a:pt x="2997" y="150233"/>
                          </a:lnTo>
                          <a:cubicBezTo>
                            <a:pt x="-2154" y="142743"/>
                            <a:pt x="-253" y="132500"/>
                            <a:pt x="7242" y="127354"/>
                          </a:cubicBezTo>
                          <a:cubicBezTo>
                            <a:pt x="7242" y="127353"/>
                            <a:pt x="7243" y="127353"/>
                            <a:pt x="7243" y="127353"/>
                          </a:cubicBezTo>
                          <a:lnTo>
                            <a:pt x="175679" y="11700"/>
                          </a:lnTo>
                          <a:cubicBezTo>
                            <a:pt x="205730" y="-8934"/>
                            <a:pt x="246831" y="-1318"/>
                            <a:pt x="267479" y="28711"/>
                          </a:cubicBezTo>
                          <a:cubicBezTo>
                            <a:pt x="267480" y="28712"/>
                            <a:pt x="267481" y="28714"/>
                            <a:pt x="267482" y="28715"/>
                          </a:cubicBezTo>
                          <a:lnTo>
                            <a:pt x="267483" y="28715"/>
                          </a:lnTo>
                          <a:cubicBezTo>
                            <a:pt x="288132" y="58745"/>
                            <a:pt x="280511" y="99816"/>
                            <a:pt x="250459" y="120450"/>
                          </a:cubicBezTo>
                          <a:lnTo>
                            <a:pt x="82022" y="236103"/>
                          </a:lnTo>
                          <a:cubicBezTo>
                            <a:pt x="74527" y="241248"/>
                            <a:pt x="64277" y="239349"/>
                            <a:pt x="59126" y="23186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2130" name="Google Shape;2130;p38"/>
                    <p:cNvSpPr/>
                    <p:nvPr/>
                  </p:nvSpPr>
                  <p:spPr>
                    <a:xfrm>
                      <a:off x="10192979" y="2681696"/>
                      <a:ext cx="227433" cy="117067"/>
                    </a:xfrm>
                    <a:custGeom>
                      <a:avLst/>
                      <a:gdLst/>
                      <a:ahLst/>
                      <a:cxnLst/>
                      <a:rect l="l" t="t" r="r" b="b"/>
                      <a:pathLst>
                        <a:path w="227433" h="117067" extrusionOk="0">
                          <a:moveTo>
                            <a:pt x="3782" y="100009"/>
                          </a:moveTo>
                          <a:cubicBezTo>
                            <a:pt x="24304" y="85917"/>
                            <a:pt x="98071" y="35267"/>
                            <a:pt x="130220" y="13193"/>
                          </a:cubicBezTo>
                          <a:cubicBezTo>
                            <a:pt x="146701" y="1581"/>
                            <a:pt x="167312" y="-2562"/>
                            <a:pt x="187004" y="1778"/>
                          </a:cubicBezTo>
                          <a:cubicBezTo>
                            <a:pt x="203531" y="5454"/>
                            <a:pt x="217772" y="15861"/>
                            <a:pt x="226286" y="30487"/>
                          </a:cubicBezTo>
                          <a:cubicBezTo>
                            <a:pt x="227022" y="31728"/>
                            <a:pt x="227443" y="33129"/>
                            <a:pt x="227514" y="34570"/>
                          </a:cubicBezTo>
                          <a:lnTo>
                            <a:pt x="227523" y="34738"/>
                          </a:lnTo>
                          <a:cubicBezTo>
                            <a:pt x="227758" y="39487"/>
                            <a:pt x="224097" y="43527"/>
                            <a:pt x="219344" y="43763"/>
                          </a:cubicBezTo>
                          <a:cubicBezTo>
                            <a:pt x="216785" y="43889"/>
                            <a:pt x="214303" y="42872"/>
                            <a:pt x="212572" y="40987"/>
                          </a:cubicBezTo>
                          <a:cubicBezTo>
                            <a:pt x="200956" y="26950"/>
                            <a:pt x="183393" y="19213"/>
                            <a:pt x="165188" y="20113"/>
                          </a:cubicBezTo>
                          <a:cubicBezTo>
                            <a:pt x="155324" y="20963"/>
                            <a:pt x="145851" y="24363"/>
                            <a:pt x="137701" y="29980"/>
                          </a:cubicBezTo>
                          <a:lnTo>
                            <a:pt x="7423" y="116830"/>
                          </a:lnTo>
                          <a:cubicBezTo>
                            <a:pt x="7423" y="116830"/>
                            <a:pt x="4684" y="119348"/>
                            <a:pt x="837" y="110519"/>
                          </a:cubicBezTo>
                          <a:cubicBezTo>
                            <a:pt x="-830" y="106763"/>
                            <a:pt x="405" y="102353"/>
                            <a:pt x="3782" y="100009"/>
                          </a:cubicBez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sp>
                <p:nvSpPr>
                  <p:cNvPr id="2131" name="Google Shape;2131;p38"/>
                  <p:cNvSpPr/>
                  <p:nvPr/>
                </p:nvSpPr>
                <p:spPr>
                  <a:xfrm rot="-2071395">
                    <a:off x="10181215" y="2794071"/>
                    <a:ext cx="13107" cy="132125"/>
                  </a:xfrm>
                  <a:custGeom>
                    <a:avLst/>
                    <a:gdLst/>
                    <a:ahLst/>
                    <a:cxnLst/>
                    <a:rect l="l" t="t" r="r" b="b"/>
                    <a:pathLst>
                      <a:path w="13089" h="131948" extrusionOk="0">
                        <a:moveTo>
                          <a:pt x="100" y="95"/>
                        </a:moveTo>
                        <a:lnTo>
                          <a:pt x="13189" y="95"/>
                        </a:lnTo>
                        <a:lnTo>
                          <a:pt x="13189" y="132043"/>
                        </a:lnTo>
                        <a:lnTo>
                          <a:pt x="100" y="132043"/>
                        </a:ln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sp>
              <p:nvSpPr>
                <p:cNvPr id="2132" name="Google Shape;2132;p38"/>
                <p:cNvSpPr/>
                <p:nvPr/>
              </p:nvSpPr>
              <p:spPr>
                <a:xfrm rot="3328605">
                  <a:off x="10032925" y="2848492"/>
                  <a:ext cx="246440" cy="66945"/>
                </a:xfrm>
                <a:custGeom>
                  <a:avLst/>
                  <a:gdLst/>
                  <a:ahLst/>
                  <a:cxnLst/>
                  <a:rect l="l" t="t" r="r" b="b"/>
                  <a:pathLst>
                    <a:path w="246110" h="66855" extrusionOk="0">
                      <a:moveTo>
                        <a:pt x="8140" y="95"/>
                      </a:moveTo>
                      <a:lnTo>
                        <a:pt x="238169" y="95"/>
                      </a:lnTo>
                      <a:cubicBezTo>
                        <a:pt x="242610" y="95"/>
                        <a:pt x="246211" y="3693"/>
                        <a:pt x="246211" y="8130"/>
                      </a:cubicBezTo>
                      <a:lnTo>
                        <a:pt x="246211" y="58916"/>
                      </a:lnTo>
                      <a:cubicBezTo>
                        <a:pt x="246211" y="63353"/>
                        <a:pt x="242611" y="66950"/>
                        <a:pt x="238170" y="66950"/>
                      </a:cubicBezTo>
                      <a:lnTo>
                        <a:pt x="8141" y="66950"/>
                      </a:lnTo>
                      <a:cubicBezTo>
                        <a:pt x="3700" y="66950"/>
                        <a:pt x="100" y="63353"/>
                        <a:pt x="100" y="58916"/>
                      </a:cubicBezTo>
                      <a:lnTo>
                        <a:pt x="100" y="8130"/>
                      </a:lnTo>
                      <a:cubicBezTo>
                        <a:pt x="100" y="3693"/>
                        <a:pt x="3700" y="95"/>
                        <a:pt x="8140" y="9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grpSp>
            <p:nvGrpSpPr>
              <p:cNvPr id="2133" name="Google Shape;2133;p38"/>
              <p:cNvGrpSpPr/>
              <p:nvPr/>
            </p:nvGrpSpPr>
            <p:grpSpPr>
              <a:xfrm flipH="1">
                <a:off x="1729924" y="2266185"/>
                <a:ext cx="156626" cy="159825"/>
                <a:chOff x="9257487" y="3476335"/>
                <a:chExt cx="156626" cy="159825"/>
              </a:xfrm>
            </p:grpSpPr>
            <p:grpSp>
              <p:nvGrpSpPr>
                <p:cNvPr id="2134" name="Google Shape;2134;p38"/>
                <p:cNvGrpSpPr/>
                <p:nvPr/>
              </p:nvGrpSpPr>
              <p:grpSpPr>
                <a:xfrm>
                  <a:off x="9257487" y="3476335"/>
                  <a:ext cx="156626" cy="159825"/>
                  <a:chOff x="9257487" y="3476335"/>
                  <a:chExt cx="156626" cy="159825"/>
                </a:xfrm>
              </p:grpSpPr>
              <p:sp>
                <p:nvSpPr>
                  <p:cNvPr id="2135" name="Google Shape;2135;p38"/>
                  <p:cNvSpPr/>
                  <p:nvPr/>
                </p:nvSpPr>
                <p:spPr>
                  <a:xfrm rot="-3060540">
                    <a:off x="9274147" y="3505400"/>
                    <a:ext cx="123306" cy="101695"/>
                  </a:xfrm>
                  <a:custGeom>
                    <a:avLst/>
                    <a:gdLst/>
                    <a:ahLst/>
                    <a:cxnLst/>
                    <a:rect l="l" t="t" r="r" b="b"/>
                    <a:pathLst>
                      <a:path w="86929" h="71693" extrusionOk="0">
                        <a:moveTo>
                          <a:pt x="87030" y="238"/>
                        </a:moveTo>
                        <a:cubicBezTo>
                          <a:pt x="59735" y="-1098"/>
                          <a:pt x="32806" y="6947"/>
                          <a:pt x="10723" y="23033"/>
                        </a:cubicBezTo>
                        <a:cubicBezTo>
                          <a:pt x="-16829" y="44092"/>
                          <a:pt x="14710" y="86679"/>
                          <a:pt x="42918" y="66499"/>
                        </a:cubicBezTo>
                        <a:cubicBezTo>
                          <a:pt x="64765" y="50096"/>
                          <a:pt x="80333" y="26712"/>
                          <a:pt x="87030" y="23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2136" name="Google Shape;2136;p38"/>
                  <p:cNvSpPr/>
                  <p:nvPr/>
                </p:nvSpPr>
                <p:spPr>
                  <a:xfrm rot="-3060540">
                    <a:off x="9286642" y="3540280"/>
                    <a:ext cx="55685" cy="35645"/>
                  </a:xfrm>
                  <a:custGeom>
                    <a:avLst/>
                    <a:gdLst/>
                    <a:ahLst/>
                    <a:cxnLst/>
                    <a:rect l="l" t="t" r="r" b="b"/>
                    <a:pathLst>
                      <a:path w="39257" h="25129" extrusionOk="0">
                        <a:moveTo>
                          <a:pt x="23731" y="20454"/>
                        </a:moveTo>
                        <a:cubicBezTo>
                          <a:pt x="13120" y="25897"/>
                          <a:pt x="2727" y="26819"/>
                          <a:pt x="517" y="22513"/>
                        </a:cubicBezTo>
                        <a:cubicBezTo>
                          <a:pt x="-1696" y="18210"/>
                          <a:pt x="5115" y="10307"/>
                          <a:pt x="15725" y="4867"/>
                        </a:cubicBezTo>
                        <a:cubicBezTo>
                          <a:pt x="26334" y="-576"/>
                          <a:pt x="36729" y="-1501"/>
                          <a:pt x="38940" y="2806"/>
                        </a:cubicBezTo>
                        <a:cubicBezTo>
                          <a:pt x="41152" y="7110"/>
                          <a:pt x="34342" y="15012"/>
                          <a:pt x="23731" y="20454"/>
                        </a:cubicBez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sp>
              <p:nvSpPr>
                <p:cNvPr id="2137" name="Google Shape;2137;p38"/>
                <p:cNvSpPr/>
                <p:nvPr/>
              </p:nvSpPr>
              <p:spPr>
                <a:xfrm rot="-3060540">
                  <a:off x="9291903" y="3545261"/>
                  <a:ext cx="29249" cy="17158"/>
                </a:xfrm>
                <a:custGeom>
                  <a:avLst/>
                  <a:gdLst/>
                  <a:ahLst/>
                  <a:cxnLst/>
                  <a:rect l="l" t="t" r="r" b="b"/>
                  <a:pathLst>
                    <a:path w="20620" h="12096" extrusionOk="0">
                      <a:moveTo>
                        <a:pt x="12208" y="10261"/>
                      </a:moveTo>
                      <a:cubicBezTo>
                        <a:pt x="6604" y="12706"/>
                        <a:pt x="1253" y="12847"/>
                        <a:pt x="260" y="10574"/>
                      </a:cubicBezTo>
                      <a:cubicBezTo>
                        <a:pt x="-735" y="8297"/>
                        <a:pt x="3005" y="4472"/>
                        <a:pt x="8611" y="2024"/>
                      </a:cubicBezTo>
                      <a:cubicBezTo>
                        <a:pt x="14214" y="-421"/>
                        <a:pt x="19567" y="-561"/>
                        <a:pt x="20560" y="1713"/>
                      </a:cubicBezTo>
                      <a:cubicBezTo>
                        <a:pt x="21553" y="3987"/>
                        <a:pt x="17815" y="7815"/>
                        <a:pt x="12208" y="1026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sp>
            <p:nvSpPr>
              <p:cNvPr id="2138" name="Google Shape;2138;p38"/>
              <p:cNvSpPr/>
              <p:nvPr/>
            </p:nvSpPr>
            <p:spPr>
              <a:xfrm flipH="1">
                <a:off x="1281363" y="1839151"/>
                <a:ext cx="92542" cy="131430"/>
              </a:xfrm>
              <a:custGeom>
                <a:avLst/>
                <a:gdLst/>
                <a:ahLst/>
                <a:cxnLst/>
                <a:rect l="l" t="t" r="r" b="b"/>
                <a:pathLst>
                  <a:path w="92542" h="131430" extrusionOk="0">
                    <a:moveTo>
                      <a:pt x="91241" y="131063"/>
                    </a:moveTo>
                    <a:cubicBezTo>
                      <a:pt x="85022" y="135332"/>
                      <a:pt x="59894" y="109578"/>
                      <a:pt x="35115" y="73540"/>
                    </a:cubicBezTo>
                    <a:cubicBezTo>
                      <a:pt x="10332" y="37502"/>
                      <a:pt x="-4716" y="4827"/>
                      <a:pt x="1502" y="558"/>
                    </a:cubicBezTo>
                    <a:cubicBezTo>
                      <a:pt x="7720" y="-3712"/>
                      <a:pt x="32848" y="22041"/>
                      <a:pt x="57630" y="58079"/>
                    </a:cubicBezTo>
                    <a:cubicBezTo>
                      <a:pt x="82409" y="94118"/>
                      <a:pt x="97459" y="126793"/>
                      <a:pt x="91241" y="131063"/>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nvGrpSpPr>
              <p:cNvPr id="2139" name="Google Shape;2139;p38"/>
              <p:cNvGrpSpPr/>
              <p:nvPr/>
            </p:nvGrpSpPr>
            <p:grpSpPr>
              <a:xfrm flipH="1">
                <a:off x="976736" y="1629773"/>
                <a:ext cx="811764" cy="601848"/>
                <a:chOff x="9355537" y="2839923"/>
                <a:chExt cx="811764" cy="601848"/>
              </a:xfrm>
            </p:grpSpPr>
            <p:sp>
              <p:nvSpPr>
                <p:cNvPr id="2140" name="Google Shape;2140;p38"/>
                <p:cNvSpPr/>
                <p:nvPr/>
              </p:nvSpPr>
              <p:spPr>
                <a:xfrm>
                  <a:off x="9355537" y="2839923"/>
                  <a:ext cx="732703" cy="564447"/>
                </a:xfrm>
                <a:custGeom>
                  <a:avLst/>
                  <a:gdLst/>
                  <a:ahLst/>
                  <a:cxnLst/>
                  <a:rect l="l" t="t" r="r" b="b"/>
                  <a:pathLst>
                    <a:path w="732703" h="564447" extrusionOk="0">
                      <a:moveTo>
                        <a:pt x="721710" y="95"/>
                      </a:moveTo>
                      <a:lnTo>
                        <a:pt x="116348" y="417337"/>
                      </a:lnTo>
                      <a:cubicBezTo>
                        <a:pt x="110909" y="421085"/>
                        <a:pt x="106098" y="425668"/>
                        <a:pt x="102092" y="430918"/>
                      </a:cubicBezTo>
                      <a:lnTo>
                        <a:pt x="100" y="564543"/>
                      </a:lnTo>
                      <a:lnTo>
                        <a:pt x="109392" y="462141"/>
                      </a:lnTo>
                      <a:cubicBezTo>
                        <a:pt x="128348" y="444380"/>
                        <a:pt x="148517" y="427957"/>
                        <a:pt x="169753" y="412992"/>
                      </a:cubicBezTo>
                      <a:lnTo>
                        <a:pt x="732803" y="16225"/>
                      </a:lnTo>
                      <a:close/>
                    </a:path>
                  </a:pathLst>
                </a:custGeom>
                <a:solidFill>
                  <a:srgbClr val="FFFFFF">
                    <a:alpha val="303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2141" name="Google Shape;2141;p38"/>
                <p:cNvSpPr/>
                <p:nvPr/>
              </p:nvSpPr>
              <p:spPr>
                <a:xfrm>
                  <a:off x="9381258" y="2954903"/>
                  <a:ext cx="786043" cy="486868"/>
                </a:xfrm>
                <a:custGeom>
                  <a:avLst/>
                  <a:gdLst/>
                  <a:ahLst/>
                  <a:cxnLst/>
                  <a:rect l="l" t="t" r="r" b="b"/>
                  <a:pathLst>
                    <a:path w="786043" h="486868" extrusionOk="0">
                      <a:moveTo>
                        <a:pt x="786144" y="16223"/>
                      </a:moveTo>
                      <a:lnTo>
                        <a:pt x="179298" y="431308"/>
                      </a:lnTo>
                      <a:cubicBezTo>
                        <a:pt x="173846" y="435037"/>
                        <a:pt x="167840" y="437882"/>
                        <a:pt x="161501" y="439738"/>
                      </a:cubicBezTo>
                      <a:lnTo>
                        <a:pt x="100" y="486964"/>
                      </a:lnTo>
                      <a:lnTo>
                        <a:pt x="134948" y="421733"/>
                      </a:lnTo>
                      <a:cubicBezTo>
                        <a:pt x="158338" y="410420"/>
                        <a:pt x="180912" y="397495"/>
                        <a:pt x="202506" y="383051"/>
                      </a:cubicBezTo>
                      <a:lnTo>
                        <a:pt x="775053" y="95"/>
                      </a:lnTo>
                      <a:close/>
                    </a:path>
                  </a:pathLst>
                </a:custGeom>
                <a:solidFill>
                  <a:srgbClr val="FFFFFF">
                    <a:alpha val="303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sp>
            <p:nvSpPr>
              <p:cNvPr id="2142" name="Google Shape;2142;p38"/>
              <p:cNvSpPr/>
              <p:nvPr/>
            </p:nvSpPr>
            <p:spPr>
              <a:xfrm flipH="1">
                <a:off x="1081361" y="1652415"/>
                <a:ext cx="572295" cy="392944"/>
              </a:xfrm>
              <a:custGeom>
                <a:avLst/>
                <a:gdLst/>
                <a:ahLst/>
                <a:cxnLst/>
                <a:rect l="l" t="t" r="r" b="b"/>
                <a:pathLst>
                  <a:path w="572295" h="392944" extrusionOk="0">
                    <a:moveTo>
                      <a:pt x="572295" y="0"/>
                    </a:moveTo>
                    <a:lnTo>
                      <a:pt x="501565" y="50292"/>
                    </a:lnTo>
                    <a:lnTo>
                      <a:pt x="430497" y="100090"/>
                    </a:lnTo>
                    <a:lnTo>
                      <a:pt x="287811" y="198895"/>
                    </a:lnTo>
                    <a:lnTo>
                      <a:pt x="144357" y="296570"/>
                    </a:lnTo>
                    <a:lnTo>
                      <a:pt x="72356" y="345012"/>
                    </a:lnTo>
                    <a:lnTo>
                      <a:pt x="0" y="392944"/>
                    </a:lnTo>
                    <a:lnTo>
                      <a:pt x="70723" y="342644"/>
                    </a:lnTo>
                    <a:lnTo>
                      <a:pt x="141791" y="292846"/>
                    </a:lnTo>
                    <a:lnTo>
                      <a:pt x="284484" y="194049"/>
                    </a:lnTo>
                    <a:lnTo>
                      <a:pt x="427946" y="96382"/>
                    </a:lnTo>
                    <a:lnTo>
                      <a:pt x="499948" y="47940"/>
                    </a:lnTo>
                    <a:lnTo>
                      <a:pt x="572295"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2143" name="Google Shape;2143;p38"/>
              <p:cNvSpPr/>
              <p:nvPr/>
            </p:nvSpPr>
            <p:spPr>
              <a:xfrm flipH="1">
                <a:off x="1807858" y="2226768"/>
                <a:ext cx="22770" cy="31292"/>
              </a:xfrm>
              <a:custGeom>
                <a:avLst/>
                <a:gdLst/>
                <a:ahLst/>
                <a:cxnLst/>
                <a:rect l="l" t="t" r="r" b="b"/>
                <a:pathLst>
                  <a:path w="22770" h="31292" extrusionOk="0">
                    <a:moveTo>
                      <a:pt x="22053" y="31114"/>
                    </a:moveTo>
                    <a:cubicBezTo>
                      <a:pt x="19723" y="32714"/>
                      <a:pt x="13100" y="27130"/>
                      <a:pt x="7262" y="18640"/>
                    </a:cubicBezTo>
                    <a:cubicBezTo>
                      <a:pt x="1425" y="10152"/>
                      <a:pt x="-1416" y="1970"/>
                      <a:pt x="914" y="369"/>
                    </a:cubicBezTo>
                    <a:cubicBezTo>
                      <a:pt x="3245" y="-1232"/>
                      <a:pt x="9867" y="4353"/>
                      <a:pt x="15707" y="12843"/>
                    </a:cubicBezTo>
                    <a:cubicBezTo>
                      <a:pt x="21546" y="21333"/>
                      <a:pt x="24389" y="29513"/>
                      <a:pt x="22053" y="31114"/>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sp>
          <p:nvSpPr>
            <p:cNvPr id="2144" name="Google Shape;2144;p38"/>
            <p:cNvSpPr/>
            <p:nvPr/>
          </p:nvSpPr>
          <p:spPr>
            <a:xfrm rot="9525414">
              <a:off x="2714477" y="2474396"/>
              <a:ext cx="237708" cy="113339"/>
            </a:xfrm>
            <a:custGeom>
              <a:avLst/>
              <a:gdLst/>
              <a:ahLst/>
              <a:cxnLst/>
              <a:rect l="l" t="t" r="r" b="b"/>
              <a:pathLst>
                <a:path w="237594" h="113284" extrusionOk="0">
                  <a:moveTo>
                    <a:pt x="236991" y="103024"/>
                  </a:moveTo>
                  <a:cubicBezTo>
                    <a:pt x="244067" y="84998"/>
                    <a:pt x="196931" y="49661"/>
                    <a:pt x="131709" y="24097"/>
                  </a:cubicBezTo>
                  <a:cubicBezTo>
                    <a:pt x="66488" y="-1467"/>
                    <a:pt x="7879" y="-7575"/>
                    <a:pt x="803" y="10451"/>
                  </a:cubicBezTo>
                  <a:cubicBezTo>
                    <a:pt x="-6273" y="28478"/>
                    <a:pt x="40864" y="63815"/>
                    <a:pt x="106086" y="89377"/>
                  </a:cubicBezTo>
                  <a:cubicBezTo>
                    <a:pt x="171306" y="114941"/>
                    <a:pt x="229915" y="121051"/>
                    <a:pt x="236991" y="103024"/>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sp>
          <p:nvSpPr>
            <p:cNvPr id="2145" name="Google Shape;2145;p38"/>
            <p:cNvSpPr/>
            <p:nvPr/>
          </p:nvSpPr>
          <p:spPr>
            <a:xfrm rot="9506279">
              <a:off x="3355050" y="2478016"/>
              <a:ext cx="237589" cy="113282"/>
            </a:xfrm>
            <a:custGeom>
              <a:avLst/>
              <a:gdLst/>
              <a:ahLst/>
              <a:cxnLst/>
              <a:rect l="l" t="t" r="r" b="b"/>
              <a:pathLst>
                <a:path w="237594" h="113284" extrusionOk="0">
                  <a:moveTo>
                    <a:pt x="236991" y="103023"/>
                  </a:moveTo>
                  <a:cubicBezTo>
                    <a:pt x="244067" y="84998"/>
                    <a:pt x="196930" y="49661"/>
                    <a:pt x="131709" y="24097"/>
                  </a:cubicBezTo>
                  <a:cubicBezTo>
                    <a:pt x="66489" y="-1466"/>
                    <a:pt x="7879" y="-7576"/>
                    <a:pt x="803" y="10450"/>
                  </a:cubicBezTo>
                  <a:cubicBezTo>
                    <a:pt x="-6273" y="28478"/>
                    <a:pt x="40863" y="63815"/>
                    <a:pt x="106084" y="89378"/>
                  </a:cubicBezTo>
                  <a:cubicBezTo>
                    <a:pt x="171306" y="114940"/>
                    <a:pt x="229914" y="121051"/>
                    <a:pt x="236991" y="103023"/>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Merriweather" panose="00000500000000000000" pitchFamily="2" charset="0"/>
                <a:ea typeface="Calibri"/>
                <a:cs typeface="Calibri"/>
                <a:sym typeface="Calibri"/>
              </a:endParaRPr>
            </a:p>
          </p:txBody>
        </p:sp>
      </p:grpSp>
      <p:sp>
        <p:nvSpPr>
          <p:cNvPr id="2146" name="Google Shape;2146;p38"/>
          <p:cNvSpPr txBox="1">
            <a:spLocks noGrp="1"/>
          </p:cNvSpPr>
          <p:nvPr>
            <p:ph type="title"/>
          </p:nvPr>
        </p:nvSpPr>
        <p:spPr>
          <a:xfrm>
            <a:off x="1717205" y="-71038"/>
            <a:ext cx="5243044" cy="915900"/>
          </a:xfrm>
          <a:prstGeom prst="rect">
            <a:avLst/>
          </a:prstGeom>
        </p:spPr>
        <p:txBody>
          <a:bodyPr spcFirstLastPara="1" wrap="square" lIns="91425" tIns="91425" rIns="91425" bIns="0" anchor="t" anchorCtr="0">
            <a:noAutofit/>
          </a:bodyPr>
          <a:lstStyle/>
          <a:p>
            <a:pPr marL="0" lvl="0" indent="0" algn="r" rtl="0">
              <a:spcBef>
                <a:spcPts val="0"/>
              </a:spcBef>
              <a:spcAft>
                <a:spcPts val="0"/>
              </a:spcAft>
              <a:buNone/>
            </a:pPr>
            <a:r>
              <a:rPr lang="en" dirty="0">
                <a:latin typeface="Merriweather" panose="00000500000000000000" pitchFamily="2" charset="0"/>
              </a:rPr>
              <a:t>Calculation </a:t>
            </a:r>
            <a:endParaRPr dirty="0">
              <a:latin typeface="Merriweather" panose="00000500000000000000" pitchFamily="2" charset="0"/>
            </a:endParaRPr>
          </a:p>
        </p:txBody>
      </p:sp>
      <p:sp>
        <p:nvSpPr>
          <p:cNvPr id="7" name="TextBox 6">
            <a:extLst>
              <a:ext uri="{FF2B5EF4-FFF2-40B4-BE49-F238E27FC236}">
                <a16:creationId xmlns:a16="http://schemas.microsoft.com/office/drawing/2014/main" id="{554DE686-AC74-8590-2B1D-390E997100C3}"/>
              </a:ext>
            </a:extLst>
          </p:cNvPr>
          <p:cNvSpPr txBox="1"/>
          <p:nvPr/>
        </p:nvSpPr>
        <p:spPr>
          <a:xfrm>
            <a:off x="456206" y="662335"/>
            <a:ext cx="8316886" cy="3046988"/>
          </a:xfrm>
          <a:prstGeom prst="rect">
            <a:avLst/>
          </a:prstGeom>
          <a:noFill/>
        </p:spPr>
        <p:txBody>
          <a:bodyPr wrap="square">
            <a:spAutoFit/>
          </a:bodyPr>
          <a:lstStyle/>
          <a:p>
            <a:pPr marL="0" marR="0">
              <a:spcBef>
                <a:spcPts val="0"/>
              </a:spcBef>
              <a:spcAft>
                <a:spcPts val="0"/>
              </a:spcAft>
            </a:pPr>
            <a:r>
              <a:rPr lang="en-US" sz="1600" b="1" dirty="0">
                <a:effectLst/>
                <a:latin typeface="Merriweather" panose="00000500000000000000" pitchFamily="2" charset="0"/>
                <a:ea typeface="Times New Roman" panose="02020603050405020304" pitchFamily="18" charset="0"/>
              </a:rPr>
              <a:t>2 CuSO</a:t>
            </a:r>
            <a:r>
              <a:rPr lang="en-US" sz="1600" b="1" baseline="-25000" dirty="0">
                <a:effectLst/>
                <a:latin typeface="Merriweather" panose="00000500000000000000" pitchFamily="2" charset="0"/>
                <a:ea typeface="Times New Roman" panose="02020603050405020304" pitchFamily="18" charset="0"/>
              </a:rPr>
              <a:t>4</a:t>
            </a:r>
            <a:r>
              <a:rPr lang="en-US" sz="1600" b="1" dirty="0">
                <a:effectLst/>
                <a:latin typeface="Merriweather" panose="00000500000000000000" pitchFamily="2" charset="0"/>
                <a:ea typeface="Times New Roman" panose="02020603050405020304" pitchFamily="18" charset="0"/>
              </a:rPr>
              <a:t>   </a:t>
            </a:r>
            <a:r>
              <a:rPr lang="en-US" sz="1600" b="1" dirty="0">
                <a:effectLst/>
                <a:latin typeface="Merriweather" panose="00000500000000000000" pitchFamily="2" charset="0"/>
                <a:ea typeface="Times New Roman" panose="02020603050405020304" pitchFamily="18" charset="0"/>
                <a:sym typeface="Symbol" panose="05050102010706020507" pitchFamily="18" charset="2"/>
              </a:rPr>
              <a:t></a:t>
            </a:r>
            <a:r>
              <a:rPr lang="en-US" sz="1600" b="1" dirty="0">
                <a:effectLst/>
                <a:latin typeface="Merriweather" panose="00000500000000000000" pitchFamily="2" charset="0"/>
                <a:ea typeface="Times New Roman" panose="02020603050405020304" pitchFamily="18" charset="0"/>
              </a:rPr>
              <a:t>   I</a:t>
            </a:r>
            <a:r>
              <a:rPr lang="en-US" sz="1600" b="1" baseline="-25000" dirty="0">
                <a:effectLst/>
                <a:latin typeface="Merriweather" panose="00000500000000000000" pitchFamily="2" charset="0"/>
                <a:ea typeface="Times New Roman" panose="02020603050405020304" pitchFamily="18" charset="0"/>
              </a:rPr>
              <a:t>2</a:t>
            </a:r>
            <a:r>
              <a:rPr lang="en-US" sz="1600" b="1" dirty="0">
                <a:effectLst/>
                <a:latin typeface="Merriweather" panose="00000500000000000000" pitchFamily="2" charset="0"/>
                <a:ea typeface="Times New Roman" panose="02020603050405020304" pitchFamily="18" charset="0"/>
              </a:rPr>
              <a:t>   </a:t>
            </a:r>
            <a:r>
              <a:rPr lang="en-US" sz="1600" b="1" dirty="0">
                <a:effectLst/>
                <a:latin typeface="Merriweather" panose="00000500000000000000" pitchFamily="2" charset="0"/>
                <a:ea typeface="Times New Roman" panose="02020603050405020304" pitchFamily="18" charset="0"/>
                <a:sym typeface="Symbol" panose="05050102010706020507" pitchFamily="18" charset="2"/>
              </a:rPr>
              <a:t></a:t>
            </a:r>
            <a:r>
              <a:rPr lang="en-US" sz="1600" b="1" dirty="0">
                <a:effectLst/>
                <a:latin typeface="Merriweather" panose="00000500000000000000" pitchFamily="2" charset="0"/>
                <a:ea typeface="Times New Roman" panose="02020603050405020304" pitchFamily="18" charset="0"/>
              </a:rPr>
              <a:t>   2 Na</a:t>
            </a:r>
            <a:r>
              <a:rPr lang="en-US" sz="1600" b="1" baseline="-25000" dirty="0">
                <a:effectLst/>
                <a:latin typeface="Merriweather" panose="00000500000000000000" pitchFamily="2" charset="0"/>
                <a:ea typeface="Times New Roman" panose="02020603050405020304" pitchFamily="18" charset="0"/>
              </a:rPr>
              <a:t>2</a:t>
            </a:r>
            <a:r>
              <a:rPr lang="en-US" sz="1600" b="1" dirty="0">
                <a:effectLst/>
                <a:latin typeface="Merriweather" panose="00000500000000000000" pitchFamily="2" charset="0"/>
                <a:ea typeface="Times New Roman" panose="02020603050405020304" pitchFamily="18" charset="0"/>
              </a:rPr>
              <a:t>S</a:t>
            </a:r>
            <a:r>
              <a:rPr lang="en-US" sz="1600" b="1" baseline="-25000" dirty="0">
                <a:effectLst/>
                <a:latin typeface="Merriweather" panose="00000500000000000000" pitchFamily="2" charset="0"/>
                <a:ea typeface="Times New Roman" panose="02020603050405020304" pitchFamily="18" charset="0"/>
              </a:rPr>
              <a:t>2</a:t>
            </a:r>
            <a:r>
              <a:rPr lang="en-US" sz="1600" b="1" dirty="0">
                <a:effectLst/>
                <a:latin typeface="Merriweather" panose="00000500000000000000" pitchFamily="2" charset="0"/>
                <a:ea typeface="Times New Roman" panose="02020603050405020304" pitchFamily="18" charset="0"/>
              </a:rPr>
              <a:t>O</a:t>
            </a:r>
            <a:r>
              <a:rPr lang="en-US" sz="1600" b="1" baseline="-25000" dirty="0">
                <a:effectLst/>
                <a:latin typeface="Merriweather" panose="00000500000000000000" pitchFamily="2" charset="0"/>
                <a:ea typeface="Times New Roman" panose="02020603050405020304" pitchFamily="18" charset="0"/>
              </a:rPr>
              <a:t>3</a:t>
            </a:r>
            <a:endParaRPr lang="en-US" sz="1600" b="1" dirty="0">
              <a:effectLst/>
              <a:latin typeface="Merriweather" panose="00000500000000000000" pitchFamily="2" charset="0"/>
              <a:ea typeface="Times New Roman" panose="02020603050405020304" pitchFamily="18" charset="0"/>
            </a:endParaRPr>
          </a:p>
          <a:p>
            <a:pPr marL="0" marR="0">
              <a:spcBef>
                <a:spcPts val="0"/>
              </a:spcBef>
              <a:spcAft>
                <a:spcPts val="0"/>
              </a:spcAft>
            </a:pPr>
            <a:r>
              <a:rPr lang="en-US" sz="1600" b="1" dirty="0">
                <a:effectLst/>
                <a:latin typeface="Merriweather" panose="00000500000000000000" pitchFamily="2" charset="0"/>
                <a:ea typeface="Times New Roman" panose="02020603050405020304" pitchFamily="18" charset="0"/>
              </a:rPr>
              <a:t>1 ml 1N Na</a:t>
            </a:r>
            <a:r>
              <a:rPr lang="en-US" sz="1600" b="1" baseline="-25000" dirty="0">
                <a:effectLst/>
                <a:latin typeface="Merriweather" panose="00000500000000000000" pitchFamily="2" charset="0"/>
                <a:ea typeface="Times New Roman" panose="02020603050405020304" pitchFamily="18" charset="0"/>
              </a:rPr>
              <a:t>2</a:t>
            </a:r>
            <a:r>
              <a:rPr lang="en-US" sz="1600" b="1" dirty="0">
                <a:effectLst/>
                <a:latin typeface="Merriweather" panose="00000500000000000000" pitchFamily="2" charset="0"/>
                <a:ea typeface="Times New Roman" panose="02020603050405020304" pitchFamily="18" charset="0"/>
              </a:rPr>
              <a:t>S</a:t>
            </a:r>
            <a:r>
              <a:rPr lang="en-US" sz="1600" b="1" baseline="-25000" dirty="0">
                <a:effectLst/>
                <a:latin typeface="Merriweather" panose="00000500000000000000" pitchFamily="2" charset="0"/>
                <a:ea typeface="Times New Roman" panose="02020603050405020304" pitchFamily="18" charset="0"/>
              </a:rPr>
              <a:t>2</a:t>
            </a:r>
            <a:r>
              <a:rPr lang="en-US" sz="1600" b="1" dirty="0">
                <a:effectLst/>
                <a:latin typeface="Merriweather" panose="00000500000000000000" pitchFamily="2" charset="0"/>
                <a:ea typeface="Times New Roman" panose="02020603050405020304" pitchFamily="18" charset="0"/>
              </a:rPr>
              <a:t>O</a:t>
            </a:r>
            <a:r>
              <a:rPr lang="en-US" sz="1600" b="1" baseline="-25000" dirty="0">
                <a:effectLst/>
                <a:latin typeface="Merriweather" panose="00000500000000000000" pitchFamily="2" charset="0"/>
                <a:ea typeface="Times New Roman" panose="02020603050405020304" pitchFamily="18" charset="0"/>
              </a:rPr>
              <a:t>3   </a:t>
            </a:r>
            <a:r>
              <a:rPr lang="en-US" sz="1600" b="1" dirty="0">
                <a:effectLst/>
                <a:latin typeface="Merriweather" panose="00000500000000000000" pitchFamily="2" charset="0"/>
                <a:ea typeface="Times New Roman" panose="02020603050405020304" pitchFamily="18" charset="0"/>
              </a:rPr>
              <a:t> </a:t>
            </a:r>
            <a:r>
              <a:rPr lang="en-US" sz="1600" b="1" dirty="0">
                <a:effectLst/>
                <a:latin typeface="Merriweather" panose="00000500000000000000" pitchFamily="2" charset="0"/>
                <a:ea typeface="Times New Roman" panose="02020603050405020304" pitchFamily="18" charset="0"/>
                <a:sym typeface="Symbol" panose="05050102010706020507" pitchFamily="18" charset="2"/>
              </a:rPr>
              <a:t></a:t>
            </a:r>
            <a:r>
              <a:rPr lang="en-US" sz="1600" b="1" dirty="0">
                <a:effectLst/>
                <a:latin typeface="Merriweather" panose="00000500000000000000" pitchFamily="2" charset="0"/>
                <a:ea typeface="Times New Roman" panose="02020603050405020304" pitchFamily="18" charset="0"/>
              </a:rPr>
              <a:t>   0.06354 gm of Cu</a:t>
            </a:r>
            <a:r>
              <a:rPr lang="en-US" sz="1600" b="1" baseline="30000" dirty="0">
                <a:effectLst/>
                <a:latin typeface="Merriweather" panose="00000500000000000000" pitchFamily="2" charset="0"/>
                <a:ea typeface="Times New Roman" panose="02020603050405020304" pitchFamily="18" charset="0"/>
              </a:rPr>
              <a:t>2+</a:t>
            </a:r>
            <a:endParaRPr lang="en-US" sz="1600" b="1" dirty="0">
              <a:effectLst/>
              <a:latin typeface="Merriweather" panose="00000500000000000000" pitchFamily="2" charset="0"/>
              <a:ea typeface="Times New Roman" panose="02020603050405020304" pitchFamily="18" charset="0"/>
            </a:endParaRPr>
          </a:p>
          <a:p>
            <a:pPr marL="0" marR="0">
              <a:spcBef>
                <a:spcPts val="0"/>
              </a:spcBef>
              <a:spcAft>
                <a:spcPts val="0"/>
              </a:spcAft>
            </a:pPr>
            <a:r>
              <a:rPr lang="en-US" sz="1600" b="1" dirty="0">
                <a:effectLst/>
                <a:latin typeface="Merriweather" panose="00000500000000000000" pitchFamily="2" charset="0"/>
                <a:ea typeface="Times New Roman" panose="02020603050405020304" pitchFamily="18" charset="0"/>
              </a:rPr>
              <a:t> </a:t>
            </a:r>
          </a:p>
          <a:p>
            <a:pPr marL="0" marR="0">
              <a:spcBef>
                <a:spcPts val="0"/>
              </a:spcBef>
              <a:spcAft>
                <a:spcPts val="0"/>
              </a:spcAft>
            </a:pPr>
            <a:r>
              <a:rPr lang="en-US" sz="1600" b="1" i="1" dirty="0">
                <a:effectLst/>
                <a:latin typeface="Merriweather" panose="00000500000000000000" pitchFamily="2" charset="0"/>
                <a:ea typeface="Times New Roman" panose="02020603050405020304" pitchFamily="18" charset="0"/>
              </a:rPr>
              <a:t>Amount of copper ions in 10 mL of copper salt solution</a:t>
            </a:r>
            <a:r>
              <a:rPr lang="en-US" sz="1600" b="1" dirty="0">
                <a:effectLst/>
                <a:latin typeface="Merriweather" panose="00000500000000000000" pitchFamily="2" charset="0"/>
                <a:ea typeface="Times New Roman" panose="02020603050405020304" pitchFamily="18" charset="0"/>
              </a:rPr>
              <a:t>= 0.06354 × V × S gm</a:t>
            </a:r>
          </a:p>
          <a:p>
            <a:pPr marL="0" marR="0">
              <a:spcBef>
                <a:spcPts val="0"/>
              </a:spcBef>
              <a:spcAft>
                <a:spcPts val="0"/>
              </a:spcAft>
            </a:pPr>
            <a:r>
              <a:rPr lang="en-US" sz="1600" b="1" dirty="0">
                <a:latin typeface="Merriweather" panose="00000500000000000000" pitchFamily="2" charset="0"/>
                <a:ea typeface="Times New Roman" panose="02020603050405020304" pitchFamily="18" charset="0"/>
              </a:rPr>
              <a:t>                                                                                   = 0.06354 × 7.3 × 0.0842 = 0.039                       </a:t>
            </a:r>
            <a:endParaRPr lang="en-US" sz="1600" b="1" dirty="0">
              <a:effectLst/>
              <a:latin typeface="Merriweather" panose="00000500000000000000" pitchFamily="2" charset="0"/>
              <a:ea typeface="Times New Roman" panose="02020603050405020304" pitchFamily="18" charset="0"/>
            </a:endParaRPr>
          </a:p>
          <a:p>
            <a:pPr marL="0" marR="0">
              <a:spcBef>
                <a:spcPts val="0"/>
              </a:spcBef>
              <a:spcAft>
                <a:spcPts val="0"/>
              </a:spcAft>
            </a:pPr>
            <a:r>
              <a:rPr lang="en-US" sz="1600" b="1" dirty="0">
                <a:effectLst/>
                <a:latin typeface="Merriweather" panose="00000500000000000000" pitchFamily="2" charset="0"/>
                <a:ea typeface="Times New Roman" panose="02020603050405020304" pitchFamily="18" charset="0"/>
              </a:rPr>
              <a:t> </a:t>
            </a:r>
          </a:p>
          <a:p>
            <a:pPr marL="0" marR="0">
              <a:spcBef>
                <a:spcPts val="0"/>
              </a:spcBef>
              <a:spcAft>
                <a:spcPts val="0"/>
              </a:spcAft>
            </a:pPr>
            <a:r>
              <a:rPr lang="en-US" sz="1600" b="1" i="1" dirty="0">
                <a:effectLst/>
                <a:latin typeface="Merriweather" panose="00000500000000000000" pitchFamily="2" charset="0"/>
                <a:ea typeface="Times New Roman" panose="02020603050405020304" pitchFamily="18" charset="0"/>
              </a:rPr>
              <a:t>Amount of copper ions in 500 mL of copper salt solution</a:t>
            </a:r>
            <a:r>
              <a:rPr lang="en-US" sz="1600" b="1" dirty="0">
                <a:effectLst/>
                <a:latin typeface="Merriweather" panose="00000500000000000000" pitchFamily="2" charset="0"/>
                <a:ea typeface="Times New Roman" panose="02020603050405020304" pitchFamily="18" charset="0"/>
              </a:rPr>
              <a:t>	= 0.06354 × V × S × 50 gm</a:t>
            </a:r>
          </a:p>
          <a:p>
            <a:pPr marL="0" marR="0">
              <a:spcBef>
                <a:spcPts val="0"/>
              </a:spcBef>
              <a:spcAft>
                <a:spcPts val="0"/>
              </a:spcAft>
            </a:pPr>
            <a:r>
              <a:rPr lang="en-US" sz="1600" b="1" dirty="0">
                <a:effectLst/>
                <a:latin typeface="Merriweather" panose="00000500000000000000" pitchFamily="2" charset="0"/>
                <a:ea typeface="Times New Roman" panose="02020603050405020304" pitchFamily="18" charset="0"/>
              </a:rPr>
              <a:t>                                                                                = 0.06354 </a:t>
            </a:r>
            <a:r>
              <a:rPr lang="en-US" sz="1600" b="1" dirty="0">
                <a:latin typeface="Merriweather" panose="00000500000000000000" pitchFamily="2" charset="0"/>
                <a:ea typeface="Times New Roman" panose="02020603050405020304" pitchFamily="18" charset="0"/>
              </a:rPr>
              <a:t>×  7.3 ×  0.0842 ×  50 = 1.952 gm</a:t>
            </a:r>
            <a:endParaRPr lang="en-US" sz="1600" b="1" dirty="0">
              <a:effectLst/>
              <a:latin typeface="Merriweather" panose="00000500000000000000" pitchFamily="2" charset="0"/>
              <a:ea typeface="Times New Roman" panose="02020603050405020304" pitchFamily="18" charset="0"/>
            </a:endParaRPr>
          </a:p>
          <a:p>
            <a:pPr marL="0" marR="0">
              <a:spcBef>
                <a:spcPts val="0"/>
              </a:spcBef>
              <a:spcAft>
                <a:spcPts val="0"/>
              </a:spcAft>
            </a:pPr>
            <a:endParaRPr lang="en-US" sz="1600" b="1" dirty="0">
              <a:effectLst/>
              <a:latin typeface="Merriweather" panose="00000500000000000000" pitchFamily="2" charset="0"/>
              <a:ea typeface="Times New Roman" panose="02020603050405020304" pitchFamily="18" charset="0"/>
            </a:endParaRPr>
          </a:p>
          <a:p>
            <a:pPr marL="0" marR="0">
              <a:spcBef>
                <a:spcPts val="0"/>
              </a:spcBef>
              <a:spcAft>
                <a:spcPts val="0"/>
              </a:spcAft>
            </a:pPr>
            <a:r>
              <a:rPr lang="en-US" sz="1600" b="1" i="1" dirty="0">
                <a:effectLst/>
                <a:latin typeface="Merriweather" panose="00000500000000000000" pitchFamily="2" charset="0"/>
                <a:ea typeface="Times New Roman" panose="02020603050405020304" pitchFamily="18" charset="0"/>
              </a:rPr>
              <a:t>Observe value of Cu</a:t>
            </a:r>
            <a:r>
              <a:rPr lang="en-US" sz="1600" b="1" i="1" baseline="30000" dirty="0">
                <a:effectLst/>
                <a:latin typeface="Merriweather" panose="00000500000000000000" pitchFamily="2" charset="0"/>
                <a:ea typeface="Times New Roman" panose="02020603050405020304" pitchFamily="18" charset="0"/>
              </a:rPr>
              <a:t>2+</a:t>
            </a:r>
            <a:r>
              <a:rPr lang="en-US" sz="1600" b="1" i="1" dirty="0">
                <a:effectLst/>
                <a:latin typeface="Merriweather" panose="00000500000000000000" pitchFamily="2" charset="0"/>
                <a:ea typeface="Times New Roman" panose="02020603050405020304" pitchFamily="18" charset="0"/>
              </a:rPr>
              <a:t> (in 500mL solution)	</a:t>
            </a:r>
            <a:r>
              <a:rPr lang="en-US" sz="1600" b="1" dirty="0">
                <a:effectLst/>
                <a:latin typeface="Merriweather" panose="00000500000000000000" pitchFamily="2" charset="0"/>
                <a:ea typeface="Times New Roman" panose="02020603050405020304" pitchFamily="18" charset="0"/>
              </a:rPr>
              <a:t>=</a:t>
            </a:r>
            <a:r>
              <a:rPr lang="en-US" sz="1600" b="1" dirty="0">
                <a:latin typeface="Merriweather" panose="00000500000000000000" pitchFamily="2" charset="0"/>
                <a:ea typeface="Times New Roman" panose="02020603050405020304" pitchFamily="18" charset="0"/>
              </a:rPr>
              <a:t> 1.952 gm</a:t>
            </a:r>
            <a:r>
              <a:rPr lang="en-US" sz="1600" b="1" dirty="0">
                <a:effectLst/>
                <a:latin typeface="Merriweather" panose="00000500000000000000" pitchFamily="2" charset="0"/>
                <a:ea typeface="Times New Roman" panose="02020603050405020304" pitchFamily="18" charset="0"/>
              </a:rPr>
              <a:t> </a:t>
            </a:r>
          </a:p>
          <a:p>
            <a:pPr marL="0" marR="0">
              <a:spcBef>
                <a:spcPts val="0"/>
              </a:spcBef>
              <a:spcAft>
                <a:spcPts val="0"/>
              </a:spcAft>
            </a:pPr>
            <a:r>
              <a:rPr lang="en-US" sz="1600" b="1" dirty="0">
                <a:effectLst/>
                <a:latin typeface="Merriweather" panose="00000500000000000000" pitchFamily="2" charset="0"/>
                <a:ea typeface="Times New Roman" panose="02020603050405020304" pitchFamily="18" charset="0"/>
              </a:rPr>
              <a:t> </a:t>
            </a:r>
          </a:p>
          <a:p>
            <a:pPr marL="0" marR="0">
              <a:spcBef>
                <a:spcPts val="0"/>
              </a:spcBef>
              <a:spcAft>
                <a:spcPts val="0"/>
              </a:spcAft>
            </a:pPr>
            <a:r>
              <a:rPr lang="en-US" sz="1600" b="1" i="1" dirty="0">
                <a:effectLst/>
                <a:latin typeface="Merriweather" panose="00000500000000000000" pitchFamily="2" charset="0"/>
                <a:ea typeface="Times New Roman" panose="02020603050405020304" pitchFamily="18" charset="0"/>
              </a:rPr>
              <a:t>Known value of Cu</a:t>
            </a:r>
            <a:r>
              <a:rPr lang="en-US" sz="1600" b="1" i="1" baseline="30000" dirty="0">
                <a:effectLst/>
                <a:latin typeface="Merriweather" panose="00000500000000000000" pitchFamily="2" charset="0"/>
                <a:ea typeface="Times New Roman" panose="02020603050405020304" pitchFamily="18" charset="0"/>
              </a:rPr>
              <a:t>2+</a:t>
            </a:r>
            <a:r>
              <a:rPr lang="en-US" sz="1600" b="1" i="1" dirty="0">
                <a:effectLst/>
                <a:latin typeface="Merriweather" panose="00000500000000000000" pitchFamily="2" charset="0"/>
                <a:ea typeface="Times New Roman" panose="02020603050405020304" pitchFamily="18" charset="0"/>
              </a:rPr>
              <a:t> (in 500mL solution)</a:t>
            </a:r>
            <a:r>
              <a:rPr lang="en-US" sz="1600" b="1" dirty="0">
                <a:effectLst/>
                <a:latin typeface="Merriweather" panose="00000500000000000000" pitchFamily="2" charset="0"/>
                <a:ea typeface="Times New Roman" panose="02020603050405020304" pitchFamily="18" charset="0"/>
              </a:rPr>
              <a:t>	</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260C1DB3-6C77-A51D-E0B4-E50F20BA26BA}"/>
                  </a:ext>
                </a:extLst>
              </p:cNvPr>
              <p:cNvSpPr txBox="1"/>
              <p:nvPr/>
            </p:nvSpPr>
            <p:spPr>
              <a:xfrm>
                <a:off x="4439612" y="3160575"/>
                <a:ext cx="3399845" cy="631263"/>
              </a:xfrm>
              <a:prstGeom prst="rect">
                <a:avLst/>
              </a:prstGeom>
              <a:noFill/>
            </p:spPr>
            <p:txBody>
              <a:bodyPr wrap="square" rtlCol="0">
                <a:spAutoFit/>
              </a:bodyPr>
              <a:lstStyle/>
              <a:p>
                <a14:m>
                  <m:oMath xmlns:m="http://schemas.openxmlformats.org/officeDocument/2006/math">
                    <m:r>
                      <a:rPr lang="en-US" sz="2400" b="1" i="1" smtClean="0">
                        <a:latin typeface="Cambria Math" panose="02040503050406030204" pitchFamily="18" charset="0"/>
                      </a:rPr>
                      <m:t>=</m:t>
                    </m:r>
                    <m:f>
                      <m:fPr>
                        <m:ctrlPr>
                          <a:rPr lang="en-US" sz="2400" b="1" i="1" smtClean="0">
                            <a:latin typeface="Cambria Math" panose="02040503050406030204" pitchFamily="18" charset="0"/>
                          </a:rPr>
                        </m:ctrlPr>
                      </m:fPr>
                      <m:num>
                        <m:r>
                          <a:rPr lang="en-US" sz="2400" b="1" i="1" smtClean="0">
                            <a:latin typeface="Cambria Math" panose="02040503050406030204" pitchFamily="18" charset="0"/>
                          </a:rPr>
                          <m:t>𝟔𝟑</m:t>
                        </m:r>
                        <m:r>
                          <a:rPr lang="en-US" sz="2400" b="1" i="1" smtClean="0">
                            <a:latin typeface="Cambria Math" panose="02040503050406030204" pitchFamily="18" charset="0"/>
                          </a:rPr>
                          <m:t>.</m:t>
                        </m:r>
                        <m:r>
                          <a:rPr lang="en-US" sz="2400" b="1" i="1" smtClean="0">
                            <a:latin typeface="Cambria Math" panose="02040503050406030204" pitchFamily="18" charset="0"/>
                          </a:rPr>
                          <m:t>𝟓𝟒</m:t>
                        </m:r>
                        <m:r>
                          <a:rPr lang="en-US" sz="2400" b="1" i="1" smtClean="0">
                            <a:latin typeface="Cambria Math" panose="02040503050406030204" pitchFamily="18" charset="0"/>
                          </a:rPr>
                          <m:t> ×</m:t>
                        </m:r>
                        <m:r>
                          <a:rPr lang="en-US" sz="2400" b="1" i="1" smtClean="0">
                            <a:latin typeface="Cambria Math" panose="02040503050406030204" pitchFamily="18" charset="0"/>
                            <a:ea typeface="Cambria Math" panose="02040503050406030204" pitchFamily="18" charset="0"/>
                          </a:rPr>
                          <m:t>𝟖</m:t>
                        </m:r>
                      </m:num>
                      <m:den>
                        <m:r>
                          <a:rPr lang="en-US" sz="2400" b="1" i="1" smtClean="0">
                            <a:latin typeface="Cambria Math" panose="02040503050406030204" pitchFamily="18" charset="0"/>
                          </a:rPr>
                          <m:t>𝟐𝟒𝟗</m:t>
                        </m:r>
                        <m:r>
                          <a:rPr lang="en-US" sz="2400" b="1" i="1" smtClean="0">
                            <a:latin typeface="Cambria Math" panose="02040503050406030204" pitchFamily="18" charset="0"/>
                          </a:rPr>
                          <m:t>.</m:t>
                        </m:r>
                        <m:r>
                          <a:rPr lang="en-US" sz="2400" b="1" i="1" smtClean="0">
                            <a:latin typeface="Cambria Math" panose="02040503050406030204" pitchFamily="18" charset="0"/>
                          </a:rPr>
                          <m:t>𝟔𝟑</m:t>
                        </m:r>
                      </m:den>
                    </m:f>
                  </m:oMath>
                </a14:m>
                <a:r>
                  <a:rPr lang="en-US" sz="2400" b="1" dirty="0">
                    <a:latin typeface="Merriweather" panose="00000500000000000000" pitchFamily="2" charset="0"/>
                  </a:rPr>
                  <a:t> = </a:t>
                </a:r>
                <a:r>
                  <a:rPr lang="en-US" sz="2400" b="1" dirty="0">
                    <a:effectLst>
                      <a:outerShdw blurRad="38100" dist="38100" dir="2700000" algn="tl">
                        <a:srgbClr val="000000">
                          <a:alpha val="43137"/>
                        </a:srgbClr>
                      </a:outerShdw>
                    </a:effectLst>
                    <a:latin typeface="Merriweather" panose="00000500000000000000" pitchFamily="2" charset="0"/>
                  </a:rPr>
                  <a:t>2.036 gm </a:t>
                </a:r>
              </a:p>
            </p:txBody>
          </p:sp>
        </mc:Choice>
        <mc:Fallback>
          <p:sp>
            <p:nvSpPr>
              <p:cNvPr id="8" name="TextBox 7">
                <a:extLst>
                  <a:ext uri="{FF2B5EF4-FFF2-40B4-BE49-F238E27FC236}">
                    <a16:creationId xmlns:a16="http://schemas.microsoft.com/office/drawing/2014/main" id="{260C1DB3-6C77-A51D-E0B4-E50F20BA26BA}"/>
                  </a:ext>
                </a:extLst>
              </p:cNvPr>
              <p:cNvSpPr txBox="1">
                <a:spLocks noRot="1" noChangeAspect="1" noMove="1" noResize="1" noEditPoints="1" noAdjustHandles="1" noChangeArrowheads="1" noChangeShapeType="1" noTextEdit="1"/>
              </p:cNvSpPr>
              <p:nvPr/>
            </p:nvSpPr>
            <p:spPr>
              <a:xfrm>
                <a:off x="4439612" y="3160575"/>
                <a:ext cx="3399845" cy="631263"/>
              </a:xfrm>
              <a:prstGeom prst="rect">
                <a:avLst/>
              </a:prstGeom>
              <a:blipFill>
                <a:blip r:embed="rId3"/>
                <a:stretch>
                  <a:fillRect b="-15385"/>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Google Shape;2146;p38">
            <a:extLst>
              <a:ext uri="{FF2B5EF4-FFF2-40B4-BE49-F238E27FC236}">
                <a16:creationId xmlns:a16="http://schemas.microsoft.com/office/drawing/2014/main" id="{B01F20A2-A1D3-68E2-BA25-4AA62071D492}"/>
              </a:ext>
            </a:extLst>
          </p:cNvPr>
          <p:cNvSpPr txBox="1">
            <a:spLocks noGrp="1"/>
          </p:cNvSpPr>
          <p:nvPr>
            <p:ph type="title"/>
          </p:nvPr>
        </p:nvSpPr>
        <p:spPr>
          <a:xfrm>
            <a:off x="3453638" y="0"/>
            <a:ext cx="1950519" cy="791545"/>
          </a:xfrm>
          <a:prstGeom prst="rect">
            <a:avLst/>
          </a:prstGeom>
        </p:spPr>
        <p:txBody>
          <a:bodyPr spcFirstLastPara="1" wrap="square" lIns="91425" tIns="91425" rIns="91425" bIns="0" anchor="t" anchorCtr="0">
            <a:noAutofit/>
          </a:bodyPr>
          <a:lstStyle/>
          <a:p>
            <a:pPr algn="r">
              <a:spcBef>
                <a:spcPts val="0"/>
              </a:spcBef>
            </a:pPr>
            <a:r>
              <a:rPr lang="en-US" sz="2800" b="1" u="sng" dirty="0">
                <a:effectLst/>
                <a:latin typeface="Merriweather" panose="00000500000000000000" pitchFamily="2" charset="0"/>
                <a:ea typeface="Times New Roman" panose="02020603050405020304" pitchFamily="18" charset="0"/>
              </a:rPr>
              <a:t>RESULTS</a:t>
            </a:r>
            <a:r>
              <a:rPr lang="en" sz="4800" dirty="0">
                <a:latin typeface="Merriweather" panose="00000500000000000000" pitchFamily="2" charset="0"/>
              </a:rPr>
              <a:t> </a:t>
            </a:r>
            <a:endParaRPr sz="4800" dirty="0">
              <a:latin typeface="Merriweather" panose="00000500000000000000" pitchFamily="2" charset="0"/>
            </a:endParaRPr>
          </a:p>
        </p:txBody>
      </p:sp>
      <p:sp>
        <p:nvSpPr>
          <p:cNvPr id="414" name="Google Shape;2505;p46">
            <a:extLst>
              <a:ext uri="{FF2B5EF4-FFF2-40B4-BE49-F238E27FC236}">
                <a16:creationId xmlns:a16="http://schemas.microsoft.com/office/drawing/2014/main" id="{05977608-81B6-5B1F-65E8-22A4627EB573}"/>
              </a:ext>
            </a:extLst>
          </p:cNvPr>
          <p:cNvSpPr/>
          <p:nvPr/>
        </p:nvSpPr>
        <p:spPr>
          <a:xfrm rot="18044129">
            <a:off x="5800972" y="1429732"/>
            <a:ext cx="4197310" cy="3647677"/>
          </a:xfrm>
          <a:custGeom>
            <a:avLst/>
            <a:gdLst/>
            <a:ahLst/>
            <a:cxnLst/>
            <a:rect l="l" t="t" r="r" b="b"/>
            <a:pathLst>
              <a:path w="5380584" h="4575815" extrusionOk="0">
                <a:moveTo>
                  <a:pt x="5310002" y="2847236"/>
                </a:moveTo>
                <a:cubicBezTo>
                  <a:pt x="5546224" y="1815309"/>
                  <a:pt x="5206290" y="373533"/>
                  <a:pt x="4048926" y="54902"/>
                </a:cubicBezTo>
                <a:cubicBezTo>
                  <a:pt x="4004459" y="42658"/>
                  <a:pt x="3959537" y="32249"/>
                  <a:pt x="3914158" y="23676"/>
                </a:cubicBezTo>
                <a:cubicBezTo>
                  <a:pt x="3638238" y="-28775"/>
                  <a:pt x="3345295" y="650"/>
                  <a:pt x="3112574" y="169126"/>
                </a:cubicBezTo>
                <a:cubicBezTo>
                  <a:pt x="2847452" y="361058"/>
                  <a:pt x="2622446" y="650876"/>
                  <a:pt x="2278078" y="696579"/>
                </a:cubicBezTo>
                <a:cubicBezTo>
                  <a:pt x="1777705" y="762990"/>
                  <a:pt x="1256459" y="556344"/>
                  <a:pt x="777359" y="782402"/>
                </a:cubicBezTo>
                <a:cubicBezTo>
                  <a:pt x="457549" y="933313"/>
                  <a:pt x="261134" y="1301646"/>
                  <a:pt x="137978" y="1615263"/>
                </a:cubicBezTo>
                <a:cubicBezTo>
                  <a:pt x="-411651" y="3014909"/>
                  <a:pt x="767219" y="4415007"/>
                  <a:pt x="2165864" y="4552365"/>
                </a:cubicBezTo>
                <a:cubicBezTo>
                  <a:pt x="2774886" y="4612175"/>
                  <a:pt x="3365240" y="4563940"/>
                  <a:pt x="3940384" y="4339411"/>
                </a:cubicBezTo>
                <a:cubicBezTo>
                  <a:pt x="4024626" y="4306524"/>
                  <a:pt x="4107120" y="4269574"/>
                  <a:pt x="4187867" y="4228561"/>
                </a:cubicBezTo>
                <a:cubicBezTo>
                  <a:pt x="4740979" y="3947056"/>
                  <a:pt x="5169989" y="3458873"/>
                  <a:pt x="5310002" y="2847236"/>
                </a:cubicBezTo>
                <a:close/>
              </a:path>
            </a:pathLst>
          </a:custGeom>
          <a:solidFill>
            <a:srgbClr val="BAF2F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15" name="Google Shape;2508;p46">
            <a:extLst>
              <a:ext uri="{FF2B5EF4-FFF2-40B4-BE49-F238E27FC236}">
                <a16:creationId xmlns:a16="http://schemas.microsoft.com/office/drawing/2014/main" id="{BEC893AD-303D-38EF-1AE8-CCB7FD5892AF}"/>
              </a:ext>
            </a:extLst>
          </p:cNvPr>
          <p:cNvGrpSpPr/>
          <p:nvPr/>
        </p:nvGrpSpPr>
        <p:grpSpPr>
          <a:xfrm>
            <a:off x="6030385" y="3012713"/>
            <a:ext cx="3495298" cy="2075824"/>
            <a:chOff x="4239375" y="1161133"/>
            <a:chExt cx="4350904" cy="3041791"/>
          </a:xfrm>
        </p:grpSpPr>
        <p:sp>
          <p:nvSpPr>
            <p:cNvPr id="416" name="Google Shape;2509;p46">
              <a:extLst>
                <a:ext uri="{FF2B5EF4-FFF2-40B4-BE49-F238E27FC236}">
                  <a16:creationId xmlns:a16="http://schemas.microsoft.com/office/drawing/2014/main" id="{4FAF209B-4BE1-C35D-7E6E-6027F8A9D592}"/>
                </a:ext>
              </a:extLst>
            </p:cNvPr>
            <p:cNvSpPr/>
            <p:nvPr/>
          </p:nvSpPr>
          <p:spPr>
            <a:xfrm>
              <a:off x="4239375" y="3916601"/>
              <a:ext cx="4350904" cy="286323"/>
            </a:xfrm>
            <a:custGeom>
              <a:avLst/>
              <a:gdLst/>
              <a:ahLst/>
              <a:cxnLst/>
              <a:rect l="l" t="t" r="r" b="b"/>
              <a:pathLst>
                <a:path w="2886172" h="233733" extrusionOk="0">
                  <a:moveTo>
                    <a:pt x="2886172" y="116867"/>
                  </a:moveTo>
                  <a:cubicBezTo>
                    <a:pt x="2886172" y="181410"/>
                    <a:pt x="2240081" y="233733"/>
                    <a:pt x="1443086" y="233733"/>
                  </a:cubicBezTo>
                  <a:cubicBezTo>
                    <a:pt x="646092" y="233733"/>
                    <a:pt x="0" y="181410"/>
                    <a:pt x="0" y="116867"/>
                  </a:cubicBezTo>
                  <a:cubicBezTo>
                    <a:pt x="0" y="52323"/>
                    <a:pt x="646092" y="0"/>
                    <a:pt x="1443086" y="0"/>
                  </a:cubicBezTo>
                  <a:cubicBezTo>
                    <a:pt x="2240081" y="0"/>
                    <a:pt x="2886172" y="52323"/>
                    <a:pt x="2886172" y="11686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17" name="Google Shape;2510;p46">
              <a:extLst>
                <a:ext uri="{FF2B5EF4-FFF2-40B4-BE49-F238E27FC236}">
                  <a16:creationId xmlns:a16="http://schemas.microsoft.com/office/drawing/2014/main" id="{848364DF-03D7-EC44-10F0-BD73D5EE38ED}"/>
                </a:ext>
              </a:extLst>
            </p:cNvPr>
            <p:cNvGrpSpPr/>
            <p:nvPr/>
          </p:nvGrpSpPr>
          <p:grpSpPr>
            <a:xfrm>
              <a:off x="4770254" y="1161133"/>
              <a:ext cx="3246956" cy="2928936"/>
              <a:chOff x="4770254" y="1161133"/>
              <a:chExt cx="3246956" cy="2928936"/>
            </a:xfrm>
          </p:grpSpPr>
          <p:grpSp>
            <p:nvGrpSpPr>
              <p:cNvPr id="418" name="Google Shape;2511;p46">
                <a:extLst>
                  <a:ext uri="{FF2B5EF4-FFF2-40B4-BE49-F238E27FC236}">
                    <a16:creationId xmlns:a16="http://schemas.microsoft.com/office/drawing/2014/main" id="{991C3498-73FA-7303-69DE-C8DF5FABCC84}"/>
                  </a:ext>
                </a:extLst>
              </p:cNvPr>
              <p:cNvGrpSpPr/>
              <p:nvPr/>
            </p:nvGrpSpPr>
            <p:grpSpPr>
              <a:xfrm>
                <a:off x="6058596" y="1406248"/>
                <a:ext cx="475469" cy="2173930"/>
                <a:chOff x="5123894" y="1546093"/>
                <a:chExt cx="431891" cy="1974684"/>
              </a:xfrm>
            </p:grpSpPr>
            <p:sp>
              <p:nvSpPr>
                <p:cNvPr id="669" name="Google Shape;2512;p46">
                  <a:extLst>
                    <a:ext uri="{FF2B5EF4-FFF2-40B4-BE49-F238E27FC236}">
                      <a16:creationId xmlns:a16="http://schemas.microsoft.com/office/drawing/2014/main" id="{BDCC3F71-FD6A-9CF4-4FDB-19F97EA948C4}"/>
                    </a:ext>
                  </a:extLst>
                </p:cNvPr>
                <p:cNvSpPr/>
                <p:nvPr/>
              </p:nvSpPr>
              <p:spPr>
                <a:xfrm>
                  <a:off x="5123894" y="1546093"/>
                  <a:ext cx="431891" cy="106809"/>
                </a:xfrm>
                <a:custGeom>
                  <a:avLst/>
                  <a:gdLst/>
                  <a:ahLst/>
                  <a:cxnLst/>
                  <a:rect l="l" t="t" r="r" b="b"/>
                  <a:pathLst>
                    <a:path w="431891" h="106809" extrusionOk="0">
                      <a:moveTo>
                        <a:pt x="378539" y="106809"/>
                      </a:moveTo>
                      <a:lnTo>
                        <a:pt x="53246" y="106484"/>
                      </a:lnTo>
                      <a:cubicBezTo>
                        <a:pt x="23810" y="106455"/>
                        <a:pt x="-29" y="82595"/>
                        <a:pt x="0" y="53190"/>
                      </a:cubicBezTo>
                      <a:cubicBezTo>
                        <a:pt x="0" y="53190"/>
                        <a:pt x="0" y="53190"/>
                        <a:pt x="0" y="53190"/>
                      </a:cubicBezTo>
                      <a:lnTo>
                        <a:pt x="0" y="53190"/>
                      </a:lnTo>
                      <a:cubicBezTo>
                        <a:pt x="29" y="23785"/>
                        <a:pt x="23915" y="-29"/>
                        <a:pt x="53351" y="0"/>
                      </a:cubicBezTo>
                      <a:lnTo>
                        <a:pt x="378646" y="325"/>
                      </a:lnTo>
                      <a:cubicBezTo>
                        <a:pt x="408082" y="354"/>
                        <a:pt x="431921" y="24214"/>
                        <a:pt x="431892" y="53619"/>
                      </a:cubicBezTo>
                      <a:cubicBezTo>
                        <a:pt x="431892" y="53619"/>
                        <a:pt x="431892" y="53620"/>
                        <a:pt x="431892" y="53620"/>
                      </a:cubicBezTo>
                      <a:lnTo>
                        <a:pt x="431892" y="53620"/>
                      </a:lnTo>
                      <a:cubicBezTo>
                        <a:pt x="431861" y="83025"/>
                        <a:pt x="407975" y="106838"/>
                        <a:pt x="378539" y="1068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70" name="Google Shape;2513;p46">
                  <a:extLst>
                    <a:ext uri="{FF2B5EF4-FFF2-40B4-BE49-F238E27FC236}">
                      <a16:creationId xmlns:a16="http://schemas.microsoft.com/office/drawing/2014/main" id="{1637DB5D-DD00-67BE-B02C-FF02670575DD}"/>
                    </a:ext>
                  </a:extLst>
                </p:cNvPr>
                <p:cNvGrpSpPr/>
                <p:nvPr/>
              </p:nvGrpSpPr>
              <p:grpSpPr>
                <a:xfrm>
                  <a:off x="5179083" y="1652573"/>
                  <a:ext cx="319696" cy="1868204"/>
                  <a:chOff x="5179083" y="1652573"/>
                  <a:chExt cx="319696" cy="1868204"/>
                </a:xfrm>
              </p:grpSpPr>
              <p:sp>
                <p:nvSpPr>
                  <p:cNvPr id="671" name="Google Shape;2514;p46">
                    <a:extLst>
                      <a:ext uri="{FF2B5EF4-FFF2-40B4-BE49-F238E27FC236}">
                        <a16:creationId xmlns:a16="http://schemas.microsoft.com/office/drawing/2014/main" id="{16464AB1-ABF4-158C-60CF-5615E047F63D}"/>
                      </a:ext>
                    </a:extLst>
                  </p:cNvPr>
                  <p:cNvSpPr/>
                  <p:nvPr/>
                </p:nvSpPr>
                <p:spPr>
                  <a:xfrm>
                    <a:off x="5179083" y="1652581"/>
                    <a:ext cx="319696" cy="1868196"/>
                  </a:xfrm>
                  <a:custGeom>
                    <a:avLst/>
                    <a:gdLst/>
                    <a:ahLst/>
                    <a:cxnLst/>
                    <a:rect l="l" t="t" r="r" b="b"/>
                    <a:pathLst>
                      <a:path w="319696" h="1868196" extrusionOk="0">
                        <a:moveTo>
                          <a:pt x="158835" y="1868197"/>
                        </a:moveTo>
                        <a:lnTo>
                          <a:pt x="158835" y="1868197"/>
                        </a:lnTo>
                        <a:cubicBezTo>
                          <a:pt x="71026" y="1868109"/>
                          <a:pt x="-87" y="1796930"/>
                          <a:pt x="0" y="1709214"/>
                        </a:cubicBezTo>
                        <a:lnTo>
                          <a:pt x="1712" y="0"/>
                        </a:lnTo>
                        <a:lnTo>
                          <a:pt x="319697" y="318"/>
                        </a:lnTo>
                        <a:lnTo>
                          <a:pt x="317987" y="1709531"/>
                        </a:lnTo>
                        <a:cubicBezTo>
                          <a:pt x="317899" y="1797247"/>
                          <a:pt x="246644" y="1868284"/>
                          <a:pt x="158834" y="186819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2515;p46">
                    <a:extLst>
                      <a:ext uri="{FF2B5EF4-FFF2-40B4-BE49-F238E27FC236}">
                        <a16:creationId xmlns:a16="http://schemas.microsoft.com/office/drawing/2014/main" id="{206F4CDA-C43D-DE48-F79C-128E06499514}"/>
                      </a:ext>
                    </a:extLst>
                  </p:cNvPr>
                  <p:cNvSpPr/>
                  <p:nvPr/>
                </p:nvSpPr>
                <p:spPr>
                  <a:xfrm>
                    <a:off x="5226539" y="1652629"/>
                    <a:ext cx="224779" cy="1820901"/>
                  </a:xfrm>
                  <a:custGeom>
                    <a:avLst/>
                    <a:gdLst/>
                    <a:ahLst/>
                    <a:cxnLst/>
                    <a:rect l="l" t="t" r="r" b="b"/>
                    <a:pathLst>
                      <a:path w="224779" h="1820901" extrusionOk="0">
                        <a:moveTo>
                          <a:pt x="111425" y="1820902"/>
                        </a:moveTo>
                        <a:cubicBezTo>
                          <a:pt x="49150" y="1820049"/>
                          <a:pt x="-687" y="1769011"/>
                          <a:pt x="7" y="1706800"/>
                        </a:cubicBezTo>
                        <a:lnTo>
                          <a:pt x="1714" y="0"/>
                        </a:lnTo>
                        <a:lnTo>
                          <a:pt x="224780" y="223"/>
                        </a:lnTo>
                        <a:lnTo>
                          <a:pt x="223072" y="1707023"/>
                        </a:lnTo>
                        <a:cubicBezTo>
                          <a:pt x="223642" y="1769235"/>
                          <a:pt x="173702" y="1820173"/>
                          <a:pt x="111425" y="18209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2516;p46">
                    <a:extLst>
                      <a:ext uri="{FF2B5EF4-FFF2-40B4-BE49-F238E27FC236}">
                        <a16:creationId xmlns:a16="http://schemas.microsoft.com/office/drawing/2014/main" id="{72A31B9C-875A-28D6-F9A7-8ADD47520634}"/>
                      </a:ext>
                    </a:extLst>
                  </p:cNvPr>
                  <p:cNvSpPr/>
                  <p:nvPr/>
                </p:nvSpPr>
                <p:spPr>
                  <a:xfrm rot="-5400000">
                    <a:off x="5332674" y="1500847"/>
                    <a:ext cx="14196" cy="317649"/>
                  </a:xfrm>
                  <a:custGeom>
                    <a:avLst/>
                    <a:gdLst/>
                    <a:ahLst/>
                    <a:cxnLst/>
                    <a:rect l="l" t="t" r="r" b="b"/>
                    <a:pathLst>
                      <a:path w="14196" h="317649" extrusionOk="0">
                        <a:moveTo>
                          <a:pt x="0" y="0"/>
                        </a:moveTo>
                        <a:lnTo>
                          <a:pt x="14196" y="0"/>
                        </a:lnTo>
                        <a:lnTo>
                          <a:pt x="14196" y="317649"/>
                        </a:lnTo>
                        <a:lnTo>
                          <a:pt x="0" y="317649"/>
                        </a:ln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19" name="Google Shape;2517;p46">
                <a:extLst>
                  <a:ext uri="{FF2B5EF4-FFF2-40B4-BE49-F238E27FC236}">
                    <a16:creationId xmlns:a16="http://schemas.microsoft.com/office/drawing/2014/main" id="{A9DE6B92-62AF-CF78-E12A-B15E763EC03A}"/>
                  </a:ext>
                </a:extLst>
              </p:cNvPr>
              <p:cNvGrpSpPr/>
              <p:nvPr/>
            </p:nvGrpSpPr>
            <p:grpSpPr>
              <a:xfrm>
                <a:off x="6171571" y="2144284"/>
                <a:ext cx="246831" cy="1383881"/>
                <a:chOff x="5226515" y="2216486"/>
                <a:chExt cx="224208" cy="1257045"/>
              </a:xfrm>
            </p:grpSpPr>
            <p:grpSp>
              <p:nvGrpSpPr>
                <p:cNvPr id="654" name="Google Shape;2518;p46">
                  <a:extLst>
                    <a:ext uri="{FF2B5EF4-FFF2-40B4-BE49-F238E27FC236}">
                      <a16:creationId xmlns:a16="http://schemas.microsoft.com/office/drawing/2014/main" id="{DAEC5701-7554-E358-F38D-B95D106D5318}"/>
                    </a:ext>
                  </a:extLst>
                </p:cNvPr>
                <p:cNvGrpSpPr/>
                <p:nvPr/>
              </p:nvGrpSpPr>
              <p:grpSpPr>
                <a:xfrm>
                  <a:off x="5226515" y="2247192"/>
                  <a:ext cx="224208" cy="1226339"/>
                  <a:chOff x="5226515" y="2247192"/>
                  <a:chExt cx="224208" cy="1226339"/>
                </a:xfrm>
              </p:grpSpPr>
              <p:grpSp>
                <p:nvGrpSpPr>
                  <p:cNvPr id="665" name="Google Shape;2519;p46">
                    <a:extLst>
                      <a:ext uri="{FF2B5EF4-FFF2-40B4-BE49-F238E27FC236}">
                        <a16:creationId xmlns:a16="http://schemas.microsoft.com/office/drawing/2014/main" id="{5760B68B-583D-9EB4-4CC4-10687B02902A}"/>
                      </a:ext>
                    </a:extLst>
                  </p:cNvPr>
                  <p:cNvGrpSpPr/>
                  <p:nvPr/>
                </p:nvGrpSpPr>
                <p:grpSpPr>
                  <a:xfrm>
                    <a:off x="5226515" y="2247192"/>
                    <a:ext cx="224208" cy="1226339"/>
                    <a:chOff x="5226515" y="2247192"/>
                    <a:chExt cx="224208" cy="1226339"/>
                  </a:xfrm>
                </p:grpSpPr>
                <p:sp>
                  <p:nvSpPr>
                    <p:cNvPr id="667" name="Google Shape;2520;p46">
                      <a:extLst>
                        <a:ext uri="{FF2B5EF4-FFF2-40B4-BE49-F238E27FC236}">
                          <a16:creationId xmlns:a16="http://schemas.microsoft.com/office/drawing/2014/main" id="{28A7B331-D684-F132-FC86-EBA47E07EDA0}"/>
                        </a:ext>
                      </a:extLst>
                    </p:cNvPr>
                    <p:cNvSpPr/>
                    <p:nvPr/>
                  </p:nvSpPr>
                  <p:spPr>
                    <a:xfrm>
                      <a:off x="5226515" y="2247192"/>
                      <a:ext cx="224208" cy="1226339"/>
                    </a:xfrm>
                    <a:custGeom>
                      <a:avLst/>
                      <a:gdLst/>
                      <a:ahLst/>
                      <a:cxnLst/>
                      <a:rect l="l" t="t" r="r" b="b"/>
                      <a:pathLst>
                        <a:path w="224208" h="1226339" extrusionOk="0">
                          <a:moveTo>
                            <a:pt x="1144" y="0"/>
                          </a:moveTo>
                          <a:lnTo>
                            <a:pt x="32" y="1112237"/>
                          </a:lnTo>
                          <a:cubicBezTo>
                            <a:pt x="-1438" y="1173768"/>
                            <a:pt x="47304" y="1224839"/>
                            <a:pt x="108900" y="1226308"/>
                          </a:cubicBezTo>
                          <a:cubicBezTo>
                            <a:pt x="170497" y="1227776"/>
                            <a:pt x="221622" y="1179086"/>
                            <a:pt x="223092" y="1117555"/>
                          </a:cubicBezTo>
                          <a:cubicBezTo>
                            <a:pt x="223133" y="1115857"/>
                            <a:pt x="223134" y="1114158"/>
                            <a:pt x="223097" y="1112460"/>
                          </a:cubicBezTo>
                          <a:lnTo>
                            <a:pt x="224209" y="22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2521;p46">
                      <a:extLst>
                        <a:ext uri="{FF2B5EF4-FFF2-40B4-BE49-F238E27FC236}">
                          <a16:creationId xmlns:a16="http://schemas.microsoft.com/office/drawing/2014/main" id="{FAF97FE4-FA70-0659-5BD1-AFC59E57B3BD}"/>
                        </a:ext>
                      </a:extLst>
                    </p:cNvPr>
                    <p:cNvSpPr/>
                    <p:nvPr/>
                  </p:nvSpPr>
                  <p:spPr>
                    <a:xfrm>
                      <a:off x="5302376" y="2247343"/>
                      <a:ext cx="148347" cy="1226187"/>
                    </a:xfrm>
                    <a:custGeom>
                      <a:avLst/>
                      <a:gdLst/>
                      <a:ahLst/>
                      <a:cxnLst/>
                      <a:rect l="l" t="t" r="r" b="b"/>
                      <a:pathLst>
                        <a:path w="148347" h="1226187" extrusionOk="0">
                          <a:moveTo>
                            <a:pt x="77157" y="0"/>
                          </a:moveTo>
                          <a:lnTo>
                            <a:pt x="76044" y="1112237"/>
                          </a:lnTo>
                          <a:cubicBezTo>
                            <a:pt x="76233" y="1160684"/>
                            <a:pt x="45728" y="1203951"/>
                            <a:pt x="0" y="1220092"/>
                          </a:cubicBezTo>
                          <a:cubicBezTo>
                            <a:pt x="11440" y="1224093"/>
                            <a:pt x="23469" y="1226154"/>
                            <a:pt x="35589" y="1226187"/>
                          </a:cubicBezTo>
                          <a:cubicBezTo>
                            <a:pt x="97866" y="1225459"/>
                            <a:pt x="147806" y="1174520"/>
                            <a:pt x="147236" y="1112308"/>
                          </a:cubicBezTo>
                          <a:lnTo>
                            <a:pt x="148348" y="72"/>
                          </a:ln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66" name="Google Shape;2522;p46">
                    <a:extLst>
                      <a:ext uri="{FF2B5EF4-FFF2-40B4-BE49-F238E27FC236}">
                        <a16:creationId xmlns:a16="http://schemas.microsoft.com/office/drawing/2014/main" id="{7A61DA9E-A0FF-4D63-2906-682FF3D46FA7}"/>
                      </a:ext>
                    </a:extLst>
                  </p:cNvPr>
                  <p:cNvSpPr/>
                  <p:nvPr/>
                </p:nvSpPr>
                <p:spPr>
                  <a:xfrm>
                    <a:off x="5236843" y="2278019"/>
                    <a:ext cx="126034" cy="1068312"/>
                  </a:xfrm>
                  <a:custGeom>
                    <a:avLst/>
                    <a:gdLst/>
                    <a:ahLst/>
                    <a:cxnLst/>
                    <a:rect l="l" t="t" r="r" b="b"/>
                    <a:pathLst>
                      <a:path w="126034" h="1068312" extrusionOk="0">
                        <a:moveTo>
                          <a:pt x="126035" y="13556"/>
                        </a:moveTo>
                        <a:cubicBezTo>
                          <a:pt x="126035" y="13556"/>
                          <a:pt x="51672" y="21384"/>
                          <a:pt x="1067" y="0"/>
                        </a:cubicBezTo>
                        <a:lnTo>
                          <a:pt x="0" y="1068313"/>
                        </a:lnTo>
                        <a:cubicBezTo>
                          <a:pt x="0" y="1068313"/>
                          <a:pt x="25650" y="532873"/>
                          <a:pt x="32559" y="113282"/>
                        </a:cubicBezTo>
                        <a:cubicBezTo>
                          <a:pt x="33325" y="79894"/>
                          <a:pt x="55120" y="50633"/>
                          <a:pt x="86914" y="40306"/>
                        </a:cubicBezTo>
                        <a:cubicBezTo>
                          <a:pt x="104142" y="34517"/>
                          <a:pt x="120285" y="25967"/>
                          <a:pt x="126035" y="13556"/>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55" name="Google Shape;2523;p46">
                  <a:extLst>
                    <a:ext uri="{FF2B5EF4-FFF2-40B4-BE49-F238E27FC236}">
                      <a16:creationId xmlns:a16="http://schemas.microsoft.com/office/drawing/2014/main" id="{F66DCB0F-3365-9F44-6555-AE02F3C66DE4}"/>
                    </a:ext>
                  </a:extLst>
                </p:cNvPr>
                <p:cNvSpPr/>
                <p:nvPr/>
              </p:nvSpPr>
              <p:spPr>
                <a:xfrm>
                  <a:off x="5227659" y="2216486"/>
                  <a:ext cx="223064" cy="61634"/>
                </a:xfrm>
                <a:custGeom>
                  <a:avLst/>
                  <a:gdLst/>
                  <a:ahLst/>
                  <a:cxnLst/>
                  <a:rect l="l" t="t" r="r" b="b"/>
                  <a:pathLst>
                    <a:path w="223064" h="61634" extrusionOk="0">
                      <a:moveTo>
                        <a:pt x="223065" y="30929"/>
                      </a:moveTo>
                      <a:cubicBezTo>
                        <a:pt x="223047" y="47948"/>
                        <a:pt x="173098" y="61695"/>
                        <a:pt x="111502" y="61634"/>
                      </a:cubicBezTo>
                      <a:cubicBezTo>
                        <a:pt x="49905" y="61573"/>
                        <a:pt x="-17" y="47725"/>
                        <a:pt x="0" y="30706"/>
                      </a:cubicBezTo>
                      <a:cubicBezTo>
                        <a:pt x="17" y="13686"/>
                        <a:pt x="49966" y="-61"/>
                        <a:pt x="111563" y="0"/>
                      </a:cubicBezTo>
                      <a:cubicBezTo>
                        <a:pt x="173162" y="63"/>
                        <a:pt x="223082" y="13909"/>
                        <a:pt x="223065" y="3092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56" name="Google Shape;2524;p46">
                  <a:extLst>
                    <a:ext uri="{FF2B5EF4-FFF2-40B4-BE49-F238E27FC236}">
                      <a16:creationId xmlns:a16="http://schemas.microsoft.com/office/drawing/2014/main" id="{E27E50B4-6E3A-2B3E-8174-4C99DDF95602}"/>
                    </a:ext>
                  </a:extLst>
                </p:cNvPr>
                <p:cNvGrpSpPr/>
                <p:nvPr/>
              </p:nvGrpSpPr>
              <p:grpSpPr>
                <a:xfrm>
                  <a:off x="5287849" y="2381758"/>
                  <a:ext cx="75043" cy="957280"/>
                  <a:chOff x="5287849" y="2381758"/>
                  <a:chExt cx="75043" cy="957280"/>
                </a:xfrm>
              </p:grpSpPr>
              <p:sp>
                <p:nvSpPr>
                  <p:cNvPr id="657" name="Google Shape;2525;p46">
                    <a:extLst>
                      <a:ext uri="{FF2B5EF4-FFF2-40B4-BE49-F238E27FC236}">
                        <a16:creationId xmlns:a16="http://schemas.microsoft.com/office/drawing/2014/main" id="{5E9BEBE2-5F48-7492-FE69-1DE9EC20B58F}"/>
                      </a:ext>
                    </a:extLst>
                  </p:cNvPr>
                  <p:cNvSpPr/>
                  <p:nvPr/>
                </p:nvSpPr>
                <p:spPr>
                  <a:xfrm>
                    <a:off x="5296321" y="2381758"/>
                    <a:ext cx="42714" cy="42669"/>
                  </a:xfrm>
                  <a:custGeom>
                    <a:avLst/>
                    <a:gdLst/>
                    <a:ahLst/>
                    <a:cxnLst/>
                    <a:rect l="l" t="t" r="r" b="b"/>
                    <a:pathLst>
                      <a:path w="42714" h="42669" extrusionOk="0">
                        <a:moveTo>
                          <a:pt x="42714" y="21357"/>
                        </a:moveTo>
                        <a:cubicBezTo>
                          <a:pt x="42702" y="33140"/>
                          <a:pt x="33131" y="42681"/>
                          <a:pt x="21335" y="42669"/>
                        </a:cubicBezTo>
                        <a:cubicBezTo>
                          <a:pt x="9540" y="42657"/>
                          <a:pt x="-12" y="33096"/>
                          <a:pt x="0" y="21313"/>
                        </a:cubicBezTo>
                        <a:cubicBezTo>
                          <a:pt x="12" y="9530"/>
                          <a:pt x="9583" y="-11"/>
                          <a:pt x="21378" y="0"/>
                        </a:cubicBezTo>
                        <a:cubicBezTo>
                          <a:pt x="33173" y="11"/>
                          <a:pt x="42726" y="9573"/>
                          <a:pt x="42714" y="21355"/>
                        </a:cubicBezTo>
                        <a:cubicBezTo>
                          <a:pt x="42714" y="21356"/>
                          <a:pt x="42714" y="21356"/>
                          <a:pt x="42714" y="21357"/>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2526;p46">
                    <a:extLst>
                      <a:ext uri="{FF2B5EF4-FFF2-40B4-BE49-F238E27FC236}">
                        <a16:creationId xmlns:a16="http://schemas.microsoft.com/office/drawing/2014/main" id="{FB2CC976-D576-4667-182F-1D10A7C0149A}"/>
                      </a:ext>
                    </a:extLst>
                  </p:cNvPr>
                  <p:cNvSpPr/>
                  <p:nvPr/>
                </p:nvSpPr>
                <p:spPr>
                  <a:xfrm>
                    <a:off x="5287849" y="3196207"/>
                    <a:ext cx="42715" cy="42670"/>
                  </a:xfrm>
                  <a:custGeom>
                    <a:avLst/>
                    <a:gdLst/>
                    <a:ahLst/>
                    <a:cxnLst/>
                    <a:rect l="l" t="t" r="r" b="b"/>
                    <a:pathLst>
                      <a:path w="42715" h="42670" extrusionOk="0">
                        <a:moveTo>
                          <a:pt x="42716" y="21355"/>
                        </a:moveTo>
                        <a:cubicBezTo>
                          <a:pt x="42705" y="33139"/>
                          <a:pt x="33133" y="42682"/>
                          <a:pt x="21338" y="42671"/>
                        </a:cubicBezTo>
                        <a:cubicBezTo>
                          <a:pt x="9542" y="42660"/>
                          <a:pt x="-11" y="33098"/>
                          <a:pt x="0" y="21315"/>
                        </a:cubicBezTo>
                        <a:cubicBezTo>
                          <a:pt x="11" y="9532"/>
                          <a:pt x="9582" y="-11"/>
                          <a:pt x="21378" y="0"/>
                        </a:cubicBezTo>
                        <a:cubicBezTo>
                          <a:pt x="21378" y="0"/>
                          <a:pt x="21379" y="0"/>
                          <a:pt x="21379" y="0"/>
                        </a:cubicBezTo>
                        <a:cubicBezTo>
                          <a:pt x="33174" y="12"/>
                          <a:pt x="42726" y="9573"/>
                          <a:pt x="42716" y="21355"/>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2527;p46">
                    <a:extLst>
                      <a:ext uri="{FF2B5EF4-FFF2-40B4-BE49-F238E27FC236}">
                        <a16:creationId xmlns:a16="http://schemas.microsoft.com/office/drawing/2014/main" id="{D8EB0AE5-EA7C-AA24-B3A9-B8225112AA1C}"/>
                      </a:ext>
                    </a:extLst>
                  </p:cNvPr>
                  <p:cNvSpPr/>
                  <p:nvPr/>
                </p:nvSpPr>
                <p:spPr>
                  <a:xfrm>
                    <a:off x="5323338" y="2983403"/>
                    <a:ext cx="30204" cy="30172"/>
                  </a:xfrm>
                  <a:custGeom>
                    <a:avLst/>
                    <a:gdLst/>
                    <a:ahLst/>
                    <a:cxnLst/>
                    <a:rect l="l" t="t" r="r" b="b"/>
                    <a:pathLst>
                      <a:path w="30204" h="30172" extrusionOk="0">
                        <a:moveTo>
                          <a:pt x="30204" y="15086"/>
                        </a:moveTo>
                        <a:cubicBezTo>
                          <a:pt x="30204" y="23418"/>
                          <a:pt x="23443" y="30172"/>
                          <a:pt x="15102" y="30172"/>
                        </a:cubicBezTo>
                        <a:cubicBezTo>
                          <a:pt x="6761" y="30172"/>
                          <a:pt x="0" y="23418"/>
                          <a:pt x="0" y="15086"/>
                        </a:cubicBezTo>
                        <a:cubicBezTo>
                          <a:pt x="0" y="6754"/>
                          <a:pt x="6761" y="0"/>
                          <a:pt x="15102" y="0"/>
                        </a:cubicBezTo>
                        <a:cubicBezTo>
                          <a:pt x="23443" y="0"/>
                          <a:pt x="30204" y="6754"/>
                          <a:pt x="30204" y="15086"/>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2528;p46">
                    <a:extLst>
                      <a:ext uri="{FF2B5EF4-FFF2-40B4-BE49-F238E27FC236}">
                        <a16:creationId xmlns:a16="http://schemas.microsoft.com/office/drawing/2014/main" id="{A2CF75EB-C0EE-04AB-264F-58ABABB4E7B0}"/>
                      </a:ext>
                    </a:extLst>
                  </p:cNvPr>
                  <p:cNvSpPr/>
                  <p:nvPr/>
                </p:nvSpPr>
                <p:spPr>
                  <a:xfrm>
                    <a:off x="5287851" y="2582540"/>
                    <a:ext cx="30204" cy="30172"/>
                  </a:xfrm>
                  <a:custGeom>
                    <a:avLst/>
                    <a:gdLst/>
                    <a:ahLst/>
                    <a:cxnLst/>
                    <a:rect l="l" t="t" r="r" b="b"/>
                    <a:pathLst>
                      <a:path w="30204" h="30172" extrusionOk="0">
                        <a:moveTo>
                          <a:pt x="30204" y="15101"/>
                        </a:moveTo>
                        <a:cubicBezTo>
                          <a:pt x="30196" y="23433"/>
                          <a:pt x="23427" y="30181"/>
                          <a:pt x="15087" y="30172"/>
                        </a:cubicBezTo>
                        <a:cubicBezTo>
                          <a:pt x="6746" y="30164"/>
                          <a:pt x="-8" y="23403"/>
                          <a:pt x="0" y="15071"/>
                        </a:cubicBezTo>
                        <a:cubicBezTo>
                          <a:pt x="8" y="6739"/>
                          <a:pt x="6777" y="-8"/>
                          <a:pt x="15117" y="0"/>
                        </a:cubicBezTo>
                        <a:cubicBezTo>
                          <a:pt x="23458" y="9"/>
                          <a:pt x="30212" y="6770"/>
                          <a:pt x="30204" y="15101"/>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2529;p46">
                    <a:extLst>
                      <a:ext uri="{FF2B5EF4-FFF2-40B4-BE49-F238E27FC236}">
                        <a16:creationId xmlns:a16="http://schemas.microsoft.com/office/drawing/2014/main" id="{3AE7518E-0E21-3EC8-6FCA-C714AF6E8012}"/>
                      </a:ext>
                    </a:extLst>
                  </p:cNvPr>
                  <p:cNvSpPr/>
                  <p:nvPr/>
                </p:nvSpPr>
                <p:spPr>
                  <a:xfrm>
                    <a:off x="5316188" y="2499344"/>
                    <a:ext cx="13624" cy="13609"/>
                  </a:xfrm>
                  <a:custGeom>
                    <a:avLst/>
                    <a:gdLst/>
                    <a:ahLst/>
                    <a:cxnLst/>
                    <a:rect l="l" t="t" r="r" b="b"/>
                    <a:pathLst>
                      <a:path w="13624" h="13609" extrusionOk="0">
                        <a:moveTo>
                          <a:pt x="13624" y="6812"/>
                        </a:moveTo>
                        <a:cubicBezTo>
                          <a:pt x="13621" y="10570"/>
                          <a:pt x="10568" y="13614"/>
                          <a:pt x="6806" y="13610"/>
                        </a:cubicBezTo>
                        <a:cubicBezTo>
                          <a:pt x="3043" y="13606"/>
                          <a:pt x="-4" y="10556"/>
                          <a:pt x="0" y="6798"/>
                        </a:cubicBezTo>
                        <a:cubicBezTo>
                          <a:pt x="4" y="3040"/>
                          <a:pt x="3057" y="-4"/>
                          <a:pt x="6819" y="0"/>
                        </a:cubicBezTo>
                        <a:cubicBezTo>
                          <a:pt x="6819" y="0"/>
                          <a:pt x="6819" y="0"/>
                          <a:pt x="6819" y="0"/>
                        </a:cubicBezTo>
                        <a:cubicBezTo>
                          <a:pt x="10581" y="4"/>
                          <a:pt x="13628" y="3054"/>
                          <a:pt x="13624" y="6812"/>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2530;p46">
                    <a:extLst>
                      <a:ext uri="{FF2B5EF4-FFF2-40B4-BE49-F238E27FC236}">
                        <a16:creationId xmlns:a16="http://schemas.microsoft.com/office/drawing/2014/main" id="{16DBA060-BC44-BD89-E693-AA726CD3FD3E}"/>
                      </a:ext>
                    </a:extLst>
                  </p:cNvPr>
                  <p:cNvSpPr/>
                  <p:nvPr/>
                </p:nvSpPr>
                <p:spPr>
                  <a:xfrm>
                    <a:off x="5316192" y="3325429"/>
                    <a:ext cx="13623" cy="13609"/>
                  </a:xfrm>
                  <a:custGeom>
                    <a:avLst/>
                    <a:gdLst/>
                    <a:ahLst/>
                    <a:cxnLst/>
                    <a:rect l="l" t="t" r="r" b="b"/>
                    <a:pathLst>
                      <a:path w="13623" h="13609" extrusionOk="0">
                        <a:moveTo>
                          <a:pt x="13624" y="6811"/>
                        </a:moveTo>
                        <a:cubicBezTo>
                          <a:pt x="13620" y="10569"/>
                          <a:pt x="10567" y="13613"/>
                          <a:pt x="6806" y="13609"/>
                        </a:cubicBezTo>
                        <a:cubicBezTo>
                          <a:pt x="3043" y="13606"/>
                          <a:pt x="-4" y="10556"/>
                          <a:pt x="0" y="6798"/>
                        </a:cubicBezTo>
                        <a:cubicBezTo>
                          <a:pt x="4" y="3040"/>
                          <a:pt x="3056" y="-4"/>
                          <a:pt x="6818" y="0"/>
                        </a:cubicBezTo>
                        <a:cubicBezTo>
                          <a:pt x="10580" y="4"/>
                          <a:pt x="13627" y="3053"/>
                          <a:pt x="13624" y="6811"/>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2531;p46">
                    <a:extLst>
                      <a:ext uri="{FF2B5EF4-FFF2-40B4-BE49-F238E27FC236}">
                        <a16:creationId xmlns:a16="http://schemas.microsoft.com/office/drawing/2014/main" id="{9622393F-D7DA-64AB-6E0D-F7EDBB9C5294}"/>
                      </a:ext>
                    </a:extLst>
                  </p:cNvPr>
                  <p:cNvSpPr/>
                  <p:nvPr/>
                </p:nvSpPr>
                <p:spPr>
                  <a:xfrm>
                    <a:off x="5293061" y="2887658"/>
                    <a:ext cx="13623" cy="13609"/>
                  </a:xfrm>
                  <a:custGeom>
                    <a:avLst/>
                    <a:gdLst/>
                    <a:ahLst/>
                    <a:cxnLst/>
                    <a:rect l="l" t="t" r="r" b="b"/>
                    <a:pathLst>
                      <a:path w="13623" h="13609" extrusionOk="0">
                        <a:moveTo>
                          <a:pt x="13624" y="6811"/>
                        </a:moveTo>
                        <a:cubicBezTo>
                          <a:pt x="13620" y="10569"/>
                          <a:pt x="10567" y="13613"/>
                          <a:pt x="6806" y="13609"/>
                        </a:cubicBezTo>
                        <a:cubicBezTo>
                          <a:pt x="3044" y="13606"/>
                          <a:pt x="-4" y="10556"/>
                          <a:pt x="0" y="6798"/>
                        </a:cubicBezTo>
                        <a:cubicBezTo>
                          <a:pt x="4" y="3040"/>
                          <a:pt x="3056" y="-4"/>
                          <a:pt x="6818" y="0"/>
                        </a:cubicBezTo>
                        <a:cubicBezTo>
                          <a:pt x="6819" y="0"/>
                          <a:pt x="6819" y="0"/>
                          <a:pt x="6819" y="0"/>
                        </a:cubicBezTo>
                        <a:cubicBezTo>
                          <a:pt x="10580" y="3"/>
                          <a:pt x="13627" y="3052"/>
                          <a:pt x="13624" y="6809"/>
                        </a:cubicBezTo>
                        <a:cubicBezTo>
                          <a:pt x="13624" y="6810"/>
                          <a:pt x="13624" y="6810"/>
                          <a:pt x="13624" y="6811"/>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2532;p46">
                    <a:extLst>
                      <a:ext uri="{FF2B5EF4-FFF2-40B4-BE49-F238E27FC236}">
                        <a16:creationId xmlns:a16="http://schemas.microsoft.com/office/drawing/2014/main" id="{6312B009-84B0-25F1-9E4B-5ABB1AF13A75}"/>
                      </a:ext>
                    </a:extLst>
                  </p:cNvPr>
                  <p:cNvSpPr/>
                  <p:nvPr/>
                </p:nvSpPr>
                <p:spPr>
                  <a:xfrm>
                    <a:off x="5320177" y="2770179"/>
                    <a:ext cx="42714" cy="42669"/>
                  </a:xfrm>
                  <a:custGeom>
                    <a:avLst/>
                    <a:gdLst/>
                    <a:ahLst/>
                    <a:cxnLst/>
                    <a:rect l="l" t="t" r="r" b="b"/>
                    <a:pathLst>
                      <a:path w="42714" h="42669" extrusionOk="0">
                        <a:moveTo>
                          <a:pt x="42714" y="21357"/>
                        </a:moveTo>
                        <a:cubicBezTo>
                          <a:pt x="42702" y="33140"/>
                          <a:pt x="33131" y="42681"/>
                          <a:pt x="21335" y="42669"/>
                        </a:cubicBezTo>
                        <a:cubicBezTo>
                          <a:pt x="9540" y="42657"/>
                          <a:pt x="-12" y="33096"/>
                          <a:pt x="0" y="21313"/>
                        </a:cubicBezTo>
                        <a:cubicBezTo>
                          <a:pt x="12" y="9530"/>
                          <a:pt x="9584" y="-12"/>
                          <a:pt x="21379" y="0"/>
                        </a:cubicBezTo>
                        <a:cubicBezTo>
                          <a:pt x="33174" y="12"/>
                          <a:pt x="42726" y="9573"/>
                          <a:pt x="42714" y="21355"/>
                        </a:cubicBezTo>
                        <a:cubicBezTo>
                          <a:pt x="42714" y="21356"/>
                          <a:pt x="42714" y="21356"/>
                          <a:pt x="42714" y="21357"/>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20" name="Google Shape;2533;p46">
                <a:extLst>
                  <a:ext uri="{FF2B5EF4-FFF2-40B4-BE49-F238E27FC236}">
                    <a16:creationId xmlns:a16="http://schemas.microsoft.com/office/drawing/2014/main" id="{625220C5-49E4-6009-941A-F6C2CF5A8AA0}"/>
                  </a:ext>
                </a:extLst>
              </p:cNvPr>
              <p:cNvGrpSpPr/>
              <p:nvPr/>
            </p:nvGrpSpPr>
            <p:grpSpPr>
              <a:xfrm>
                <a:off x="6119573" y="1788225"/>
                <a:ext cx="176427" cy="1409892"/>
                <a:chOff x="5179282" y="1893061"/>
                <a:chExt cx="160257" cy="1280672"/>
              </a:xfrm>
            </p:grpSpPr>
            <p:sp>
              <p:nvSpPr>
                <p:cNvPr id="647" name="Google Shape;2534;p46">
                  <a:extLst>
                    <a:ext uri="{FF2B5EF4-FFF2-40B4-BE49-F238E27FC236}">
                      <a16:creationId xmlns:a16="http://schemas.microsoft.com/office/drawing/2014/main" id="{65414B9E-D720-F6F4-771F-A1FFC1F41756}"/>
                    </a:ext>
                  </a:extLst>
                </p:cNvPr>
                <p:cNvSpPr/>
                <p:nvPr/>
              </p:nvSpPr>
              <p:spPr>
                <a:xfrm>
                  <a:off x="5180547" y="1893061"/>
                  <a:ext cx="158992" cy="10155"/>
                </a:xfrm>
                <a:custGeom>
                  <a:avLst/>
                  <a:gdLst/>
                  <a:ahLst/>
                  <a:cxnLst/>
                  <a:rect l="l" t="t" r="r" b="b"/>
                  <a:pathLst>
                    <a:path w="158992" h="10155" extrusionOk="0">
                      <a:moveTo>
                        <a:pt x="0" y="0"/>
                      </a:moveTo>
                      <a:lnTo>
                        <a:pt x="158993" y="0"/>
                      </a:lnTo>
                      <a:lnTo>
                        <a:pt x="158993" y="10155"/>
                      </a:lnTo>
                      <a:lnTo>
                        <a:pt x="0" y="101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2535;p46">
                  <a:extLst>
                    <a:ext uri="{FF2B5EF4-FFF2-40B4-BE49-F238E27FC236}">
                      <a16:creationId xmlns:a16="http://schemas.microsoft.com/office/drawing/2014/main" id="{4FB84BD7-AC6D-5FC1-442F-1759AA9D4F59}"/>
                    </a:ext>
                  </a:extLst>
                </p:cNvPr>
                <p:cNvSpPr/>
                <p:nvPr/>
              </p:nvSpPr>
              <p:spPr>
                <a:xfrm>
                  <a:off x="5180341" y="2104747"/>
                  <a:ext cx="158992" cy="10155"/>
                </a:xfrm>
                <a:custGeom>
                  <a:avLst/>
                  <a:gdLst/>
                  <a:ahLst/>
                  <a:cxnLst/>
                  <a:rect l="l" t="t" r="r" b="b"/>
                  <a:pathLst>
                    <a:path w="158992" h="10155" extrusionOk="0">
                      <a:moveTo>
                        <a:pt x="0" y="0"/>
                      </a:moveTo>
                      <a:lnTo>
                        <a:pt x="158993" y="0"/>
                      </a:lnTo>
                      <a:lnTo>
                        <a:pt x="158993" y="10155"/>
                      </a:lnTo>
                      <a:lnTo>
                        <a:pt x="0" y="101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2536;p46">
                  <a:extLst>
                    <a:ext uri="{FF2B5EF4-FFF2-40B4-BE49-F238E27FC236}">
                      <a16:creationId xmlns:a16="http://schemas.microsoft.com/office/drawing/2014/main" id="{8E4E96C0-CD47-C5CF-EE39-A9C4664662E8}"/>
                    </a:ext>
                  </a:extLst>
                </p:cNvPr>
                <p:cNvSpPr/>
                <p:nvPr/>
              </p:nvSpPr>
              <p:spPr>
                <a:xfrm>
                  <a:off x="5180123" y="2316593"/>
                  <a:ext cx="158994" cy="10156"/>
                </a:xfrm>
                <a:custGeom>
                  <a:avLst/>
                  <a:gdLst/>
                  <a:ahLst/>
                  <a:cxnLst/>
                  <a:rect l="l" t="t" r="r" b="b"/>
                  <a:pathLst>
                    <a:path w="158994" h="10156" extrusionOk="0">
                      <a:moveTo>
                        <a:pt x="0" y="0"/>
                      </a:moveTo>
                      <a:lnTo>
                        <a:pt x="158995" y="0"/>
                      </a:lnTo>
                      <a:lnTo>
                        <a:pt x="158995" y="10156"/>
                      </a:lnTo>
                      <a:lnTo>
                        <a:pt x="0" y="101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2537;p46">
                  <a:extLst>
                    <a:ext uri="{FF2B5EF4-FFF2-40B4-BE49-F238E27FC236}">
                      <a16:creationId xmlns:a16="http://schemas.microsoft.com/office/drawing/2014/main" id="{16898B66-5B7D-DAF5-8AD7-617690A1C657}"/>
                    </a:ext>
                  </a:extLst>
                </p:cNvPr>
                <p:cNvSpPr/>
                <p:nvPr/>
              </p:nvSpPr>
              <p:spPr>
                <a:xfrm>
                  <a:off x="5179917" y="2528280"/>
                  <a:ext cx="158992" cy="10155"/>
                </a:xfrm>
                <a:custGeom>
                  <a:avLst/>
                  <a:gdLst/>
                  <a:ahLst/>
                  <a:cxnLst/>
                  <a:rect l="l" t="t" r="r" b="b"/>
                  <a:pathLst>
                    <a:path w="158992" h="10155" extrusionOk="0">
                      <a:moveTo>
                        <a:pt x="0" y="0"/>
                      </a:moveTo>
                      <a:lnTo>
                        <a:pt x="158993" y="0"/>
                      </a:lnTo>
                      <a:lnTo>
                        <a:pt x="158993" y="10155"/>
                      </a:lnTo>
                      <a:lnTo>
                        <a:pt x="0" y="101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2538;p46">
                  <a:extLst>
                    <a:ext uri="{FF2B5EF4-FFF2-40B4-BE49-F238E27FC236}">
                      <a16:creationId xmlns:a16="http://schemas.microsoft.com/office/drawing/2014/main" id="{DE342C21-B2DA-1513-CBDE-EC20EB8ED65C}"/>
                    </a:ext>
                  </a:extLst>
                </p:cNvPr>
                <p:cNvSpPr/>
                <p:nvPr/>
              </p:nvSpPr>
              <p:spPr>
                <a:xfrm>
                  <a:off x="5179701" y="2740126"/>
                  <a:ext cx="158992" cy="10155"/>
                </a:xfrm>
                <a:custGeom>
                  <a:avLst/>
                  <a:gdLst/>
                  <a:ahLst/>
                  <a:cxnLst/>
                  <a:rect l="l" t="t" r="r" b="b"/>
                  <a:pathLst>
                    <a:path w="158992" h="10155" extrusionOk="0">
                      <a:moveTo>
                        <a:pt x="0" y="0"/>
                      </a:moveTo>
                      <a:lnTo>
                        <a:pt x="158993" y="0"/>
                      </a:lnTo>
                      <a:lnTo>
                        <a:pt x="158993" y="10156"/>
                      </a:lnTo>
                      <a:lnTo>
                        <a:pt x="0" y="101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2539;p46">
                  <a:extLst>
                    <a:ext uri="{FF2B5EF4-FFF2-40B4-BE49-F238E27FC236}">
                      <a16:creationId xmlns:a16="http://schemas.microsoft.com/office/drawing/2014/main" id="{CD89A71D-0AD3-A422-B683-1B54F0E10077}"/>
                    </a:ext>
                  </a:extLst>
                </p:cNvPr>
                <p:cNvSpPr/>
                <p:nvPr/>
              </p:nvSpPr>
              <p:spPr>
                <a:xfrm>
                  <a:off x="5179488" y="2951892"/>
                  <a:ext cx="158992" cy="10155"/>
                </a:xfrm>
                <a:custGeom>
                  <a:avLst/>
                  <a:gdLst/>
                  <a:ahLst/>
                  <a:cxnLst/>
                  <a:rect l="l" t="t" r="r" b="b"/>
                  <a:pathLst>
                    <a:path w="158992" h="10155" extrusionOk="0">
                      <a:moveTo>
                        <a:pt x="0" y="0"/>
                      </a:moveTo>
                      <a:lnTo>
                        <a:pt x="158993" y="0"/>
                      </a:lnTo>
                      <a:lnTo>
                        <a:pt x="158993" y="10155"/>
                      </a:lnTo>
                      <a:lnTo>
                        <a:pt x="0" y="101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2540;p46">
                  <a:extLst>
                    <a:ext uri="{FF2B5EF4-FFF2-40B4-BE49-F238E27FC236}">
                      <a16:creationId xmlns:a16="http://schemas.microsoft.com/office/drawing/2014/main" id="{B4DBD1D8-B191-29EC-BD21-3109CA8248BD}"/>
                    </a:ext>
                  </a:extLst>
                </p:cNvPr>
                <p:cNvSpPr/>
                <p:nvPr/>
              </p:nvSpPr>
              <p:spPr>
                <a:xfrm>
                  <a:off x="5179282" y="3163578"/>
                  <a:ext cx="158992" cy="10155"/>
                </a:xfrm>
                <a:custGeom>
                  <a:avLst/>
                  <a:gdLst/>
                  <a:ahLst/>
                  <a:cxnLst/>
                  <a:rect l="l" t="t" r="r" b="b"/>
                  <a:pathLst>
                    <a:path w="158992" h="10155" extrusionOk="0">
                      <a:moveTo>
                        <a:pt x="0" y="0"/>
                      </a:moveTo>
                      <a:lnTo>
                        <a:pt x="158993" y="0"/>
                      </a:lnTo>
                      <a:lnTo>
                        <a:pt x="158993" y="10155"/>
                      </a:lnTo>
                      <a:lnTo>
                        <a:pt x="0" y="101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1" name="Google Shape;2541;p46">
                <a:extLst>
                  <a:ext uri="{FF2B5EF4-FFF2-40B4-BE49-F238E27FC236}">
                    <a16:creationId xmlns:a16="http://schemas.microsoft.com/office/drawing/2014/main" id="{1D4D93A8-06BB-C58E-4F69-4EFEB512F642}"/>
                  </a:ext>
                </a:extLst>
              </p:cNvPr>
              <p:cNvGrpSpPr/>
              <p:nvPr/>
            </p:nvGrpSpPr>
            <p:grpSpPr>
              <a:xfrm>
                <a:off x="6127270" y="1539101"/>
                <a:ext cx="333312" cy="1981319"/>
                <a:chOff x="5186274" y="1666770"/>
                <a:chExt cx="302763" cy="1799727"/>
              </a:xfrm>
            </p:grpSpPr>
            <p:sp>
              <p:nvSpPr>
                <p:cNvPr id="645" name="Google Shape;2542;p46">
                  <a:extLst>
                    <a:ext uri="{FF2B5EF4-FFF2-40B4-BE49-F238E27FC236}">
                      <a16:creationId xmlns:a16="http://schemas.microsoft.com/office/drawing/2014/main" id="{3B76F4A8-0586-117F-DEAF-9EE84C551FAC}"/>
                    </a:ext>
                  </a:extLst>
                </p:cNvPr>
                <p:cNvSpPr/>
                <p:nvPr/>
              </p:nvSpPr>
              <p:spPr>
                <a:xfrm>
                  <a:off x="5186274" y="1666770"/>
                  <a:ext cx="92748" cy="1799608"/>
                </a:xfrm>
                <a:custGeom>
                  <a:avLst/>
                  <a:gdLst/>
                  <a:ahLst/>
                  <a:cxnLst/>
                  <a:rect l="l" t="t" r="r" b="b"/>
                  <a:pathLst>
                    <a:path w="92748" h="1799608" extrusionOk="0">
                      <a:moveTo>
                        <a:pt x="90948" y="1799609"/>
                      </a:moveTo>
                      <a:lnTo>
                        <a:pt x="90948" y="1799609"/>
                      </a:lnTo>
                      <a:cubicBezTo>
                        <a:pt x="40669" y="1799557"/>
                        <a:pt x="-49" y="1758800"/>
                        <a:pt x="0" y="1708574"/>
                      </a:cubicBezTo>
                      <a:lnTo>
                        <a:pt x="1709" y="0"/>
                      </a:lnTo>
                      <a:lnTo>
                        <a:pt x="92748" y="91"/>
                      </a:ln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2543;p46">
                  <a:extLst>
                    <a:ext uri="{FF2B5EF4-FFF2-40B4-BE49-F238E27FC236}">
                      <a16:creationId xmlns:a16="http://schemas.microsoft.com/office/drawing/2014/main" id="{4C7C0703-ACCF-7C17-B013-3C3811D00D77}"/>
                    </a:ext>
                  </a:extLst>
                </p:cNvPr>
                <p:cNvSpPr/>
                <p:nvPr/>
              </p:nvSpPr>
              <p:spPr>
                <a:xfrm>
                  <a:off x="5396197" y="1666980"/>
                  <a:ext cx="92840" cy="1799517"/>
                </a:xfrm>
                <a:custGeom>
                  <a:avLst/>
                  <a:gdLst/>
                  <a:ahLst/>
                  <a:cxnLst/>
                  <a:rect l="l" t="t" r="r" b="b"/>
                  <a:pathLst>
                    <a:path w="92840" h="1799517" extrusionOk="0">
                      <a:moveTo>
                        <a:pt x="0" y="1799518"/>
                      </a:moveTo>
                      <a:lnTo>
                        <a:pt x="0" y="1799518"/>
                      </a:lnTo>
                      <a:cubicBezTo>
                        <a:pt x="50279" y="1799567"/>
                        <a:pt x="91079" y="1758892"/>
                        <a:pt x="91130" y="1708666"/>
                      </a:cubicBezTo>
                      <a:lnTo>
                        <a:pt x="92840" y="90"/>
                      </a:lnTo>
                      <a:lnTo>
                        <a:pt x="1800" y="0"/>
                      </a:ln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2" name="Google Shape;2544;p46">
                <a:extLst>
                  <a:ext uri="{FF2B5EF4-FFF2-40B4-BE49-F238E27FC236}">
                    <a16:creationId xmlns:a16="http://schemas.microsoft.com/office/drawing/2014/main" id="{B1C7DBFD-923F-F18F-CAF2-7574406685A3}"/>
                  </a:ext>
                </a:extLst>
              </p:cNvPr>
              <p:cNvGrpSpPr/>
              <p:nvPr/>
            </p:nvGrpSpPr>
            <p:grpSpPr>
              <a:xfrm>
                <a:off x="6148901" y="1573681"/>
                <a:ext cx="278816" cy="1735526"/>
                <a:chOff x="5205922" y="1698180"/>
                <a:chExt cx="253262" cy="1576461"/>
              </a:xfrm>
            </p:grpSpPr>
            <p:sp>
              <p:nvSpPr>
                <p:cNvPr id="643" name="Google Shape;2545;p46">
                  <a:extLst>
                    <a:ext uri="{FF2B5EF4-FFF2-40B4-BE49-F238E27FC236}">
                      <a16:creationId xmlns:a16="http://schemas.microsoft.com/office/drawing/2014/main" id="{361135FE-D994-E4A8-F927-19DABB7275CA}"/>
                    </a:ext>
                  </a:extLst>
                </p:cNvPr>
                <p:cNvSpPr/>
                <p:nvPr/>
              </p:nvSpPr>
              <p:spPr>
                <a:xfrm>
                  <a:off x="5205922" y="1698180"/>
                  <a:ext cx="12938" cy="1576221"/>
                </a:xfrm>
                <a:custGeom>
                  <a:avLst/>
                  <a:gdLst/>
                  <a:ahLst/>
                  <a:cxnLst/>
                  <a:rect l="l" t="t" r="r" b="b"/>
                  <a:pathLst>
                    <a:path w="12938" h="1576221" extrusionOk="0">
                      <a:moveTo>
                        <a:pt x="7257" y="0"/>
                      </a:moveTo>
                      <a:cubicBezTo>
                        <a:pt x="8651" y="65677"/>
                        <a:pt x="9215" y="131354"/>
                        <a:pt x="10217" y="197031"/>
                      </a:cubicBezTo>
                      <a:lnTo>
                        <a:pt x="11823" y="394060"/>
                      </a:lnTo>
                      <a:cubicBezTo>
                        <a:pt x="12758" y="525413"/>
                        <a:pt x="12529" y="656765"/>
                        <a:pt x="12939" y="788117"/>
                      </a:cubicBezTo>
                      <a:cubicBezTo>
                        <a:pt x="12300" y="919469"/>
                        <a:pt x="12221" y="1050820"/>
                        <a:pt x="11057" y="1182171"/>
                      </a:cubicBezTo>
                      <a:lnTo>
                        <a:pt x="9053" y="1379197"/>
                      </a:lnTo>
                      <a:cubicBezTo>
                        <a:pt x="7912" y="1444872"/>
                        <a:pt x="7215" y="1510547"/>
                        <a:pt x="5681" y="1576221"/>
                      </a:cubicBezTo>
                      <a:cubicBezTo>
                        <a:pt x="4278" y="1510544"/>
                        <a:pt x="3713" y="1444868"/>
                        <a:pt x="2703" y="1379191"/>
                      </a:cubicBezTo>
                      <a:lnTo>
                        <a:pt x="1093" y="1182161"/>
                      </a:lnTo>
                      <a:cubicBezTo>
                        <a:pt x="192" y="1050808"/>
                        <a:pt x="376" y="919456"/>
                        <a:pt x="0" y="788105"/>
                      </a:cubicBezTo>
                      <a:cubicBezTo>
                        <a:pt x="673" y="656753"/>
                        <a:pt x="706" y="525401"/>
                        <a:pt x="1904" y="394050"/>
                      </a:cubicBezTo>
                      <a:lnTo>
                        <a:pt x="3904" y="197024"/>
                      </a:lnTo>
                      <a:cubicBezTo>
                        <a:pt x="5038" y="131350"/>
                        <a:pt x="5733" y="65675"/>
                        <a:pt x="7257"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2546;p46">
                  <a:extLst>
                    <a:ext uri="{FF2B5EF4-FFF2-40B4-BE49-F238E27FC236}">
                      <a16:creationId xmlns:a16="http://schemas.microsoft.com/office/drawing/2014/main" id="{D9F21167-7904-D887-5D4A-E81A171C70EE}"/>
                    </a:ext>
                  </a:extLst>
                </p:cNvPr>
                <p:cNvSpPr/>
                <p:nvPr/>
              </p:nvSpPr>
              <p:spPr>
                <a:xfrm>
                  <a:off x="5446246" y="1981919"/>
                  <a:ext cx="12938" cy="1292722"/>
                </a:xfrm>
                <a:custGeom>
                  <a:avLst/>
                  <a:gdLst/>
                  <a:ahLst/>
                  <a:cxnLst/>
                  <a:rect l="l" t="t" r="r" b="b"/>
                  <a:pathLst>
                    <a:path w="12938" h="1292722" extrusionOk="0">
                      <a:moveTo>
                        <a:pt x="7117" y="0"/>
                      </a:moveTo>
                      <a:cubicBezTo>
                        <a:pt x="8522" y="53865"/>
                        <a:pt x="9098" y="107729"/>
                        <a:pt x="10111" y="161593"/>
                      </a:cubicBezTo>
                      <a:lnTo>
                        <a:pt x="11753" y="323186"/>
                      </a:lnTo>
                      <a:cubicBezTo>
                        <a:pt x="12712" y="430914"/>
                        <a:pt x="12506" y="538640"/>
                        <a:pt x="12939" y="646367"/>
                      </a:cubicBezTo>
                      <a:cubicBezTo>
                        <a:pt x="12324" y="754094"/>
                        <a:pt x="12268" y="861821"/>
                        <a:pt x="11128" y="969547"/>
                      </a:cubicBezTo>
                      <a:lnTo>
                        <a:pt x="9160" y="1131135"/>
                      </a:lnTo>
                      <a:cubicBezTo>
                        <a:pt x="8029" y="1184997"/>
                        <a:pt x="7345" y="1238860"/>
                        <a:pt x="5823" y="1292722"/>
                      </a:cubicBezTo>
                      <a:cubicBezTo>
                        <a:pt x="4407" y="1238858"/>
                        <a:pt x="3831" y="1184993"/>
                        <a:pt x="2809" y="1131129"/>
                      </a:cubicBezTo>
                      <a:lnTo>
                        <a:pt x="1164" y="969537"/>
                      </a:lnTo>
                      <a:cubicBezTo>
                        <a:pt x="240" y="861809"/>
                        <a:pt x="400" y="754082"/>
                        <a:pt x="0" y="646355"/>
                      </a:cubicBezTo>
                      <a:cubicBezTo>
                        <a:pt x="650" y="538629"/>
                        <a:pt x="659" y="430901"/>
                        <a:pt x="1834" y="323175"/>
                      </a:cubicBezTo>
                      <a:lnTo>
                        <a:pt x="3799" y="161587"/>
                      </a:lnTo>
                      <a:cubicBezTo>
                        <a:pt x="4920" y="107725"/>
                        <a:pt x="5604" y="53862"/>
                        <a:pt x="7117"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3" name="Google Shape;2547;p46">
                <a:extLst>
                  <a:ext uri="{FF2B5EF4-FFF2-40B4-BE49-F238E27FC236}">
                    <a16:creationId xmlns:a16="http://schemas.microsoft.com/office/drawing/2014/main" id="{DEE9305B-892D-3262-F88B-27B74DE174C5}"/>
                  </a:ext>
                </a:extLst>
              </p:cNvPr>
              <p:cNvGrpSpPr/>
              <p:nvPr/>
            </p:nvGrpSpPr>
            <p:grpSpPr>
              <a:xfrm>
                <a:off x="6320139" y="1663317"/>
                <a:ext cx="71470" cy="71394"/>
                <a:chOff x="5361466" y="1779601"/>
                <a:chExt cx="64920" cy="64851"/>
              </a:xfrm>
            </p:grpSpPr>
            <p:grpSp>
              <p:nvGrpSpPr>
                <p:cNvPr id="637" name="Google Shape;2548;p46">
                  <a:extLst>
                    <a:ext uri="{FF2B5EF4-FFF2-40B4-BE49-F238E27FC236}">
                      <a16:creationId xmlns:a16="http://schemas.microsoft.com/office/drawing/2014/main" id="{144505FE-AF25-1A41-872A-C75D20F041D6}"/>
                    </a:ext>
                  </a:extLst>
                </p:cNvPr>
                <p:cNvGrpSpPr/>
                <p:nvPr/>
              </p:nvGrpSpPr>
              <p:grpSpPr>
                <a:xfrm>
                  <a:off x="5361466" y="1779601"/>
                  <a:ext cx="64920" cy="64851"/>
                  <a:chOff x="5361466" y="1779601"/>
                  <a:chExt cx="64920" cy="64851"/>
                </a:xfrm>
              </p:grpSpPr>
              <p:grpSp>
                <p:nvGrpSpPr>
                  <p:cNvPr id="639" name="Google Shape;2549;p46">
                    <a:extLst>
                      <a:ext uri="{FF2B5EF4-FFF2-40B4-BE49-F238E27FC236}">
                        <a16:creationId xmlns:a16="http://schemas.microsoft.com/office/drawing/2014/main" id="{99368E95-26B2-49FB-A6A1-3D506433ACEF}"/>
                      </a:ext>
                    </a:extLst>
                  </p:cNvPr>
                  <p:cNvGrpSpPr/>
                  <p:nvPr/>
                </p:nvGrpSpPr>
                <p:grpSpPr>
                  <a:xfrm>
                    <a:off x="5361466" y="1779601"/>
                    <a:ext cx="64920" cy="64851"/>
                    <a:chOff x="5361466" y="1779601"/>
                    <a:chExt cx="64920" cy="64851"/>
                  </a:xfrm>
                </p:grpSpPr>
                <p:sp>
                  <p:nvSpPr>
                    <p:cNvPr id="641" name="Google Shape;2550;p46">
                      <a:extLst>
                        <a:ext uri="{FF2B5EF4-FFF2-40B4-BE49-F238E27FC236}">
                          <a16:creationId xmlns:a16="http://schemas.microsoft.com/office/drawing/2014/main" id="{76883E5F-1132-27F4-441D-A793E9EDBD63}"/>
                        </a:ext>
                      </a:extLst>
                    </p:cNvPr>
                    <p:cNvSpPr/>
                    <p:nvPr/>
                  </p:nvSpPr>
                  <p:spPr>
                    <a:xfrm>
                      <a:off x="5361466" y="1779601"/>
                      <a:ext cx="64920" cy="64851"/>
                    </a:xfrm>
                    <a:custGeom>
                      <a:avLst/>
                      <a:gdLst/>
                      <a:ahLst/>
                      <a:cxnLst/>
                      <a:rect l="l" t="t" r="r" b="b"/>
                      <a:pathLst>
                        <a:path w="64920" h="64851" extrusionOk="0">
                          <a:moveTo>
                            <a:pt x="64916" y="31920"/>
                          </a:moveTo>
                          <a:cubicBezTo>
                            <a:pt x="65196" y="49826"/>
                            <a:pt x="50892" y="64568"/>
                            <a:pt x="32967" y="64848"/>
                          </a:cubicBezTo>
                          <a:cubicBezTo>
                            <a:pt x="15041" y="65127"/>
                            <a:pt x="284" y="50838"/>
                            <a:pt x="4" y="32932"/>
                          </a:cubicBezTo>
                          <a:cubicBezTo>
                            <a:pt x="-276" y="15026"/>
                            <a:pt x="14027" y="285"/>
                            <a:pt x="31952" y="4"/>
                          </a:cubicBezTo>
                          <a:cubicBezTo>
                            <a:pt x="49877" y="-276"/>
                            <a:pt x="64636" y="14013"/>
                            <a:pt x="64916" y="3192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2551;p46">
                      <a:extLst>
                        <a:ext uri="{FF2B5EF4-FFF2-40B4-BE49-F238E27FC236}">
                          <a16:creationId xmlns:a16="http://schemas.microsoft.com/office/drawing/2014/main" id="{5B3BF970-0C31-3A99-2A50-F05BDC615050}"/>
                        </a:ext>
                      </a:extLst>
                    </p:cNvPr>
                    <p:cNvSpPr/>
                    <p:nvPr/>
                  </p:nvSpPr>
                  <p:spPr>
                    <a:xfrm>
                      <a:off x="5370916" y="1782031"/>
                      <a:ext cx="55470" cy="62384"/>
                    </a:xfrm>
                    <a:custGeom>
                      <a:avLst/>
                      <a:gdLst/>
                      <a:ahLst/>
                      <a:cxnLst/>
                      <a:rect l="l" t="t" r="r" b="b"/>
                      <a:pathLst>
                        <a:path w="55470" h="62384" extrusionOk="0">
                          <a:moveTo>
                            <a:pt x="35320" y="0"/>
                          </a:moveTo>
                          <a:cubicBezTo>
                            <a:pt x="47943" y="12688"/>
                            <a:pt x="47880" y="33196"/>
                            <a:pt x="35178" y="45805"/>
                          </a:cubicBezTo>
                          <a:cubicBezTo>
                            <a:pt x="25926" y="54991"/>
                            <a:pt x="12065" y="57743"/>
                            <a:pt x="0" y="52791"/>
                          </a:cubicBezTo>
                          <a:cubicBezTo>
                            <a:pt x="12608" y="65501"/>
                            <a:pt x="33144" y="65593"/>
                            <a:pt x="45867" y="52998"/>
                          </a:cubicBezTo>
                          <a:cubicBezTo>
                            <a:pt x="58590" y="40403"/>
                            <a:pt x="58683" y="19889"/>
                            <a:pt x="46074" y="7180"/>
                          </a:cubicBezTo>
                          <a:cubicBezTo>
                            <a:pt x="43009" y="4089"/>
                            <a:pt x="39351" y="1648"/>
                            <a:pt x="35321" y="0"/>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40" name="Google Shape;2552;p46">
                    <a:extLst>
                      <a:ext uri="{FF2B5EF4-FFF2-40B4-BE49-F238E27FC236}">
                        <a16:creationId xmlns:a16="http://schemas.microsoft.com/office/drawing/2014/main" id="{97392E8B-1ABE-EFBB-188F-22A73546B61F}"/>
                      </a:ext>
                    </a:extLst>
                  </p:cNvPr>
                  <p:cNvSpPr/>
                  <p:nvPr/>
                </p:nvSpPr>
                <p:spPr>
                  <a:xfrm>
                    <a:off x="5367365" y="1787189"/>
                    <a:ext cx="28778" cy="35301"/>
                  </a:xfrm>
                  <a:custGeom>
                    <a:avLst/>
                    <a:gdLst/>
                    <a:ahLst/>
                    <a:cxnLst/>
                    <a:rect l="l" t="t" r="r" b="b"/>
                    <a:pathLst>
                      <a:path w="28778" h="35301" extrusionOk="0">
                        <a:moveTo>
                          <a:pt x="25438" y="23794"/>
                        </a:moveTo>
                        <a:cubicBezTo>
                          <a:pt x="20346" y="32930"/>
                          <a:pt x="11272" y="37586"/>
                          <a:pt x="5171" y="34192"/>
                        </a:cubicBezTo>
                        <a:cubicBezTo>
                          <a:pt x="-931" y="30798"/>
                          <a:pt x="-1751" y="20642"/>
                          <a:pt x="3342" y="11507"/>
                        </a:cubicBezTo>
                        <a:cubicBezTo>
                          <a:pt x="8434" y="2372"/>
                          <a:pt x="17507" y="-2285"/>
                          <a:pt x="23607" y="1109"/>
                        </a:cubicBezTo>
                        <a:cubicBezTo>
                          <a:pt x="29709" y="4501"/>
                          <a:pt x="30528" y="14657"/>
                          <a:pt x="25438" y="23794"/>
                        </a:cubicBez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38" name="Google Shape;2553;p46">
                  <a:extLst>
                    <a:ext uri="{FF2B5EF4-FFF2-40B4-BE49-F238E27FC236}">
                      <a16:creationId xmlns:a16="http://schemas.microsoft.com/office/drawing/2014/main" id="{4FF6C3D9-EC24-D314-960B-2257839E4DDB}"/>
                    </a:ext>
                  </a:extLst>
                </p:cNvPr>
                <p:cNvSpPr/>
                <p:nvPr/>
              </p:nvSpPr>
              <p:spPr>
                <a:xfrm>
                  <a:off x="5369690" y="1786510"/>
                  <a:ext cx="16877" cy="18461"/>
                </a:xfrm>
                <a:custGeom>
                  <a:avLst/>
                  <a:gdLst/>
                  <a:ahLst/>
                  <a:cxnLst/>
                  <a:rect l="l" t="t" r="r" b="b"/>
                  <a:pathLst>
                    <a:path w="16877" h="18461" extrusionOk="0">
                      <a:moveTo>
                        <a:pt x="12792" y="12946"/>
                      </a:moveTo>
                      <a:cubicBezTo>
                        <a:pt x="8800" y="17612"/>
                        <a:pt x="3614" y="19731"/>
                        <a:pt x="1211" y="17677"/>
                      </a:cubicBezTo>
                      <a:cubicBezTo>
                        <a:pt x="-1194" y="15625"/>
                        <a:pt x="94" y="10180"/>
                        <a:pt x="4086" y="5514"/>
                      </a:cubicBezTo>
                      <a:cubicBezTo>
                        <a:pt x="8077" y="849"/>
                        <a:pt x="13263" y="-1269"/>
                        <a:pt x="15666" y="784"/>
                      </a:cubicBezTo>
                      <a:cubicBezTo>
                        <a:pt x="18070" y="2836"/>
                        <a:pt x="16783" y="8282"/>
                        <a:pt x="12792" y="129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4" name="Google Shape;2554;p46">
                <a:extLst>
                  <a:ext uri="{FF2B5EF4-FFF2-40B4-BE49-F238E27FC236}">
                    <a16:creationId xmlns:a16="http://schemas.microsoft.com/office/drawing/2014/main" id="{90019713-AC07-76F8-DD8A-A42D3162468D}"/>
                  </a:ext>
                </a:extLst>
              </p:cNvPr>
              <p:cNvGrpSpPr/>
              <p:nvPr/>
            </p:nvGrpSpPr>
            <p:grpSpPr>
              <a:xfrm>
                <a:off x="6133800" y="1268692"/>
                <a:ext cx="71474" cy="71397"/>
                <a:chOff x="5192205" y="1421144"/>
                <a:chExt cx="64923" cy="64853"/>
              </a:xfrm>
            </p:grpSpPr>
            <p:grpSp>
              <p:nvGrpSpPr>
                <p:cNvPr id="631" name="Google Shape;2555;p46">
                  <a:extLst>
                    <a:ext uri="{FF2B5EF4-FFF2-40B4-BE49-F238E27FC236}">
                      <a16:creationId xmlns:a16="http://schemas.microsoft.com/office/drawing/2014/main" id="{F9353962-059A-303B-A5E7-A95BF3D386F3}"/>
                    </a:ext>
                  </a:extLst>
                </p:cNvPr>
                <p:cNvGrpSpPr/>
                <p:nvPr/>
              </p:nvGrpSpPr>
              <p:grpSpPr>
                <a:xfrm>
                  <a:off x="5192205" y="1421144"/>
                  <a:ext cx="64923" cy="64853"/>
                  <a:chOff x="5192205" y="1421144"/>
                  <a:chExt cx="64923" cy="64853"/>
                </a:xfrm>
              </p:grpSpPr>
              <p:grpSp>
                <p:nvGrpSpPr>
                  <p:cNvPr id="633" name="Google Shape;2556;p46">
                    <a:extLst>
                      <a:ext uri="{FF2B5EF4-FFF2-40B4-BE49-F238E27FC236}">
                        <a16:creationId xmlns:a16="http://schemas.microsoft.com/office/drawing/2014/main" id="{778F9850-2564-D04F-838D-095A825C4862}"/>
                      </a:ext>
                    </a:extLst>
                  </p:cNvPr>
                  <p:cNvGrpSpPr/>
                  <p:nvPr/>
                </p:nvGrpSpPr>
                <p:grpSpPr>
                  <a:xfrm>
                    <a:off x="5192205" y="1421144"/>
                    <a:ext cx="64923" cy="64853"/>
                    <a:chOff x="5192205" y="1421144"/>
                    <a:chExt cx="64923" cy="64853"/>
                  </a:xfrm>
                </p:grpSpPr>
                <p:sp>
                  <p:nvSpPr>
                    <p:cNvPr id="635" name="Google Shape;2557;p46">
                      <a:extLst>
                        <a:ext uri="{FF2B5EF4-FFF2-40B4-BE49-F238E27FC236}">
                          <a16:creationId xmlns:a16="http://schemas.microsoft.com/office/drawing/2014/main" id="{704FB35D-EBB1-A8E1-D3C0-3E3BFC05919A}"/>
                        </a:ext>
                      </a:extLst>
                    </p:cNvPr>
                    <p:cNvSpPr/>
                    <p:nvPr/>
                  </p:nvSpPr>
                  <p:spPr>
                    <a:xfrm>
                      <a:off x="5192205" y="1421144"/>
                      <a:ext cx="64922" cy="64853"/>
                    </a:xfrm>
                    <a:custGeom>
                      <a:avLst/>
                      <a:gdLst/>
                      <a:ahLst/>
                      <a:cxnLst/>
                      <a:rect l="l" t="t" r="r" b="b"/>
                      <a:pathLst>
                        <a:path w="64922" h="64853" extrusionOk="0">
                          <a:moveTo>
                            <a:pt x="64918" y="31920"/>
                          </a:moveTo>
                          <a:cubicBezTo>
                            <a:pt x="65199" y="49827"/>
                            <a:pt x="50894" y="64570"/>
                            <a:pt x="32969" y="64850"/>
                          </a:cubicBezTo>
                          <a:cubicBezTo>
                            <a:pt x="15043" y="65130"/>
                            <a:pt x="284" y="50840"/>
                            <a:pt x="4" y="32934"/>
                          </a:cubicBezTo>
                          <a:cubicBezTo>
                            <a:pt x="-276" y="15027"/>
                            <a:pt x="14028" y="284"/>
                            <a:pt x="31954" y="4"/>
                          </a:cubicBezTo>
                          <a:cubicBezTo>
                            <a:pt x="49879" y="-276"/>
                            <a:pt x="64638" y="14013"/>
                            <a:pt x="64918" y="31920"/>
                          </a:cubicBezTo>
                          <a:cubicBezTo>
                            <a:pt x="64918" y="31920"/>
                            <a:pt x="64918" y="31920"/>
                            <a:pt x="64918" y="3192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2558;p46">
                      <a:extLst>
                        <a:ext uri="{FF2B5EF4-FFF2-40B4-BE49-F238E27FC236}">
                          <a16:creationId xmlns:a16="http://schemas.microsoft.com/office/drawing/2014/main" id="{7DC01CE6-E53D-D44A-CE8A-88E02269A7EA}"/>
                        </a:ext>
                      </a:extLst>
                    </p:cNvPr>
                    <p:cNvSpPr/>
                    <p:nvPr/>
                  </p:nvSpPr>
                  <p:spPr>
                    <a:xfrm>
                      <a:off x="5201658" y="1423574"/>
                      <a:ext cx="55470" cy="62385"/>
                    </a:xfrm>
                    <a:custGeom>
                      <a:avLst/>
                      <a:gdLst/>
                      <a:ahLst/>
                      <a:cxnLst/>
                      <a:rect l="l" t="t" r="r" b="b"/>
                      <a:pathLst>
                        <a:path w="55470" h="62385" extrusionOk="0">
                          <a:moveTo>
                            <a:pt x="35318" y="0"/>
                          </a:moveTo>
                          <a:cubicBezTo>
                            <a:pt x="47942" y="12688"/>
                            <a:pt x="47879" y="33196"/>
                            <a:pt x="35178" y="45806"/>
                          </a:cubicBezTo>
                          <a:cubicBezTo>
                            <a:pt x="25926" y="54991"/>
                            <a:pt x="12065" y="57744"/>
                            <a:pt x="0" y="52793"/>
                          </a:cubicBezTo>
                          <a:cubicBezTo>
                            <a:pt x="12609" y="65503"/>
                            <a:pt x="33145" y="65595"/>
                            <a:pt x="45868" y="52999"/>
                          </a:cubicBezTo>
                          <a:cubicBezTo>
                            <a:pt x="58590" y="40403"/>
                            <a:pt x="58682" y="19889"/>
                            <a:pt x="46074" y="7180"/>
                          </a:cubicBezTo>
                          <a:cubicBezTo>
                            <a:pt x="43007" y="4089"/>
                            <a:pt x="39350" y="1648"/>
                            <a:pt x="35318" y="0"/>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34" name="Google Shape;2559;p46">
                    <a:extLst>
                      <a:ext uri="{FF2B5EF4-FFF2-40B4-BE49-F238E27FC236}">
                        <a16:creationId xmlns:a16="http://schemas.microsoft.com/office/drawing/2014/main" id="{5E3899BC-658D-551B-8350-441E7882A79B}"/>
                      </a:ext>
                    </a:extLst>
                  </p:cNvPr>
                  <p:cNvSpPr/>
                  <p:nvPr/>
                </p:nvSpPr>
                <p:spPr>
                  <a:xfrm>
                    <a:off x="5198106" y="1428732"/>
                    <a:ext cx="28778" cy="35301"/>
                  </a:xfrm>
                  <a:custGeom>
                    <a:avLst/>
                    <a:gdLst/>
                    <a:ahLst/>
                    <a:cxnLst/>
                    <a:rect l="l" t="t" r="r" b="b"/>
                    <a:pathLst>
                      <a:path w="28778" h="35301" extrusionOk="0">
                        <a:moveTo>
                          <a:pt x="25437" y="23795"/>
                        </a:moveTo>
                        <a:cubicBezTo>
                          <a:pt x="20345" y="32930"/>
                          <a:pt x="11272" y="37586"/>
                          <a:pt x="5171" y="34192"/>
                        </a:cubicBezTo>
                        <a:cubicBezTo>
                          <a:pt x="-930" y="30800"/>
                          <a:pt x="-1750" y="20644"/>
                          <a:pt x="3340" y="11507"/>
                        </a:cubicBezTo>
                        <a:cubicBezTo>
                          <a:pt x="8432" y="2371"/>
                          <a:pt x="17506" y="-2285"/>
                          <a:pt x="23607" y="1109"/>
                        </a:cubicBezTo>
                        <a:cubicBezTo>
                          <a:pt x="29710" y="4503"/>
                          <a:pt x="30528" y="14659"/>
                          <a:pt x="25437" y="23795"/>
                        </a:cubicBez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32" name="Google Shape;2560;p46">
                  <a:extLst>
                    <a:ext uri="{FF2B5EF4-FFF2-40B4-BE49-F238E27FC236}">
                      <a16:creationId xmlns:a16="http://schemas.microsoft.com/office/drawing/2014/main" id="{D274C7CE-1D73-E763-D766-39581FEE9BE0}"/>
                    </a:ext>
                  </a:extLst>
                </p:cNvPr>
                <p:cNvSpPr/>
                <p:nvPr/>
              </p:nvSpPr>
              <p:spPr>
                <a:xfrm>
                  <a:off x="5200431" y="1428054"/>
                  <a:ext cx="16876" cy="18461"/>
                </a:xfrm>
                <a:custGeom>
                  <a:avLst/>
                  <a:gdLst/>
                  <a:ahLst/>
                  <a:cxnLst/>
                  <a:rect l="l" t="t" r="r" b="b"/>
                  <a:pathLst>
                    <a:path w="16876" h="18461" extrusionOk="0">
                      <a:moveTo>
                        <a:pt x="12790" y="12947"/>
                      </a:moveTo>
                      <a:cubicBezTo>
                        <a:pt x="8798" y="17611"/>
                        <a:pt x="3613" y="19730"/>
                        <a:pt x="1210" y="17678"/>
                      </a:cubicBezTo>
                      <a:cubicBezTo>
                        <a:pt x="-1193" y="15624"/>
                        <a:pt x="94" y="10179"/>
                        <a:pt x="4087" y="5514"/>
                      </a:cubicBezTo>
                      <a:cubicBezTo>
                        <a:pt x="8079" y="849"/>
                        <a:pt x="13262" y="-1268"/>
                        <a:pt x="15667" y="783"/>
                      </a:cubicBezTo>
                      <a:cubicBezTo>
                        <a:pt x="18070" y="2837"/>
                        <a:pt x="16782" y="8282"/>
                        <a:pt x="12790" y="129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5" name="Google Shape;2561;p46">
                <a:extLst>
                  <a:ext uri="{FF2B5EF4-FFF2-40B4-BE49-F238E27FC236}">
                    <a16:creationId xmlns:a16="http://schemas.microsoft.com/office/drawing/2014/main" id="{A912640A-9704-49A5-E244-A4D586CB6690}"/>
                  </a:ext>
                </a:extLst>
              </p:cNvPr>
              <p:cNvGrpSpPr/>
              <p:nvPr/>
            </p:nvGrpSpPr>
            <p:grpSpPr>
              <a:xfrm>
                <a:off x="6259028" y="1208444"/>
                <a:ext cx="143104" cy="142953"/>
                <a:chOff x="5305956" y="1366418"/>
                <a:chExt cx="129988" cy="129851"/>
              </a:xfrm>
            </p:grpSpPr>
            <p:grpSp>
              <p:nvGrpSpPr>
                <p:cNvPr id="625" name="Google Shape;2562;p46">
                  <a:extLst>
                    <a:ext uri="{FF2B5EF4-FFF2-40B4-BE49-F238E27FC236}">
                      <a16:creationId xmlns:a16="http://schemas.microsoft.com/office/drawing/2014/main" id="{9BF556BB-6CF6-61E1-5E4E-362EF4A5AF9C}"/>
                    </a:ext>
                  </a:extLst>
                </p:cNvPr>
                <p:cNvGrpSpPr/>
                <p:nvPr/>
              </p:nvGrpSpPr>
              <p:grpSpPr>
                <a:xfrm>
                  <a:off x="5305956" y="1366418"/>
                  <a:ext cx="129988" cy="129851"/>
                  <a:chOff x="5305956" y="1366418"/>
                  <a:chExt cx="129988" cy="129851"/>
                </a:xfrm>
              </p:grpSpPr>
              <p:grpSp>
                <p:nvGrpSpPr>
                  <p:cNvPr id="627" name="Google Shape;2563;p46">
                    <a:extLst>
                      <a:ext uri="{FF2B5EF4-FFF2-40B4-BE49-F238E27FC236}">
                        <a16:creationId xmlns:a16="http://schemas.microsoft.com/office/drawing/2014/main" id="{FADB6611-D778-6830-F8DA-D14E5BC08BAE}"/>
                      </a:ext>
                    </a:extLst>
                  </p:cNvPr>
                  <p:cNvGrpSpPr/>
                  <p:nvPr/>
                </p:nvGrpSpPr>
                <p:grpSpPr>
                  <a:xfrm>
                    <a:off x="5305956" y="1366418"/>
                    <a:ext cx="129988" cy="129851"/>
                    <a:chOff x="5305956" y="1366418"/>
                    <a:chExt cx="129988" cy="129851"/>
                  </a:xfrm>
                </p:grpSpPr>
                <p:sp>
                  <p:nvSpPr>
                    <p:cNvPr id="629" name="Google Shape;2564;p46">
                      <a:extLst>
                        <a:ext uri="{FF2B5EF4-FFF2-40B4-BE49-F238E27FC236}">
                          <a16:creationId xmlns:a16="http://schemas.microsoft.com/office/drawing/2014/main" id="{F78F8E31-FA86-1792-CE33-B35E8527DC95}"/>
                        </a:ext>
                      </a:extLst>
                    </p:cNvPr>
                    <p:cNvSpPr/>
                    <p:nvPr/>
                  </p:nvSpPr>
                  <p:spPr>
                    <a:xfrm>
                      <a:off x="5305956" y="1366418"/>
                      <a:ext cx="129988" cy="129851"/>
                    </a:xfrm>
                    <a:custGeom>
                      <a:avLst/>
                      <a:gdLst/>
                      <a:ahLst/>
                      <a:cxnLst/>
                      <a:rect l="l" t="t" r="r" b="b"/>
                      <a:pathLst>
                        <a:path w="129988" h="129851" extrusionOk="0">
                          <a:moveTo>
                            <a:pt x="129981" y="63911"/>
                          </a:moveTo>
                          <a:cubicBezTo>
                            <a:pt x="130542" y="99764"/>
                            <a:pt x="101901" y="129283"/>
                            <a:pt x="66010" y="129843"/>
                          </a:cubicBezTo>
                          <a:cubicBezTo>
                            <a:pt x="30119" y="130404"/>
                            <a:pt x="569" y="101793"/>
                            <a:pt x="8" y="65940"/>
                          </a:cubicBezTo>
                          <a:cubicBezTo>
                            <a:pt x="-553" y="30087"/>
                            <a:pt x="28088" y="568"/>
                            <a:pt x="63979" y="8"/>
                          </a:cubicBezTo>
                          <a:cubicBezTo>
                            <a:pt x="63979" y="8"/>
                            <a:pt x="63979" y="8"/>
                            <a:pt x="63980" y="8"/>
                          </a:cubicBezTo>
                          <a:cubicBezTo>
                            <a:pt x="99870" y="-552"/>
                            <a:pt x="129420" y="28058"/>
                            <a:pt x="129981" y="6391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2565;p46">
                      <a:extLst>
                        <a:ext uri="{FF2B5EF4-FFF2-40B4-BE49-F238E27FC236}">
                          <a16:creationId xmlns:a16="http://schemas.microsoft.com/office/drawing/2014/main" id="{71F0A8F2-379F-540A-655C-F71C8D7D6B08}"/>
                        </a:ext>
                      </a:extLst>
                    </p:cNvPr>
                    <p:cNvSpPr/>
                    <p:nvPr/>
                  </p:nvSpPr>
                  <p:spPr>
                    <a:xfrm>
                      <a:off x="5324880" y="1371285"/>
                      <a:ext cx="111063" cy="124907"/>
                    </a:xfrm>
                    <a:custGeom>
                      <a:avLst/>
                      <a:gdLst/>
                      <a:ahLst/>
                      <a:cxnLst/>
                      <a:rect l="l" t="t" r="r" b="b"/>
                      <a:pathLst>
                        <a:path w="111063" h="124907" extrusionOk="0">
                          <a:moveTo>
                            <a:pt x="70716" y="0"/>
                          </a:moveTo>
                          <a:cubicBezTo>
                            <a:pt x="95992" y="25402"/>
                            <a:pt x="95868" y="66462"/>
                            <a:pt x="70439" y="91711"/>
                          </a:cubicBezTo>
                          <a:cubicBezTo>
                            <a:pt x="51914" y="110104"/>
                            <a:pt x="24159" y="115616"/>
                            <a:pt x="0" y="105700"/>
                          </a:cubicBezTo>
                          <a:cubicBezTo>
                            <a:pt x="25245" y="131147"/>
                            <a:pt x="66361" y="131333"/>
                            <a:pt x="91835" y="106115"/>
                          </a:cubicBezTo>
                          <a:cubicBezTo>
                            <a:pt x="117309" y="80897"/>
                            <a:pt x="117496" y="39824"/>
                            <a:pt x="92251" y="14377"/>
                          </a:cubicBezTo>
                          <a:cubicBezTo>
                            <a:pt x="86112" y="8189"/>
                            <a:pt x="78788" y="3299"/>
                            <a:pt x="70716" y="0"/>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2566;p46">
                    <a:extLst>
                      <a:ext uri="{FF2B5EF4-FFF2-40B4-BE49-F238E27FC236}">
                        <a16:creationId xmlns:a16="http://schemas.microsoft.com/office/drawing/2014/main" id="{7050A1E2-F8EF-36FF-99F4-D96FC18DA58E}"/>
                      </a:ext>
                    </a:extLst>
                  </p:cNvPr>
                  <p:cNvSpPr/>
                  <p:nvPr/>
                </p:nvSpPr>
                <p:spPr>
                  <a:xfrm>
                    <a:off x="5317770" y="1381611"/>
                    <a:ext cx="57620" cy="70680"/>
                  </a:xfrm>
                  <a:custGeom>
                    <a:avLst/>
                    <a:gdLst/>
                    <a:ahLst/>
                    <a:cxnLst/>
                    <a:rect l="l" t="t" r="r" b="b"/>
                    <a:pathLst>
                      <a:path w="57620" h="70680" extrusionOk="0">
                        <a:moveTo>
                          <a:pt x="50931" y="47642"/>
                        </a:moveTo>
                        <a:cubicBezTo>
                          <a:pt x="40737" y="65933"/>
                          <a:pt x="22571" y="75254"/>
                          <a:pt x="10353" y="68461"/>
                        </a:cubicBezTo>
                        <a:cubicBezTo>
                          <a:pt x="-1864" y="61668"/>
                          <a:pt x="-3504" y="41332"/>
                          <a:pt x="6690" y="23039"/>
                        </a:cubicBezTo>
                        <a:cubicBezTo>
                          <a:pt x="16885" y="4748"/>
                          <a:pt x="35052" y="-4573"/>
                          <a:pt x="47267" y="2220"/>
                        </a:cubicBezTo>
                        <a:cubicBezTo>
                          <a:pt x="59484" y="9014"/>
                          <a:pt x="61124" y="29350"/>
                          <a:pt x="50931" y="47642"/>
                        </a:cubicBez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6" name="Google Shape;2567;p46">
                  <a:extLst>
                    <a:ext uri="{FF2B5EF4-FFF2-40B4-BE49-F238E27FC236}">
                      <a16:creationId xmlns:a16="http://schemas.microsoft.com/office/drawing/2014/main" id="{A0F78373-C893-504E-0F64-A4468CD91BBE}"/>
                    </a:ext>
                  </a:extLst>
                </p:cNvPr>
                <p:cNvSpPr/>
                <p:nvPr/>
              </p:nvSpPr>
              <p:spPr>
                <a:xfrm>
                  <a:off x="5322425" y="1380252"/>
                  <a:ext cx="33791" cy="36963"/>
                </a:xfrm>
                <a:custGeom>
                  <a:avLst/>
                  <a:gdLst/>
                  <a:ahLst/>
                  <a:cxnLst/>
                  <a:rect l="l" t="t" r="r" b="b"/>
                  <a:pathLst>
                    <a:path w="33791" h="36963" extrusionOk="0">
                      <a:moveTo>
                        <a:pt x="25610" y="25923"/>
                      </a:moveTo>
                      <a:cubicBezTo>
                        <a:pt x="17616" y="35263"/>
                        <a:pt x="7236" y="39504"/>
                        <a:pt x="2424" y="35394"/>
                      </a:cubicBezTo>
                      <a:cubicBezTo>
                        <a:pt x="-2389" y="31284"/>
                        <a:pt x="189" y="20381"/>
                        <a:pt x="8182" y="11041"/>
                      </a:cubicBezTo>
                      <a:cubicBezTo>
                        <a:pt x="16173" y="1700"/>
                        <a:pt x="26555" y="-2541"/>
                        <a:pt x="31368" y="1570"/>
                      </a:cubicBezTo>
                      <a:cubicBezTo>
                        <a:pt x="36181" y="5680"/>
                        <a:pt x="33602" y="16582"/>
                        <a:pt x="25610" y="2592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6" name="Google Shape;2568;p46">
                <a:extLst>
                  <a:ext uri="{FF2B5EF4-FFF2-40B4-BE49-F238E27FC236}">
                    <a16:creationId xmlns:a16="http://schemas.microsoft.com/office/drawing/2014/main" id="{5AB7930B-C171-6285-35FC-F79B58E10143}"/>
                  </a:ext>
                </a:extLst>
              </p:cNvPr>
              <p:cNvGrpSpPr/>
              <p:nvPr/>
            </p:nvGrpSpPr>
            <p:grpSpPr>
              <a:xfrm>
                <a:off x="6166336" y="1161133"/>
                <a:ext cx="48475" cy="48424"/>
                <a:chOff x="5221759" y="1323443"/>
                <a:chExt cx="44032" cy="43986"/>
              </a:xfrm>
            </p:grpSpPr>
            <p:grpSp>
              <p:nvGrpSpPr>
                <p:cNvPr id="619" name="Google Shape;2569;p46">
                  <a:extLst>
                    <a:ext uri="{FF2B5EF4-FFF2-40B4-BE49-F238E27FC236}">
                      <a16:creationId xmlns:a16="http://schemas.microsoft.com/office/drawing/2014/main" id="{DE6E3F25-69BD-0B9C-BB95-A6128CC099A9}"/>
                    </a:ext>
                  </a:extLst>
                </p:cNvPr>
                <p:cNvGrpSpPr/>
                <p:nvPr/>
              </p:nvGrpSpPr>
              <p:grpSpPr>
                <a:xfrm>
                  <a:off x="5221759" y="1323443"/>
                  <a:ext cx="44032" cy="43986"/>
                  <a:chOff x="5221759" y="1323443"/>
                  <a:chExt cx="44032" cy="43986"/>
                </a:xfrm>
              </p:grpSpPr>
              <p:grpSp>
                <p:nvGrpSpPr>
                  <p:cNvPr id="621" name="Google Shape;2570;p46">
                    <a:extLst>
                      <a:ext uri="{FF2B5EF4-FFF2-40B4-BE49-F238E27FC236}">
                        <a16:creationId xmlns:a16="http://schemas.microsoft.com/office/drawing/2014/main" id="{7C00904E-D253-5338-0FED-FD49CEC574F3}"/>
                      </a:ext>
                    </a:extLst>
                  </p:cNvPr>
                  <p:cNvGrpSpPr/>
                  <p:nvPr/>
                </p:nvGrpSpPr>
                <p:grpSpPr>
                  <a:xfrm>
                    <a:off x="5221759" y="1323443"/>
                    <a:ext cx="44032" cy="43986"/>
                    <a:chOff x="5221759" y="1323443"/>
                    <a:chExt cx="44032" cy="43986"/>
                  </a:xfrm>
                </p:grpSpPr>
                <p:sp>
                  <p:nvSpPr>
                    <p:cNvPr id="623" name="Google Shape;2571;p46">
                      <a:extLst>
                        <a:ext uri="{FF2B5EF4-FFF2-40B4-BE49-F238E27FC236}">
                          <a16:creationId xmlns:a16="http://schemas.microsoft.com/office/drawing/2014/main" id="{06DA3CC9-E91C-988B-BDFA-AC7C42551B29}"/>
                        </a:ext>
                      </a:extLst>
                    </p:cNvPr>
                    <p:cNvSpPr/>
                    <p:nvPr/>
                  </p:nvSpPr>
                  <p:spPr>
                    <a:xfrm>
                      <a:off x="5221759" y="1323443"/>
                      <a:ext cx="44032" cy="43986"/>
                    </a:xfrm>
                    <a:custGeom>
                      <a:avLst/>
                      <a:gdLst/>
                      <a:ahLst/>
                      <a:cxnLst/>
                      <a:rect l="l" t="t" r="r" b="b"/>
                      <a:pathLst>
                        <a:path w="44032" h="43986" extrusionOk="0">
                          <a:moveTo>
                            <a:pt x="44030" y="21649"/>
                          </a:moveTo>
                          <a:cubicBezTo>
                            <a:pt x="44221" y="33794"/>
                            <a:pt x="34519" y="43793"/>
                            <a:pt x="22361" y="43983"/>
                          </a:cubicBezTo>
                          <a:cubicBezTo>
                            <a:pt x="10203" y="44174"/>
                            <a:pt x="193" y="34483"/>
                            <a:pt x="3" y="22338"/>
                          </a:cubicBezTo>
                          <a:cubicBezTo>
                            <a:pt x="-188" y="10193"/>
                            <a:pt x="9514" y="193"/>
                            <a:pt x="21671" y="3"/>
                          </a:cubicBezTo>
                          <a:cubicBezTo>
                            <a:pt x="33829" y="-187"/>
                            <a:pt x="43839" y="9504"/>
                            <a:pt x="44030" y="2164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2572;p46">
                      <a:extLst>
                        <a:ext uri="{FF2B5EF4-FFF2-40B4-BE49-F238E27FC236}">
                          <a16:creationId xmlns:a16="http://schemas.microsoft.com/office/drawing/2014/main" id="{93F44133-255C-025C-3D01-C1083727273D}"/>
                        </a:ext>
                      </a:extLst>
                    </p:cNvPr>
                    <p:cNvSpPr/>
                    <p:nvPr/>
                  </p:nvSpPr>
                  <p:spPr>
                    <a:xfrm>
                      <a:off x="5228170" y="1325091"/>
                      <a:ext cx="37621" cy="42311"/>
                    </a:xfrm>
                    <a:custGeom>
                      <a:avLst/>
                      <a:gdLst/>
                      <a:ahLst/>
                      <a:cxnLst/>
                      <a:rect l="l" t="t" r="r" b="b"/>
                      <a:pathLst>
                        <a:path w="37621" h="42311" extrusionOk="0">
                          <a:moveTo>
                            <a:pt x="23954" y="0"/>
                          </a:moveTo>
                          <a:cubicBezTo>
                            <a:pt x="32515" y="8606"/>
                            <a:pt x="32472" y="22515"/>
                            <a:pt x="23857" y="31067"/>
                          </a:cubicBezTo>
                          <a:cubicBezTo>
                            <a:pt x="17582" y="37296"/>
                            <a:pt x="8182" y="39162"/>
                            <a:pt x="0" y="35805"/>
                          </a:cubicBezTo>
                          <a:cubicBezTo>
                            <a:pt x="8552" y="44425"/>
                            <a:pt x="22479" y="44488"/>
                            <a:pt x="31108" y="35946"/>
                          </a:cubicBezTo>
                          <a:cubicBezTo>
                            <a:pt x="39738" y="27403"/>
                            <a:pt x="39801" y="13490"/>
                            <a:pt x="31249" y="4870"/>
                          </a:cubicBezTo>
                          <a:cubicBezTo>
                            <a:pt x="29169" y="2774"/>
                            <a:pt x="26688" y="1118"/>
                            <a:pt x="23954" y="0"/>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2" name="Google Shape;2573;p46">
                    <a:extLst>
                      <a:ext uri="{FF2B5EF4-FFF2-40B4-BE49-F238E27FC236}">
                        <a16:creationId xmlns:a16="http://schemas.microsoft.com/office/drawing/2014/main" id="{37A4C44F-1F4E-C8A0-F900-45D429DDFE4E}"/>
                      </a:ext>
                    </a:extLst>
                  </p:cNvPr>
                  <p:cNvSpPr/>
                  <p:nvPr/>
                </p:nvSpPr>
                <p:spPr>
                  <a:xfrm>
                    <a:off x="5225761" y="1328588"/>
                    <a:ext cx="19517" cy="23943"/>
                  </a:xfrm>
                  <a:custGeom>
                    <a:avLst/>
                    <a:gdLst/>
                    <a:ahLst/>
                    <a:cxnLst/>
                    <a:rect l="l" t="t" r="r" b="b"/>
                    <a:pathLst>
                      <a:path w="19517" h="23943" extrusionOk="0">
                        <a:moveTo>
                          <a:pt x="17252" y="16139"/>
                        </a:moveTo>
                        <a:cubicBezTo>
                          <a:pt x="13798" y="22335"/>
                          <a:pt x="7645" y="25493"/>
                          <a:pt x="3507" y="23191"/>
                        </a:cubicBezTo>
                        <a:cubicBezTo>
                          <a:pt x="-631" y="20889"/>
                          <a:pt x="-1187" y="14001"/>
                          <a:pt x="2265" y="7805"/>
                        </a:cubicBezTo>
                        <a:cubicBezTo>
                          <a:pt x="5719" y="1608"/>
                          <a:pt x="11872" y="-1549"/>
                          <a:pt x="16010" y="752"/>
                        </a:cubicBezTo>
                        <a:cubicBezTo>
                          <a:pt x="20148" y="3054"/>
                          <a:pt x="20705" y="9942"/>
                          <a:pt x="17252" y="16139"/>
                        </a:cubicBez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0" name="Google Shape;2574;p46">
                  <a:extLst>
                    <a:ext uri="{FF2B5EF4-FFF2-40B4-BE49-F238E27FC236}">
                      <a16:creationId xmlns:a16="http://schemas.microsoft.com/office/drawing/2014/main" id="{D43DE4F9-3DFB-625C-B2CC-DCB533CB9984}"/>
                    </a:ext>
                  </a:extLst>
                </p:cNvPr>
                <p:cNvSpPr/>
                <p:nvPr/>
              </p:nvSpPr>
              <p:spPr>
                <a:xfrm>
                  <a:off x="5227337" y="1328128"/>
                  <a:ext cx="11446" cy="12521"/>
                </a:xfrm>
                <a:custGeom>
                  <a:avLst/>
                  <a:gdLst/>
                  <a:ahLst/>
                  <a:cxnLst/>
                  <a:rect l="l" t="t" r="r" b="b"/>
                  <a:pathLst>
                    <a:path w="11446" h="12521" extrusionOk="0">
                      <a:moveTo>
                        <a:pt x="8675" y="8781"/>
                      </a:moveTo>
                      <a:cubicBezTo>
                        <a:pt x="5967" y="11944"/>
                        <a:pt x="2452" y="13382"/>
                        <a:pt x="820" y="11989"/>
                      </a:cubicBezTo>
                      <a:cubicBezTo>
                        <a:pt x="-809" y="10597"/>
                        <a:pt x="64" y="6904"/>
                        <a:pt x="2772" y="3740"/>
                      </a:cubicBezTo>
                      <a:cubicBezTo>
                        <a:pt x="5478" y="576"/>
                        <a:pt x="8995" y="-860"/>
                        <a:pt x="10624" y="531"/>
                      </a:cubicBezTo>
                      <a:cubicBezTo>
                        <a:pt x="12256" y="1923"/>
                        <a:pt x="11382" y="5616"/>
                        <a:pt x="8675" y="87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7" name="Google Shape;2575;p46">
                <a:extLst>
                  <a:ext uri="{FF2B5EF4-FFF2-40B4-BE49-F238E27FC236}">
                    <a16:creationId xmlns:a16="http://schemas.microsoft.com/office/drawing/2014/main" id="{794EEFFC-F36B-753F-1BE9-9D50C1B888D1}"/>
                  </a:ext>
                </a:extLst>
              </p:cNvPr>
              <p:cNvGrpSpPr/>
              <p:nvPr/>
            </p:nvGrpSpPr>
            <p:grpSpPr>
              <a:xfrm>
                <a:off x="6256563" y="1915845"/>
                <a:ext cx="71474" cy="71398"/>
                <a:chOff x="5303717" y="2008984"/>
                <a:chExt cx="64923" cy="64854"/>
              </a:xfrm>
            </p:grpSpPr>
            <p:grpSp>
              <p:nvGrpSpPr>
                <p:cNvPr id="613" name="Google Shape;2576;p46">
                  <a:extLst>
                    <a:ext uri="{FF2B5EF4-FFF2-40B4-BE49-F238E27FC236}">
                      <a16:creationId xmlns:a16="http://schemas.microsoft.com/office/drawing/2014/main" id="{E150E614-4B87-452D-8D5E-93F733D20FAC}"/>
                    </a:ext>
                  </a:extLst>
                </p:cNvPr>
                <p:cNvGrpSpPr/>
                <p:nvPr/>
              </p:nvGrpSpPr>
              <p:grpSpPr>
                <a:xfrm>
                  <a:off x="5303717" y="2008984"/>
                  <a:ext cx="64923" cy="64854"/>
                  <a:chOff x="5303717" y="2008984"/>
                  <a:chExt cx="64923" cy="64854"/>
                </a:xfrm>
              </p:grpSpPr>
              <p:grpSp>
                <p:nvGrpSpPr>
                  <p:cNvPr id="615" name="Google Shape;2577;p46">
                    <a:extLst>
                      <a:ext uri="{FF2B5EF4-FFF2-40B4-BE49-F238E27FC236}">
                        <a16:creationId xmlns:a16="http://schemas.microsoft.com/office/drawing/2014/main" id="{C8A912AA-CF0B-0D6F-DD75-163F566BEDEE}"/>
                      </a:ext>
                    </a:extLst>
                  </p:cNvPr>
                  <p:cNvGrpSpPr/>
                  <p:nvPr/>
                </p:nvGrpSpPr>
                <p:grpSpPr>
                  <a:xfrm>
                    <a:off x="5303717" y="2008984"/>
                    <a:ext cx="64923" cy="64854"/>
                    <a:chOff x="5303717" y="2008984"/>
                    <a:chExt cx="64923" cy="64854"/>
                  </a:xfrm>
                </p:grpSpPr>
                <p:sp>
                  <p:nvSpPr>
                    <p:cNvPr id="617" name="Google Shape;2578;p46">
                      <a:extLst>
                        <a:ext uri="{FF2B5EF4-FFF2-40B4-BE49-F238E27FC236}">
                          <a16:creationId xmlns:a16="http://schemas.microsoft.com/office/drawing/2014/main" id="{75BFCA57-62D1-8DF6-6F89-63E9F7970ACC}"/>
                        </a:ext>
                      </a:extLst>
                    </p:cNvPr>
                    <p:cNvSpPr/>
                    <p:nvPr/>
                  </p:nvSpPr>
                  <p:spPr>
                    <a:xfrm>
                      <a:off x="5303717" y="2008984"/>
                      <a:ext cx="64923" cy="64854"/>
                    </a:xfrm>
                    <a:custGeom>
                      <a:avLst/>
                      <a:gdLst/>
                      <a:ahLst/>
                      <a:cxnLst/>
                      <a:rect l="l" t="t" r="r" b="b"/>
                      <a:pathLst>
                        <a:path w="64923" h="64854" extrusionOk="0">
                          <a:moveTo>
                            <a:pt x="64919" y="31920"/>
                          </a:moveTo>
                          <a:cubicBezTo>
                            <a:pt x="65199" y="49827"/>
                            <a:pt x="50895" y="64570"/>
                            <a:pt x="32969" y="64850"/>
                          </a:cubicBezTo>
                          <a:cubicBezTo>
                            <a:pt x="15044" y="65131"/>
                            <a:pt x="284" y="50841"/>
                            <a:pt x="4" y="32935"/>
                          </a:cubicBezTo>
                          <a:cubicBezTo>
                            <a:pt x="-276" y="15028"/>
                            <a:pt x="14028" y="284"/>
                            <a:pt x="31954" y="4"/>
                          </a:cubicBezTo>
                          <a:cubicBezTo>
                            <a:pt x="49879" y="-277"/>
                            <a:pt x="64638" y="14011"/>
                            <a:pt x="64919" y="31918"/>
                          </a:cubicBezTo>
                          <a:cubicBezTo>
                            <a:pt x="64919" y="31918"/>
                            <a:pt x="64919" y="31919"/>
                            <a:pt x="64919" y="3192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2579;p46">
                      <a:extLst>
                        <a:ext uri="{FF2B5EF4-FFF2-40B4-BE49-F238E27FC236}">
                          <a16:creationId xmlns:a16="http://schemas.microsoft.com/office/drawing/2014/main" id="{8FFF038C-8DA8-3A32-261A-38BDF755D613}"/>
                        </a:ext>
                      </a:extLst>
                    </p:cNvPr>
                    <p:cNvSpPr/>
                    <p:nvPr/>
                  </p:nvSpPr>
                  <p:spPr>
                    <a:xfrm>
                      <a:off x="5313169" y="2011415"/>
                      <a:ext cx="55470" cy="62384"/>
                    </a:xfrm>
                    <a:custGeom>
                      <a:avLst/>
                      <a:gdLst/>
                      <a:ahLst/>
                      <a:cxnLst/>
                      <a:rect l="l" t="t" r="r" b="b"/>
                      <a:pathLst>
                        <a:path w="55470" h="62384" extrusionOk="0">
                          <a:moveTo>
                            <a:pt x="35320" y="0"/>
                          </a:moveTo>
                          <a:cubicBezTo>
                            <a:pt x="47943" y="12688"/>
                            <a:pt x="47879" y="33196"/>
                            <a:pt x="35177" y="45805"/>
                          </a:cubicBezTo>
                          <a:cubicBezTo>
                            <a:pt x="25925" y="54990"/>
                            <a:pt x="12065" y="57743"/>
                            <a:pt x="0" y="52791"/>
                          </a:cubicBezTo>
                          <a:cubicBezTo>
                            <a:pt x="12608" y="65501"/>
                            <a:pt x="33144" y="65593"/>
                            <a:pt x="45867" y="52998"/>
                          </a:cubicBezTo>
                          <a:cubicBezTo>
                            <a:pt x="58590" y="40403"/>
                            <a:pt x="58683" y="19890"/>
                            <a:pt x="46074" y="7180"/>
                          </a:cubicBezTo>
                          <a:cubicBezTo>
                            <a:pt x="43008" y="4090"/>
                            <a:pt x="39351" y="1648"/>
                            <a:pt x="35319" y="0"/>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16" name="Google Shape;2580;p46">
                    <a:extLst>
                      <a:ext uri="{FF2B5EF4-FFF2-40B4-BE49-F238E27FC236}">
                        <a16:creationId xmlns:a16="http://schemas.microsoft.com/office/drawing/2014/main" id="{DCEAC3DE-9BEF-6E6D-EF67-89F66628E1A5}"/>
                      </a:ext>
                    </a:extLst>
                  </p:cNvPr>
                  <p:cNvSpPr/>
                  <p:nvPr/>
                </p:nvSpPr>
                <p:spPr>
                  <a:xfrm>
                    <a:off x="5309618" y="2016571"/>
                    <a:ext cx="28778" cy="35301"/>
                  </a:xfrm>
                  <a:custGeom>
                    <a:avLst/>
                    <a:gdLst/>
                    <a:ahLst/>
                    <a:cxnLst/>
                    <a:rect l="l" t="t" r="r" b="b"/>
                    <a:pathLst>
                      <a:path w="28778" h="35301" extrusionOk="0">
                        <a:moveTo>
                          <a:pt x="25437" y="23794"/>
                        </a:moveTo>
                        <a:cubicBezTo>
                          <a:pt x="20346" y="32931"/>
                          <a:pt x="11273" y="37585"/>
                          <a:pt x="5171" y="34194"/>
                        </a:cubicBezTo>
                        <a:cubicBezTo>
                          <a:pt x="-931" y="30799"/>
                          <a:pt x="-1750" y="20643"/>
                          <a:pt x="3341" y="11508"/>
                        </a:cubicBezTo>
                        <a:cubicBezTo>
                          <a:pt x="8432" y="2371"/>
                          <a:pt x="17506" y="-2284"/>
                          <a:pt x="23607" y="1109"/>
                        </a:cubicBezTo>
                        <a:cubicBezTo>
                          <a:pt x="29710" y="4503"/>
                          <a:pt x="30528" y="14659"/>
                          <a:pt x="25437" y="23794"/>
                        </a:cubicBez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14" name="Google Shape;2581;p46">
                  <a:extLst>
                    <a:ext uri="{FF2B5EF4-FFF2-40B4-BE49-F238E27FC236}">
                      <a16:creationId xmlns:a16="http://schemas.microsoft.com/office/drawing/2014/main" id="{60062DED-9766-3FEB-E8BF-6A9A9645DA69}"/>
                    </a:ext>
                  </a:extLst>
                </p:cNvPr>
                <p:cNvSpPr/>
                <p:nvPr/>
              </p:nvSpPr>
              <p:spPr>
                <a:xfrm>
                  <a:off x="5311942" y="2015893"/>
                  <a:ext cx="16876" cy="18460"/>
                </a:xfrm>
                <a:custGeom>
                  <a:avLst/>
                  <a:gdLst/>
                  <a:ahLst/>
                  <a:cxnLst/>
                  <a:rect l="l" t="t" r="r" b="b"/>
                  <a:pathLst>
                    <a:path w="16876" h="18460" extrusionOk="0">
                      <a:moveTo>
                        <a:pt x="12791" y="12947"/>
                      </a:moveTo>
                      <a:cubicBezTo>
                        <a:pt x="8799" y="17612"/>
                        <a:pt x="3614" y="19729"/>
                        <a:pt x="1210" y="17677"/>
                      </a:cubicBezTo>
                      <a:cubicBezTo>
                        <a:pt x="-1193" y="15627"/>
                        <a:pt x="94" y="10179"/>
                        <a:pt x="4086" y="5514"/>
                      </a:cubicBezTo>
                      <a:cubicBezTo>
                        <a:pt x="8078" y="849"/>
                        <a:pt x="13262" y="-1268"/>
                        <a:pt x="15667" y="783"/>
                      </a:cubicBezTo>
                      <a:cubicBezTo>
                        <a:pt x="18069" y="2837"/>
                        <a:pt x="16782" y="8282"/>
                        <a:pt x="12791" y="129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8" name="Google Shape;2582;p46">
                <a:extLst>
                  <a:ext uri="{FF2B5EF4-FFF2-40B4-BE49-F238E27FC236}">
                    <a16:creationId xmlns:a16="http://schemas.microsoft.com/office/drawing/2014/main" id="{BAEA1A43-EFB0-878C-825D-66596F260829}"/>
                  </a:ext>
                </a:extLst>
              </p:cNvPr>
              <p:cNvGrpSpPr/>
              <p:nvPr/>
            </p:nvGrpSpPr>
            <p:grpSpPr>
              <a:xfrm>
                <a:off x="6649462" y="1165741"/>
                <a:ext cx="475470" cy="2419046"/>
                <a:chOff x="5660606" y="1327629"/>
                <a:chExt cx="431892" cy="2197335"/>
              </a:xfrm>
            </p:grpSpPr>
            <p:grpSp>
              <p:nvGrpSpPr>
                <p:cNvPr id="541" name="Google Shape;2583;p46">
                  <a:extLst>
                    <a:ext uri="{FF2B5EF4-FFF2-40B4-BE49-F238E27FC236}">
                      <a16:creationId xmlns:a16="http://schemas.microsoft.com/office/drawing/2014/main" id="{FD9E8352-B5D1-79B5-4CF5-0C822C4DB7A1}"/>
                    </a:ext>
                  </a:extLst>
                </p:cNvPr>
                <p:cNvGrpSpPr/>
                <p:nvPr/>
              </p:nvGrpSpPr>
              <p:grpSpPr>
                <a:xfrm>
                  <a:off x="5660606" y="1550280"/>
                  <a:ext cx="431892" cy="1974684"/>
                  <a:chOff x="5660606" y="1550280"/>
                  <a:chExt cx="431892" cy="1974684"/>
                </a:xfrm>
              </p:grpSpPr>
              <p:sp>
                <p:nvSpPr>
                  <p:cNvPr id="608" name="Google Shape;2584;p46">
                    <a:extLst>
                      <a:ext uri="{FF2B5EF4-FFF2-40B4-BE49-F238E27FC236}">
                        <a16:creationId xmlns:a16="http://schemas.microsoft.com/office/drawing/2014/main" id="{8372BCF9-2111-B81F-D408-99FF152199E9}"/>
                      </a:ext>
                    </a:extLst>
                  </p:cNvPr>
                  <p:cNvSpPr/>
                  <p:nvPr/>
                </p:nvSpPr>
                <p:spPr>
                  <a:xfrm>
                    <a:off x="5660606" y="1550280"/>
                    <a:ext cx="431892" cy="106809"/>
                  </a:xfrm>
                  <a:custGeom>
                    <a:avLst/>
                    <a:gdLst/>
                    <a:ahLst/>
                    <a:cxnLst/>
                    <a:rect l="l" t="t" r="r" b="b"/>
                    <a:pathLst>
                      <a:path w="431892" h="106809" extrusionOk="0">
                        <a:moveTo>
                          <a:pt x="378539" y="106809"/>
                        </a:moveTo>
                        <a:lnTo>
                          <a:pt x="53244" y="106484"/>
                        </a:lnTo>
                        <a:cubicBezTo>
                          <a:pt x="23809" y="106454"/>
                          <a:pt x="-29" y="82594"/>
                          <a:pt x="0" y="53189"/>
                        </a:cubicBezTo>
                        <a:lnTo>
                          <a:pt x="0" y="53189"/>
                        </a:lnTo>
                        <a:cubicBezTo>
                          <a:pt x="29" y="23784"/>
                          <a:pt x="23916" y="-29"/>
                          <a:pt x="53352" y="0"/>
                        </a:cubicBezTo>
                        <a:lnTo>
                          <a:pt x="378646" y="325"/>
                        </a:lnTo>
                        <a:cubicBezTo>
                          <a:pt x="408082" y="354"/>
                          <a:pt x="431921" y="24215"/>
                          <a:pt x="431892" y="53620"/>
                        </a:cubicBezTo>
                        <a:lnTo>
                          <a:pt x="431892" y="53620"/>
                        </a:lnTo>
                        <a:cubicBezTo>
                          <a:pt x="431862" y="83025"/>
                          <a:pt x="407975" y="106838"/>
                          <a:pt x="378539" y="1068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09" name="Google Shape;2585;p46">
                    <a:extLst>
                      <a:ext uri="{FF2B5EF4-FFF2-40B4-BE49-F238E27FC236}">
                        <a16:creationId xmlns:a16="http://schemas.microsoft.com/office/drawing/2014/main" id="{88A8832D-E326-9595-B444-B74A434D7C0E}"/>
                      </a:ext>
                    </a:extLst>
                  </p:cNvPr>
                  <p:cNvGrpSpPr/>
                  <p:nvPr/>
                </p:nvGrpSpPr>
                <p:grpSpPr>
                  <a:xfrm>
                    <a:off x="5715795" y="1656761"/>
                    <a:ext cx="319695" cy="1868203"/>
                    <a:chOff x="5715795" y="1656761"/>
                    <a:chExt cx="319695" cy="1868203"/>
                  </a:xfrm>
                </p:grpSpPr>
                <p:sp>
                  <p:nvSpPr>
                    <p:cNvPr id="610" name="Google Shape;2586;p46">
                      <a:extLst>
                        <a:ext uri="{FF2B5EF4-FFF2-40B4-BE49-F238E27FC236}">
                          <a16:creationId xmlns:a16="http://schemas.microsoft.com/office/drawing/2014/main" id="{DE6F5485-8C2E-EAC0-FA2B-F5844D781005}"/>
                        </a:ext>
                      </a:extLst>
                    </p:cNvPr>
                    <p:cNvSpPr/>
                    <p:nvPr/>
                  </p:nvSpPr>
                  <p:spPr>
                    <a:xfrm>
                      <a:off x="5715795" y="1656768"/>
                      <a:ext cx="319695" cy="1868196"/>
                    </a:xfrm>
                    <a:custGeom>
                      <a:avLst/>
                      <a:gdLst/>
                      <a:ahLst/>
                      <a:cxnLst/>
                      <a:rect l="l" t="t" r="r" b="b"/>
                      <a:pathLst>
                        <a:path w="319695" h="1868196" extrusionOk="0">
                          <a:moveTo>
                            <a:pt x="158834" y="1868196"/>
                          </a:moveTo>
                          <a:lnTo>
                            <a:pt x="158834" y="1868196"/>
                          </a:lnTo>
                          <a:cubicBezTo>
                            <a:pt x="71026" y="1868108"/>
                            <a:pt x="-86" y="1796930"/>
                            <a:pt x="0" y="1709214"/>
                          </a:cubicBezTo>
                          <a:lnTo>
                            <a:pt x="1710" y="0"/>
                          </a:lnTo>
                          <a:lnTo>
                            <a:pt x="319696" y="318"/>
                          </a:lnTo>
                          <a:lnTo>
                            <a:pt x="317986" y="1709530"/>
                          </a:lnTo>
                          <a:cubicBezTo>
                            <a:pt x="317899" y="1797246"/>
                            <a:pt x="246645" y="1868284"/>
                            <a:pt x="158836" y="1868196"/>
                          </a:cubicBezTo>
                          <a:cubicBezTo>
                            <a:pt x="158836" y="1868196"/>
                            <a:pt x="158835" y="1868196"/>
                            <a:pt x="158834" y="186819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2587;p46">
                      <a:extLst>
                        <a:ext uri="{FF2B5EF4-FFF2-40B4-BE49-F238E27FC236}">
                          <a16:creationId xmlns:a16="http://schemas.microsoft.com/office/drawing/2014/main" id="{EE4673FE-6397-9424-11C8-A1DFB5FBF982}"/>
                        </a:ext>
                      </a:extLst>
                    </p:cNvPr>
                    <p:cNvSpPr/>
                    <p:nvPr/>
                  </p:nvSpPr>
                  <p:spPr>
                    <a:xfrm>
                      <a:off x="5763252" y="1656816"/>
                      <a:ext cx="224777" cy="1820901"/>
                    </a:xfrm>
                    <a:custGeom>
                      <a:avLst/>
                      <a:gdLst/>
                      <a:ahLst/>
                      <a:cxnLst/>
                      <a:rect l="l" t="t" r="r" b="b"/>
                      <a:pathLst>
                        <a:path w="224777" h="1820901" extrusionOk="0">
                          <a:moveTo>
                            <a:pt x="111425" y="1820902"/>
                          </a:moveTo>
                          <a:cubicBezTo>
                            <a:pt x="49150" y="1820049"/>
                            <a:pt x="-688" y="1769011"/>
                            <a:pt x="7" y="1706799"/>
                          </a:cubicBezTo>
                          <a:lnTo>
                            <a:pt x="1713" y="0"/>
                          </a:lnTo>
                          <a:lnTo>
                            <a:pt x="224778" y="223"/>
                          </a:lnTo>
                          <a:lnTo>
                            <a:pt x="223071" y="1707023"/>
                          </a:lnTo>
                          <a:cubicBezTo>
                            <a:pt x="223641" y="1769235"/>
                            <a:pt x="173701" y="1820173"/>
                            <a:pt x="111425" y="18209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2588;p46">
                      <a:extLst>
                        <a:ext uri="{FF2B5EF4-FFF2-40B4-BE49-F238E27FC236}">
                          <a16:creationId xmlns:a16="http://schemas.microsoft.com/office/drawing/2014/main" id="{3D6FF24C-2140-70A2-01F5-79E3262CA2A7}"/>
                        </a:ext>
                      </a:extLst>
                    </p:cNvPr>
                    <p:cNvSpPr/>
                    <p:nvPr/>
                  </p:nvSpPr>
                  <p:spPr>
                    <a:xfrm rot="-5400000">
                      <a:off x="5869386" y="1505034"/>
                      <a:ext cx="14195" cy="317649"/>
                    </a:xfrm>
                    <a:custGeom>
                      <a:avLst/>
                      <a:gdLst/>
                      <a:ahLst/>
                      <a:cxnLst/>
                      <a:rect l="l" t="t" r="r" b="b"/>
                      <a:pathLst>
                        <a:path w="14195" h="317649" extrusionOk="0">
                          <a:moveTo>
                            <a:pt x="0" y="0"/>
                          </a:moveTo>
                          <a:lnTo>
                            <a:pt x="14196" y="0"/>
                          </a:lnTo>
                          <a:lnTo>
                            <a:pt x="14196" y="317649"/>
                          </a:lnTo>
                          <a:lnTo>
                            <a:pt x="0" y="317649"/>
                          </a:ln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42" name="Google Shape;2589;p46">
                  <a:extLst>
                    <a:ext uri="{FF2B5EF4-FFF2-40B4-BE49-F238E27FC236}">
                      <a16:creationId xmlns:a16="http://schemas.microsoft.com/office/drawing/2014/main" id="{E25DC49D-5543-FAA7-8B50-149ED7F7F9FF}"/>
                    </a:ext>
                  </a:extLst>
                </p:cNvPr>
                <p:cNvGrpSpPr/>
                <p:nvPr/>
              </p:nvGrpSpPr>
              <p:grpSpPr>
                <a:xfrm>
                  <a:off x="5763227" y="2220672"/>
                  <a:ext cx="224208" cy="1257046"/>
                  <a:chOff x="5763227" y="2220672"/>
                  <a:chExt cx="224208" cy="1257046"/>
                </a:xfrm>
              </p:grpSpPr>
              <p:grpSp>
                <p:nvGrpSpPr>
                  <p:cNvPr id="593" name="Google Shape;2590;p46">
                    <a:extLst>
                      <a:ext uri="{FF2B5EF4-FFF2-40B4-BE49-F238E27FC236}">
                        <a16:creationId xmlns:a16="http://schemas.microsoft.com/office/drawing/2014/main" id="{A8B617EA-1A60-85DF-CADA-4320FC606CF8}"/>
                      </a:ext>
                    </a:extLst>
                  </p:cNvPr>
                  <p:cNvGrpSpPr/>
                  <p:nvPr/>
                </p:nvGrpSpPr>
                <p:grpSpPr>
                  <a:xfrm>
                    <a:off x="5763227" y="2251379"/>
                    <a:ext cx="224208" cy="1226339"/>
                    <a:chOff x="5763227" y="2251379"/>
                    <a:chExt cx="224208" cy="1226339"/>
                  </a:xfrm>
                </p:grpSpPr>
                <p:grpSp>
                  <p:nvGrpSpPr>
                    <p:cNvPr id="604" name="Google Shape;2591;p46">
                      <a:extLst>
                        <a:ext uri="{FF2B5EF4-FFF2-40B4-BE49-F238E27FC236}">
                          <a16:creationId xmlns:a16="http://schemas.microsoft.com/office/drawing/2014/main" id="{D6CD8BB7-7B87-AAB3-6F09-713A9CEF8A1D}"/>
                        </a:ext>
                      </a:extLst>
                    </p:cNvPr>
                    <p:cNvGrpSpPr/>
                    <p:nvPr/>
                  </p:nvGrpSpPr>
                  <p:grpSpPr>
                    <a:xfrm>
                      <a:off x="5763227" y="2251379"/>
                      <a:ext cx="224208" cy="1226339"/>
                      <a:chOff x="5763227" y="2251379"/>
                      <a:chExt cx="224208" cy="1226339"/>
                    </a:xfrm>
                  </p:grpSpPr>
                  <p:sp>
                    <p:nvSpPr>
                      <p:cNvPr id="606" name="Google Shape;2592;p46">
                        <a:extLst>
                          <a:ext uri="{FF2B5EF4-FFF2-40B4-BE49-F238E27FC236}">
                            <a16:creationId xmlns:a16="http://schemas.microsoft.com/office/drawing/2014/main" id="{1BBCCC05-9928-428B-68E1-0CC84393EE34}"/>
                          </a:ext>
                        </a:extLst>
                      </p:cNvPr>
                      <p:cNvSpPr/>
                      <p:nvPr/>
                    </p:nvSpPr>
                    <p:spPr>
                      <a:xfrm>
                        <a:off x="5763227" y="2251379"/>
                        <a:ext cx="224208" cy="1226339"/>
                      </a:xfrm>
                      <a:custGeom>
                        <a:avLst/>
                        <a:gdLst/>
                        <a:ahLst/>
                        <a:cxnLst/>
                        <a:rect l="l" t="t" r="r" b="b"/>
                        <a:pathLst>
                          <a:path w="224208" h="1226339" extrusionOk="0">
                            <a:moveTo>
                              <a:pt x="1144" y="0"/>
                            </a:moveTo>
                            <a:lnTo>
                              <a:pt x="32" y="1112236"/>
                            </a:lnTo>
                            <a:cubicBezTo>
                              <a:pt x="-1438" y="1173767"/>
                              <a:pt x="47304" y="1224838"/>
                              <a:pt x="108900" y="1226307"/>
                            </a:cubicBezTo>
                            <a:cubicBezTo>
                              <a:pt x="170496" y="1227776"/>
                              <a:pt x="221621" y="1179086"/>
                              <a:pt x="223091" y="1117555"/>
                            </a:cubicBezTo>
                            <a:cubicBezTo>
                              <a:pt x="223132" y="1115857"/>
                              <a:pt x="223134" y="1114158"/>
                              <a:pt x="223096" y="1112460"/>
                            </a:cubicBezTo>
                            <a:lnTo>
                              <a:pt x="224208" y="22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2593;p46">
                        <a:extLst>
                          <a:ext uri="{FF2B5EF4-FFF2-40B4-BE49-F238E27FC236}">
                            <a16:creationId xmlns:a16="http://schemas.microsoft.com/office/drawing/2014/main" id="{47750313-9F5F-DEE7-CF2F-34B9ACAD8AD7}"/>
                          </a:ext>
                        </a:extLst>
                      </p:cNvPr>
                      <p:cNvSpPr/>
                      <p:nvPr/>
                    </p:nvSpPr>
                    <p:spPr>
                      <a:xfrm>
                        <a:off x="5839088" y="2251530"/>
                        <a:ext cx="148347" cy="1226187"/>
                      </a:xfrm>
                      <a:custGeom>
                        <a:avLst/>
                        <a:gdLst/>
                        <a:ahLst/>
                        <a:cxnLst/>
                        <a:rect l="l" t="t" r="r" b="b"/>
                        <a:pathLst>
                          <a:path w="148347" h="1226187" extrusionOk="0">
                            <a:moveTo>
                              <a:pt x="77157" y="0"/>
                            </a:moveTo>
                            <a:lnTo>
                              <a:pt x="76043" y="1112236"/>
                            </a:lnTo>
                            <a:cubicBezTo>
                              <a:pt x="76232" y="1160683"/>
                              <a:pt x="45727" y="1203950"/>
                              <a:pt x="0" y="1220094"/>
                            </a:cubicBezTo>
                            <a:cubicBezTo>
                              <a:pt x="11440" y="1224094"/>
                              <a:pt x="23469" y="1226154"/>
                              <a:pt x="35589" y="1226187"/>
                            </a:cubicBezTo>
                            <a:cubicBezTo>
                              <a:pt x="97865" y="1225458"/>
                              <a:pt x="147804" y="1174520"/>
                              <a:pt x="147235" y="1112308"/>
                            </a:cubicBezTo>
                            <a:lnTo>
                              <a:pt x="148347" y="71"/>
                            </a:ln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05" name="Google Shape;2594;p46">
                      <a:extLst>
                        <a:ext uri="{FF2B5EF4-FFF2-40B4-BE49-F238E27FC236}">
                          <a16:creationId xmlns:a16="http://schemas.microsoft.com/office/drawing/2014/main" id="{F00298BA-05DC-58B0-D256-0CD55DA19114}"/>
                        </a:ext>
                      </a:extLst>
                    </p:cNvPr>
                    <p:cNvSpPr/>
                    <p:nvPr/>
                  </p:nvSpPr>
                  <p:spPr>
                    <a:xfrm>
                      <a:off x="5773555" y="2282206"/>
                      <a:ext cx="126035" cy="1068313"/>
                    </a:xfrm>
                    <a:custGeom>
                      <a:avLst/>
                      <a:gdLst/>
                      <a:ahLst/>
                      <a:cxnLst/>
                      <a:rect l="l" t="t" r="r" b="b"/>
                      <a:pathLst>
                        <a:path w="126035" h="1068313" extrusionOk="0">
                          <a:moveTo>
                            <a:pt x="126035" y="13557"/>
                          </a:moveTo>
                          <a:cubicBezTo>
                            <a:pt x="126035" y="13557"/>
                            <a:pt x="51672" y="21385"/>
                            <a:pt x="1068" y="0"/>
                          </a:cubicBezTo>
                          <a:lnTo>
                            <a:pt x="0" y="1068314"/>
                          </a:lnTo>
                          <a:cubicBezTo>
                            <a:pt x="0" y="1068314"/>
                            <a:pt x="25651" y="532873"/>
                            <a:pt x="32560" y="113283"/>
                          </a:cubicBezTo>
                          <a:cubicBezTo>
                            <a:pt x="33324" y="79895"/>
                            <a:pt x="55119" y="50633"/>
                            <a:pt x="86912" y="40307"/>
                          </a:cubicBezTo>
                          <a:cubicBezTo>
                            <a:pt x="104143" y="34519"/>
                            <a:pt x="120285" y="25967"/>
                            <a:pt x="126035" y="13557"/>
                          </a:cubicBez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94" name="Google Shape;2595;p46">
                    <a:extLst>
                      <a:ext uri="{FF2B5EF4-FFF2-40B4-BE49-F238E27FC236}">
                        <a16:creationId xmlns:a16="http://schemas.microsoft.com/office/drawing/2014/main" id="{8BE9E535-731A-D9F0-F85F-57AE1C362977}"/>
                      </a:ext>
                    </a:extLst>
                  </p:cNvPr>
                  <p:cNvSpPr/>
                  <p:nvPr/>
                </p:nvSpPr>
                <p:spPr>
                  <a:xfrm>
                    <a:off x="5764372" y="2220672"/>
                    <a:ext cx="223063" cy="61635"/>
                  </a:xfrm>
                  <a:custGeom>
                    <a:avLst/>
                    <a:gdLst/>
                    <a:ahLst/>
                    <a:cxnLst/>
                    <a:rect l="l" t="t" r="r" b="b"/>
                    <a:pathLst>
                      <a:path w="223063" h="61635" extrusionOk="0">
                        <a:moveTo>
                          <a:pt x="223064" y="30929"/>
                        </a:moveTo>
                        <a:cubicBezTo>
                          <a:pt x="223047" y="47949"/>
                          <a:pt x="173098" y="61696"/>
                          <a:pt x="111501" y="61635"/>
                        </a:cubicBezTo>
                        <a:cubicBezTo>
                          <a:pt x="49905" y="61574"/>
                          <a:pt x="-18" y="47725"/>
                          <a:pt x="0" y="30707"/>
                        </a:cubicBezTo>
                        <a:cubicBezTo>
                          <a:pt x="17" y="13687"/>
                          <a:pt x="49965" y="-61"/>
                          <a:pt x="111562" y="0"/>
                        </a:cubicBezTo>
                        <a:cubicBezTo>
                          <a:pt x="173160" y="64"/>
                          <a:pt x="223081" y="13909"/>
                          <a:pt x="223064" y="3092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95" name="Google Shape;2596;p46">
                    <a:extLst>
                      <a:ext uri="{FF2B5EF4-FFF2-40B4-BE49-F238E27FC236}">
                        <a16:creationId xmlns:a16="http://schemas.microsoft.com/office/drawing/2014/main" id="{1B5D6A12-6ECE-D652-8C32-91D10874F865}"/>
                      </a:ext>
                    </a:extLst>
                  </p:cNvPr>
                  <p:cNvGrpSpPr/>
                  <p:nvPr/>
                </p:nvGrpSpPr>
                <p:grpSpPr>
                  <a:xfrm>
                    <a:off x="5796382" y="2385944"/>
                    <a:ext cx="100361" cy="957280"/>
                    <a:chOff x="5796382" y="2385944"/>
                    <a:chExt cx="100361" cy="957280"/>
                  </a:xfrm>
                </p:grpSpPr>
                <p:sp>
                  <p:nvSpPr>
                    <p:cNvPr id="596" name="Google Shape;2597;p46">
                      <a:extLst>
                        <a:ext uri="{FF2B5EF4-FFF2-40B4-BE49-F238E27FC236}">
                          <a16:creationId xmlns:a16="http://schemas.microsoft.com/office/drawing/2014/main" id="{2F3DD117-F1AD-A99C-30D2-2F4C38D18755}"/>
                        </a:ext>
                      </a:extLst>
                    </p:cNvPr>
                    <p:cNvSpPr/>
                    <p:nvPr/>
                  </p:nvSpPr>
                  <p:spPr>
                    <a:xfrm>
                      <a:off x="5833032" y="2385944"/>
                      <a:ext cx="42716" cy="42671"/>
                    </a:xfrm>
                    <a:custGeom>
                      <a:avLst/>
                      <a:gdLst/>
                      <a:ahLst/>
                      <a:cxnLst/>
                      <a:rect l="l" t="t" r="r" b="b"/>
                      <a:pathLst>
                        <a:path w="42716" h="42671" extrusionOk="0">
                          <a:moveTo>
                            <a:pt x="42716" y="21357"/>
                          </a:moveTo>
                          <a:cubicBezTo>
                            <a:pt x="42705" y="33140"/>
                            <a:pt x="33133" y="42683"/>
                            <a:pt x="21337" y="42671"/>
                          </a:cubicBezTo>
                          <a:cubicBezTo>
                            <a:pt x="9542" y="42660"/>
                            <a:pt x="-11" y="33098"/>
                            <a:pt x="0" y="21315"/>
                          </a:cubicBezTo>
                          <a:cubicBezTo>
                            <a:pt x="11" y="9531"/>
                            <a:pt x="9583" y="-11"/>
                            <a:pt x="21379" y="0"/>
                          </a:cubicBezTo>
                          <a:cubicBezTo>
                            <a:pt x="33174" y="11"/>
                            <a:pt x="42727" y="9573"/>
                            <a:pt x="42716" y="21356"/>
                          </a:cubicBezTo>
                          <a:cubicBezTo>
                            <a:pt x="42716" y="21356"/>
                            <a:pt x="42716" y="21356"/>
                            <a:pt x="42716" y="21357"/>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2598;p46">
                      <a:extLst>
                        <a:ext uri="{FF2B5EF4-FFF2-40B4-BE49-F238E27FC236}">
                          <a16:creationId xmlns:a16="http://schemas.microsoft.com/office/drawing/2014/main" id="{957778FD-0FBD-2D77-1B80-8C85FE0A0D52}"/>
                        </a:ext>
                      </a:extLst>
                    </p:cNvPr>
                    <p:cNvSpPr/>
                    <p:nvPr/>
                  </p:nvSpPr>
                  <p:spPr>
                    <a:xfrm>
                      <a:off x="5810890" y="3170940"/>
                      <a:ext cx="42714" cy="42669"/>
                    </a:xfrm>
                    <a:custGeom>
                      <a:avLst/>
                      <a:gdLst/>
                      <a:ahLst/>
                      <a:cxnLst/>
                      <a:rect l="l" t="t" r="r" b="b"/>
                      <a:pathLst>
                        <a:path w="42714" h="42669" extrusionOk="0">
                          <a:moveTo>
                            <a:pt x="42714" y="21355"/>
                          </a:moveTo>
                          <a:cubicBezTo>
                            <a:pt x="42703" y="33138"/>
                            <a:pt x="33133" y="42681"/>
                            <a:pt x="21337" y="42669"/>
                          </a:cubicBezTo>
                          <a:cubicBezTo>
                            <a:pt x="9542" y="42658"/>
                            <a:pt x="-11" y="33098"/>
                            <a:pt x="0" y="21315"/>
                          </a:cubicBezTo>
                          <a:cubicBezTo>
                            <a:pt x="11" y="9532"/>
                            <a:pt x="9582" y="-11"/>
                            <a:pt x="21377" y="0"/>
                          </a:cubicBezTo>
                          <a:cubicBezTo>
                            <a:pt x="21378" y="0"/>
                            <a:pt x="21378" y="0"/>
                            <a:pt x="21379" y="0"/>
                          </a:cubicBezTo>
                          <a:cubicBezTo>
                            <a:pt x="33174" y="12"/>
                            <a:pt x="42725" y="9573"/>
                            <a:pt x="42714" y="21355"/>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2599;p46">
                      <a:extLst>
                        <a:ext uri="{FF2B5EF4-FFF2-40B4-BE49-F238E27FC236}">
                          <a16:creationId xmlns:a16="http://schemas.microsoft.com/office/drawing/2014/main" id="{9670E997-B462-394E-8795-DC29750B472B}"/>
                        </a:ext>
                      </a:extLst>
                    </p:cNvPr>
                    <p:cNvSpPr/>
                    <p:nvPr/>
                  </p:nvSpPr>
                  <p:spPr>
                    <a:xfrm>
                      <a:off x="5860050" y="2987589"/>
                      <a:ext cx="30204" cy="30172"/>
                    </a:xfrm>
                    <a:custGeom>
                      <a:avLst/>
                      <a:gdLst/>
                      <a:ahLst/>
                      <a:cxnLst/>
                      <a:rect l="l" t="t" r="r" b="b"/>
                      <a:pathLst>
                        <a:path w="30204" h="30172" extrusionOk="0">
                          <a:moveTo>
                            <a:pt x="30204" y="15102"/>
                          </a:moveTo>
                          <a:cubicBezTo>
                            <a:pt x="30196" y="23434"/>
                            <a:pt x="23427" y="30181"/>
                            <a:pt x="15086" y="30172"/>
                          </a:cubicBezTo>
                          <a:cubicBezTo>
                            <a:pt x="6746" y="30164"/>
                            <a:pt x="-9" y="23402"/>
                            <a:pt x="0" y="15070"/>
                          </a:cubicBezTo>
                          <a:cubicBezTo>
                            <a:pt x="9" y="6739"/>
                            <a:pt x="6777" y="-8"/>
                            <a:pt x="15117" y="0"/>
                          </a:cubicBezTo>
                          <a:cubicBezTo>
                            <a:pt x="23458" y="9"/>
                            <a:pt x="30212" y="6770"/>
                            <a:pt x="30204" y="15102"/>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2600;p46">
                      <a:extLst>
                        <a:ext uri="{FF2B5EF4-FFF2-40B4-BE49-F238E27FC236}">
                          <a16:creationId xmlns:a16="http://schemas.microsoft.com/office/drawing/2014/main" id="{8CD2B631-4645-BFE4-2319-0357E4A4FACE}"/>
                        </a:ext>
                      </a:extLst>
                    </p:cNvPr>
                    <p:cNvSpPr/>
                    <p:nvPr/>
                  </p:nvSpPr>
                  <p:spPr>
                    <a:xfrm>
                      <a:off x="5796382" y="2583501"/>
                      <a:ext cx="30204" cy="30172"/>
                    </a:xfrm>
                    <a:custGeom>
                      <a:avLst/>
                      <a:gdLst/>
                      <a:ahLst/>
                      <a:cxnLst/>
                      <a:rect l="l" t="t" r="r" b="b"/>
                      <a:pathLst>
                        <a:path w="30204" h="30172" extrusionOk="0">
                          <a:moveTo>
                            <a:pt x="30204" y="15101"/>
                          </a:moveTo>
                          <a:cubicBezTo>
                            <a:pt x="30196" y="23433"/>
                            <a:pt x="23427" y="30181"/>
                            <a:pt x="15087" y="30172"/>
                          </a:cubicBezTo>
                          <a:cubicBezTo>
                            <a:pt x="6746" y="30164"/>
                            <a:pt x="-8" y="23403"/>
                            <a:pt x="0" y="15071"/>
                          </a:cubicBezTo>
                          <a:cubicBezTo>
                            <a:pt x="8" y="6739"/>
                            <a:pt x="6777" y="-8"/>
                            <a:pt x="15117" y="0"/>
                          </a:cubicBezTo>
                          <a:cubicBezTo>
                            <a:pt x="23458" y="8"/>
                            <a:pt x="30212" y="6769"/>
                            <a:pt x="30204" y="15101"/>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2601;p46">
                      <a:extLst>
                        <a:ext uri="{FF2B5EF4-FFF2-40B4-BE49-F238E27FC236}">
                          <a16:creationId xmlns:a16="http://schemas.microsoft.com/office/drawing/2014/main" id="{462CC5B2-E42F-81F5-FB80-CF402682D3EE}"/>
                        </a:ext>
                      </a:extLst>
                    </p:cNvPr>
                    <p:cNvSpPr/>
                    <p:nvPr/>
                  </p:nvSpPr>
                  <p:spPr>
                    <a:xfrm>
                      <a:off x="5853719" y="2515975"/>
                      <a:ext cx="13623" cy="13609"/>
                    </a:xfrm>
                    <a:custGeom>
                      <a:avLst/>
                      <a:gdLst/>
                      <a:ahLst/>
                      <a:cxnLst/>
                      <a:rect l="l" t="t" r="r" b="b"/>
                      <a:pathLst>
                        <a:path w="13623" h="13609" extrusionOk="0">
                          <a:moveTo>
                            <a:pt x="13624" y="6812"/>
                          </a:moveTo>
                          <a:cubicBezTo>
                            <a:pt x="13620" y="10570"/>
                            <a:pt x="10567" y="13613"/>
                            <a:pt x="6805" y="13609"/>
                          </a:cubicBezTo>
                          <a:cubicBezTo>
                            <a:pt x="3042" y="13606"/>
                            <a:pt x="-4" y="10556"/>
                            <a:pt x="0" y="6798"/>
                          </a:cubicBezTo>
                          <a:cubicBezTo>
                            <a:pt x="4" y="3040"/>
                            <a:pt x="3057" y="-4"/>
                            <a:pt x="6819" y="0"/>
                          </a:cubicBezTo>
                          <a:cubicBezTo>
                            <a:pt x="10580" y="3"/>
                            <a:pt x="13627" y="3052"/>
                            <a:pt x="13624" y="6809"/>
                          </a:cubicBezTo>
                          <a:cubicBezTo>
                            <a:pt x="13624" y="6810"/>
                            <a:pt x="13624" y="6811"/>
                            <a:pt x="13624" y="6812"/>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2602;p46">
                      <a:extLst>
                        <a:ext uri="{FF2B5EF4-FFF2-40B4-BE49-F238E27FC236}">
                          <a16:creationId xmlns:a16="http://schemas.microsoft.com/office/drawing/2014/main" id="{31B78CDF-8836-BEFC-CCEA-01A651CB5656}"/>
                        </a:ext>
                      </a:extLst>
                    </p:cNvPr>
                    <p:cNvSpPr/>
                    <p:nvPr/>
                  </p:nvSpPr>
                  <p:spPr>
                    <a:xfrm>
                      <a:off x="5852904" y="3329615"/>
                      <a:ext cx="13624" cy="13609"/>
                    </a:xfrm>
                    <a:custGeom>
                      <a:avLst/>
                      <a:gdLst/>
                      <a:ahLst/>
                      <a:cxnLst/>
                      <a:rect l="l" t="t" r="r" b="b"/>
                      <a:pathLst>
                        <a:path w="13624" h="13609" extrusionOk="0">
                          <a:moveTo>
                            <a:pt x="13624" y="6812"/>
                          </a:moveTo>
                          <a:cubicBezTo>
                            <a:pt x="13621" y="10570"/>
                            <a:pt x="10568" y="13614"/>
                            <a:pt x="6806" y="13610"/>
                          </a:cubicBezTo>
                          <a:cubicBezTo>
                            <a:pt x="3043" y="13606"/>
                            <a:pt x="-4" y="10556"/>
                            <a:pt x="0" y="6798"/>
                          </a:cubicBezTo>
                          <a:cubicBezTo>
                            <a:pt x="4" y="3040"/>
                            <a:pt x="3057" y="-4"/>
                            <a:pt x="6819" y="0"/>
                          </a:cubicBezTo>
                          <a:cubicBezTo>
                            <a:pt x="10581" y="4"/>
                            <a:pt x="13628" y="3054"/>
                            <a:pt x="13624" y="6812"/>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2603;p46">
                      <a:extLst>
                        <a:ext uri="{FF2B5EF4-FFF2-40B4-BE49-F238E27FC236}">
                          <a16:creationId xmlns:a16="http://schemas.microsoft.com/office/drawing/2014/main" id="{3B38C26D-F929-A263-C1E9-425DCD8D851B}"/>
                        </a:ext>
                      </a:extLst>
                    </p:cNvPr>
                    <p:cNvSpPr/>
                    <p:nvPr/>
                  </p:nvSpPr>
                  <p:spPr>
                    <a:xfrm>
                      <a:off x="5819487" y="2878877"/>
                      <a:ext cx="13623" cy="13609"/>
                    </a:xfrm>
                    <a:custGeom>
                      <a:avLst/>
                      <a:gdLst/>
                      <a:ahLst/>
                      <a:cxnLst/>
                      <a:rect l="l" t="t" r="r" b="b"/>
                      <a:pathLst>
                        <a:path w="13623" h="13609" extrusionOk="0">
                          <a:moveTo>
                            <a:pt x="13624" y="6812"/>
                          </a:moveTo>
                          <a:cubicBezTo>
                            <a:pt x="13620" y="10570"/>
                            <a:pt x="10567" y="13613"/>
                            <a:pt x="6805" y="13609"/>
                          </a:cubicBezTo>
                          <a:cubicBezTo>
                            <a:pt x="3043" y="13605"/>
                            <a:pt x="-4" y="10556"/>
                            <a:pt x="0" y="6798"/>
                          </a:cubicBezTo>
                          <a:cubicBezTo>
                            <a:pt x="4" y="3040"/>
                            <a:pt x="3057" y="-4"/>
                            <a:pt x="6818" y="0"/>
                          </a:cubicBezTo>
                          <a:cubicBezTo>
                            <a:pt x="10580" y="4"/>
                            <a:pt x="13627" y="3053"/>
                            <a:pt x="13624" y="6812"/>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2604;p46">
                      <a:extLst>
                        <a:ext uri="{FF2B5EF4-FFF2-40B4-BE49-F238E27FC236}">
                          <a16:creationId xmlns:a16="http://schemas.microsoft.com/office/drawing/2014/main" id="{29EDA033-B9D5-4505-4ECE-F6932A29B0C5}"/>
                        </a:ext>
                      </a:extLst>
                    </p:cNvPr>
                    <p:cNvSpPr/>
                    <p:nvPr/>
                  </p:nvSpPr>
                  <p:spPr>
                    <a:xfrm>
                      <a:off x="5854029" y="2747865"/>
                      <a:ext cx="42714" cy="42668"/>
                    </a:xfrm>
                    <a:custGeom>
                      <a:avLst/>
                      <a:gdLst/>
                      <a:ahLst/>
                      <a:cxnLst/>
                      <a:rect l="l" t="t" r="r" b="b"/>
                      <a:pathLst>
                        <a:path w="42714" h="42668" extrusionOk="0">
                          <a:moveTo>
                            <a:pt x="42714" y="21357"/>
                          </a:moveTo>
                          <a:cubicBezTo>
                            <a:pt x="42701" y="33139"/>
                            <a:pt x="33129" y="42681"/>
                            <a:pt x="21335" y="42669"/>
                          </a:cubicBezTo>
                          <a:cubicBezTo>
                            <a:pt x="9540" y="42656"/>
                            <a:pt x="-12" y="33095"/>
                            <a:pt x="0" y="21312"/>
                          </a:cubicBezTo>
                          <a:cubicBezTo>
                            <a:pt x="12" y="9530"/>
                            <a:pt x="9583" y="-11"/>
                            <a:pt x="21378" y="0"/>
                          </a:cubicBezTo>
                          <a:cubicBezTo>
                            <a:pt x="33173" y="11"/>
                            <a:pt x="42725" y="9572"/>
                            <a:pt x="42714" y="21354"/>
                          </a:cubicBezTo>
                          <a:cubicBezTo>
                            <a:pt x="42714" y="21355"/>
                            <a:pt x="42714" y="21356"/>
                            <a:pt x="42714" y="21357"/>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43" name="Google Shape;2605;p46">
                  <a:extLst>
                    <a:ext uri="{FF2B5EF4-FFF2-40B4-BE49-F238E27FC236}">
                      <a16:creationId xmlns:a16="http://schemas.microsoft.com/office/drawing/2014/main" id="{CBA15E77-C8AE-8E37-989E-A00CE93ADCF5}"/>
                    </a:ext>
                  </a:extLst>
                </p:cNvPr>
                <p:cNvGrpSpPr/>
                <p:nvPr/>
              </p:nvGrpSpPr>
              <p:grpSpPr>
                <a:xfrm>
                  <a:off x="5715989" y="1897248"/>
                  <a:ext cx="160263" cy="1280752"/>
                  <a:chOff x="5715989" y="1897248"/>
                  <a:chExt cx="160263" cy="1280752"/>
                </a:xfrm>
              </p:grpSpPr>
              <p:sp>
                <p:nvSpPr>
                  <p:cNvPr id="586" name="Google Shape;2606;p46">
                    <a:extLst>
                      <a:ext uri="{FF2B5EF4-FFF2-40B4-BE49-F238E27FC236}">
                        <a16:creationId xmlns:a16="http://schemas.microsoft.com/office/drawing/2014/main" id="{0568E2A5-1A1C-3E9F-D227-8BBC164D4A0E}"/>
                      </a:ext>
                    </a:extLst>
                  </p:cNvPr>
                  <p:cNvSpPr/>
                  <p:nvPr/>
                </p:nvSpPr>
                <p:spPr>
                  <a:xfrm>
                    <a:off x="5717260" y="1897248"/>
                    <a:ext cx="158992" cy="10154"/>
                  </a:xfrm>
                  <a:custGeom>
                    <a:avLst/>
                    <a:gdLst/>
                    <a:ahLst/>
                    <a:cxnLst/>
                    <a:rect l="l" t="t" r="r" b="b"/>
                    <a:pathLst>
                      <a:path w="158992" h="10154" extrusionOk="0">
                        <a:moveTo>
                          <a:pt x="0" y="0"/>
                        </a:moveTo>
                        <a:lnTo>
                          <a:pt x="158993" y="0"/>
                        </a:lnTo>
                        <a:lnTo>
                          <a:pt x="158993" y="10155"/>
                        </a:lnTo>
                        <a:lnTo>
                          <a:pt x="0" y="101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2607;p46">
                    <a:extLst>
                      <a:ext uri="{FF2B5EF4-FFF2-40B4-BE49-F238E27FC236}">
                        <a16:creationId xmlns:a16="http://schemas.microsoft.com/office/drawing/2014/main" id="{26431A24-72D1-E6AF-38B6-44D8E5F1B33F}"/>
                      </a:ext>
                    </a:extLst>
                  </p:cNvPr>
                  <p:cNvSpPr/>
                  <p:nvPr/>
                </p:nvSpPr>
                <p:spPr>
                  <a:xfrm>
                    <a:off x="5717054" y="2108934"/>
                    <a:ext cx="158992" cy="10155"/>
                  </a:xfrm>
                  <a:custGeom>
                    <a:avLst/>
                    <a:gdLst/>
                    <a:ahLst/>
                    <a:cxnLst/>
                    <a:rect l="l" t="t" r="r" b="b"/>
                    <a:pathLst>
                      <a:path w="158992" h="10155" extrusionOk="0">
                        <a:moveTo>
                          <a:pt x="0" y="0"/>
                        </a:moveTo>
                        <a:lnTo>
                          <a:pt x="158993" y="0"/>
                        </a:lnTo>
                        <a:lnTo>
                          <a:pt x="158993" y="10155"/>
                        </a:lnTo>
                        <a:lnTo>
                          <a:pt x="0" y="101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2608;p46">
                    <a:extLst>
                      <a:ext uri="{FF2B5EF4-FFF2-40B4-BE49-F238E27FC236}">
                        <a16:creationId xmlns:a16="http://schemas.microsoft.com/office/drawing/2014/main" id="{CEF48277-A294-1A59-AEEF-1B4F1493BBD3}"/>
                      </a:ext>
                    </a:extLst>
                  </p:cNvPr>
                  <p:cNvSpPr/>
                  <p:nvPr/>
                </p:nvSpPr>
                <p:spPr>
                  <a:xfrm>
                    <a:off x="5716835" y="2320780"/>
                    <a:ext cx="158992" cy="10155"/>
                  </a:xfrm>
                  <a:custGeom>
                    <a:avLst/>
                    <a:gdLst/>
                    <a:ahLst/>
                    <a:cxnLst/>
                    <a:rect l="l" t="t" r="r" b="b"/>
                    <a:pathLst>
                      <a:path w="158992" h="10155" extrusionOk="0">
                        <a:moveTo>
                          <a:pt x="0" y="0"/>
                        </a:moveTo>
                        <a:lnTo>
                          <a:pt x="158993" y="0"/>
                        </a:lnTo>
                        <a:lnTo>
                          <a:pt x="158993" y="10155"/>
                        </a:lnTo>
                        <a:lnTo>
                          <a:pt x="0" y="101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2609;p46">
                    <a:extLst>
                      <a:ext uri="{FF2B5EF4-FFF2-40B4-BE49-F238E27FC236}">
                        <a16:creationId xmlns:a16="http://schemas.microsoft.com/office/drawing/2014/main" id="{A6561034-2061-7D63-424B-85ACE4497141}"/>
                      </a:ext>
                    </a:extLst>
                  </p:cNvPr>
                  <p:cNvSpPr/>
                  <p:nvPr/>
                </p:nvSpPr>
                <p:spPr>
                  <a:xfrm>
                    <a:off x="5716629" y="2532466"/>
                    <a:ext cx="158992" cy="10155"/>
                  </a:xfrm>
                  <a:custGeom>
                    <a:avLst/>
                    <a:gdLst/>
                    <a:ahLst/>
                    <a:cxnLst/>
                    <a:rect l="l" t="t" r="r" b="b"/>
                    <a:pathLst>
                      <a:path w="158992" h="10155" extrusionOk="0">
                        <a:moveTo>
                          <a:pt x="0" y="0"/>
                        </a:moveTo>
                        <a:lnTo>
                          <a:pt x="158993" y="0"/>
                        </a:lnTo>
                        <a:lnTo>
                          <a:pt x="158993" y="10155"/>
                        </a:lnTo>
                        <a:lnTo>
                          <a:pt x="0" y="101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2610;p46">
                    <a:extLst>
                      <a:ext uri="{FF2B5EF4-FFF2-40B4-BE49-F238E27FC236}">
                        <a16:creationId xmlns:a16="http://schemas.microsoft.com/office/drawing/2014/main" id="{5B0E7F93-1559-4DD8-1007-9017A9C01124}"/>
                      </a:ext>
                    </a:extLst>
                  </p:cNvPr>
                  <p:cNvSpPr/>
                  <p:nvPr/>
                </p:nvSpPr>
                <p:spPr>
                  <a:xfrm>
                    <a:off x="5716412" y="2744312"/>
                    <a:ext cx="158994" cy="10156"/>
                  </a:xfrm>
                  <a:custGeom>
                    <a:avLst/>
                    <a:gdLst/>
                    <a:ahLst/>
                    <a:cxnLst/>
                    <a:rect l="l" t="t" r="r" b="b"/>
                    <a:pathLst>
                      <a:path w="158994" h="10156" extrusionOk="0">
                        <a:moveTo>
                          <a:pt x="0" y="0"/>
                        </a:moveTo>
                        <a:lnTo>
                          <a:pt x="158995" y="0"/>
                        </a:lnTo>
                        <a:lnTo>
                          <a:pt x="158995" y="10156"/>
                        </a:lnTo>
                        <a:lnTo>
                          <a:pt x="0" y="10156"/>
                        </a:lnTo>
                        <a:close/>
                      </a:path>
                    </a:pathLst>
                  </a:custGeom>
                  <a:solidFill>
                    <a:srgbClr val="FBFFF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2611;p46">
                    <a:extLst>
                      <a:ext uri="{FF2B5EF4-FFF2-40B4-BE49-F238E27FC236}">
                        <a16:creationId xmlns:a16="http://schemas.microsoft.com/office/drawing/2014/main" id="{7ACCD552-4CCA-2CCB-369C-7D72B4C13667}"/>
                      </a:ext>
                    </a:extLst>
                  </p:cNvPr>
                  <p:cNvSpPr/>
                  <p:nvPr/>
                </p:nvSpPr>
                <p:spPr>
                  <a:xfrm>
                    <a:off x="5716200" y="2956079"/>
                    <a:ext cx="158992" cy="10154"/>
                  </a:xfrm>
                  <a:custGeom>
                    <a:avLst/>
                    <a:gdLst/>
                    <a:ahLst/>
                    <a:cxnLst/>
                    <a:rect l="l" t="t" r="r" b="b"/>
                    <a:pathLst>
                      <a:path w="158992" h="10154" extrusionOk="0">
                        <a:moveTo>
                          <a:pt x="0" y="0"/>
                        </a:moveTo>
                        <a:lnTo>
                          <a:pt x="158993" y="0"/>
                        </a:lnTo>
                        <a:lnTo>
                          <a:pt x="158993" y="10155"/>
                        </a:lnTo>
                        <a:lnTo>
                          <a:pt x="0" y="101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2612;p46">
                    <a:extLst>
                      <a:ext uri="{FF2B5EF4-FFF2-40B4-BE49-F238E27FC236}">
                        <a16:creationId xmlns:a16="http://schemas.microsoft.com/office/drawing/2014/main" id="{B75C10CC-8D4A-1255-2D07-5FBDB79FFB8D}"/>
                      </a:ext>
                    </a:extLst>
                  </p:cNvPr>
                  <p:cNvSpPr/>
                  <p:nvPr/>
                </p:nvSpPr>
                <p:spPr>
                  <a:xfrm>
                    <a:off x="5715989" y="3167845"/>
                    <a:ext cx="158992" cy="10155"/>
                  </a:xfrm>
                  <a:custGeom>
                    <a:avLst/>
                    <a:gdLst/>
                    <a:ahLst/>
                    <a:cxnLst/>
                    <a:rect l="l" t="t" r="r" b="b"/>
                    <a:pathLst>
                      <a:path w="158992" h="10155" extrusionOk="0">
                        <a:moveTo>
                          <a:pt x="0" y="0"/>
                        </a:moveTo>
                        <a:lnTo>
                          <a:pt x="158993" y="0"/>
                        </a:lnTo>
                        <a:lnTo>
                          <a:pt x="158993" y="10156"/>
                        </a:lnTo>
                        <a:lnTo>
                          <a:pt x="0" y="101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4" name="Google Shape;2613;p46">
                  <a:extLst>
                    <a:ext uri="{FF2B5EF4-FFF2-40B4-BE49-F238E27FC236}">
                      <a16:creationId xmlns:a16="http://schemas.microsoft.com/office/drawing/2014/main" id="{A4EA3B9E-FD4D-92F8-F01B-BF6863A5874A}"/>
                    </a:ext>
                  </a:extLst>
                </p:cNvPr>
                <p:cNvGrpSpPr/>
                <p:nvPr/>
              </p:nvGrpSpPr>
              <p:grpSpPr>
                <a:xfrm>
                  <a:off x="5722987" y="1670957"/>
                  <a:ext cx="302761" cy="1799726"/>
                  <a:chOff x="5722987" y="1670957"/>
                  <a:chExt cx="302761" cy="1799726"/>
                </a:xfrm>
              </p:grpSpPr>
              <p:sp>
                <p:nvSpPr>
                  <p:cNvPr id="584" name="Google Shape;2614;p46">
                    <a:extLst>
                      <a:ext uri="{FF2B5EF4-FFF2-40B4-BE49-F238E27FC236}">
                        <a16:creationId xmlns:a16="http://schemas.microsoft.com/office/drawing/2014/main" id="{8BC0C53B-C83B-4E72-12B1-35E43AEBF899}"/>
                      </a:ext>
                    </a:extLst>
                  </p:cNvPr>
                  <p:cNvSpPr/>
                  <p:nvPr/>
                </p:nvSpPr>
                <p:spPr>
                  <a:xfrm>
                    <a:off x="5722987" y="1670957"/>
                    <a:ext cx="92747" cy="1799607"/>
                  </a:xfrm>
                  <a:custGeom>
                    <a:avLst/>
                    <a:gdLst/>
                    <a:ahLst/>
                    <a:cxnLst/>
                    <a:rect l="l" t="t" r="r" b="b"/>
                    <a:pathLst>
                      <a:path w="92747" h="1799607" extrusionOk="0">
                        <a:moveTo>
                          <a:pt x="90948" y="1799608"/>
                        </a:moveTo>
                        <a:lnTo>
                          <a:pt x="90948" y="1799608"/>
                        </a:lnTo>
                        <a:cubicBezTo>
                          <a:pt x="40669" y="1799556"/>
                          <a:pt x="-49" y="1758800"/>
                          <a:pt x="0" y="1708574"/>
                        </a:cubicBezTo>
                        <a:lnTo>
                          <a:pt x="1710" y="0"/>
                        </a:lnTo>
                        <a:lnTo>
                          <a:pt x="92748" y="90"/>
                        </a:ln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2615;p46">
                    <a:extLst>
                      <a:ext uri="{FF2B5EF4-FFF2-40B4-BE49-F238E27FC236}">
                        <a16:creationId xmlns:a16="http://schemas.microsoft.com/office/drawing/2014/main" id="{97C53F82-912F-069E-0AEF-6A3B651881AE}"/>
                      </a:ext>
                    </a:extLst>
                  </p:cNvPr>
                  <p:cNvSpPr/>
                  <p:nvPr/>
                </p:nvSpPr>
                <p:spPr>
                  <a:xfrm>
                    <a:off x="5932910" y="1671166"/>
                    <a:ext cx="92838" cy="1799517"/>
                  </a:xfrm>
                  <a:custGeom>
                    <a:avLst/>
                    <a:gdLst/>
                    <a:ahLst/>
                    <a:cxnLst/>
                    <a:rect l="l" t="t" r="r" b="b"/>
                    <a:pathLst>
                      <a:path w="92838" h="1799517" extrusionOk="0">
                        <a:moveTo>
                          <a:pt x="0" y="1799518"/>
                        </a:moveTo>
                        <a:lnTo>
                          <a:pt x="0" y="1799518"/>
                        </a:lnTo>
                        <a:cubicBezTo>
                          <a:pt x="50279" y="1799567"/>
                          <a:pt x="91079" y="1758892"/>
                          <a:pt x="91130" y="1708666"/>
                        </a:cubicBezTo>
                        <a:lnTo>
                          <a:pt x="92838" y="91"/>
                        </a:lnTo>
                        <a:lnTo>
                          <a:pt x="1800" y="0"/>
                        </a:ln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5" name="Google Shape;2616;p46">
                  <a:extLst>
                    <a:ext uri="{FF2B5EF4-FFF2-40B4-BE49-F238E27FC236}">
                      <a16:creationId xmlns:a16="http://schemas.microsoft.com/office/drawing/2014/main" id="{79FCC942-9EDB-D7BC-BF9D-854AE31D0308}"/>
                    </a:ext>
                  </a:extLst>
                </p:cNvPr>
                <p:cNvGrpSpPr/>
                <p:nvPr/>
              </p:nvGrpSpPr>
              <p:grpSpPr>
                <a:xfrm>
                  <a:off x="5742633" y="1702366"/>
                  <a:ext cx="253265" cy="1576462"/>
                  <a:chOff x="5742633" y="1702366"/>
                  <a:chExt cx="253265" cy="1576462"/>
                </a:xfrm>
              </p:grpSpPr>
              <p:sp>
                <p:nvSpPr>
                  <p:cNvPr id="582" name="Google Shape;2617;p46">
                    <a:extLst>
                      <a:ext uri="{FF2B5EF4-FFF2-40B4-BE49-F238E27FC236}">
                        <a16:creationId xmlns:a16="http://schemas.microsoft.com/office/drawing/2014/main" id="{47E1F917-0D4E-F91D-CA8D-893CC959198F}"/>
                      </a:ext>
                    </a:extLst>
                  </p:cNvPr>
                  <p:cNvSpPr/>
                  <p:nvPr/>
                </p:nvSpPr>
                <p:spPr>
                  <a:xfrm>
                    <a:off x="5742633" y="1702366"/>
                    <a:ext cx="12938" cy="1576222"/>
                  </a:xfrm>
                  <a:custGeom>
                    <a:avLst/>
                    <a:gdLst/>
                    <a:ahLst/>
                    <a:cxnLst/>
                    <a:rect l="l" t="t" r="r" b="b"/>
                    <a:pathLst>
                      <a:path w="12938" h="1576222" extrusionOk="0">
                        <a:moveTo>
                          <a:pt x="7258" y="0"/>
                        </a:moveTo>
                        <a:cubicBezTo>
                          <a:pt x="8651" y="65678"/>
                          <a:pt x="9215" y="131354"/>
                          <a:pt x="10218" y="197031"/>
                        </a:cubicBezTo>
                        <a:lnTo>
                          <a:pt x="11823" y="394060"/>
                        </a:lnTo>
                        <a:cubicBezTo>
                          <a:pt x="12758" y="525413"/>
                          <a:pt x="12529" y="656765"/>
                          <a:pt x="12939" y="788118"/>
                        </a:cubicBezTo>
                        <a:cubicBezTo>
                          <a:pt x="12301" y="919469"/>
                          <a:pt x="12221" y="1050821"/>
                          <a:pt x="11058" y="1182171"/>
                        </a:cubicBezTo>
                        <a:lnTo>
                          <a:pt x="9053" y="1379198"/>
                        </a:lnTo>
                        <a:cubicBezTo>
                          <a:pt x="7912" y="1444872"/>
                          <a:pt x="7215" y="1510547"/>
                          <a:pt x="5681" y="1576222"/>
                        </a:cubicBezTo>
                        <a:cubicBezTo>
                          <a:pt x="4278" y="1510545"/>
                          <a:pt x="3713" y="1444868"/>
                          <a:pt x="2703" y="1379191"/>
                        </a:cubicBezTo>
                        <a:lnTo>
                          <a:pt x="1093" y="1182162"/>
                        </a:lnTo>
                        <a:cubicBezTo>
                          <a:pt x="193" y="1050809"/>
                          <a:pt x="376" y="919457"/>
                          <a:pt x="0" y="788105"/>
                        </a:cubicBezTo>
                        <a:cubicBezTo>
                          <a:pt x="673" y="656754"/>
                          <a:pt x="706" y="525402"/>
                          <a:pt x="1904" y="394051"/>
                        </a:cubicBezTo>
                        <a:lnTo>
                          <a:pt x="3904" y="197025"/>
                        </a:lnTo>
                        <a:cubicBezTo>
                          <a:pt x="5038" y="131350"/>
                          <a:pt x="5734" y="65675"/>
                          <a:pt x="725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2618;p46">
                    <a:extLst>
                      <a:ext uri="{FF2B5EF4-FFF2-40B4-BE49-F238E27FC236}">
                        <a16:creationId xmlns:a16="http://schemas.microsoft.com/office/drawing/2014/main" id="{51B65942-D080-43D3-4A9E-CB31CC3DC6AE}"/>
                      </a:ext>
                    </a:extLst>
                  </p:cNvPr>
                  <p:cNvSpPr/>
                  <p:nvPr/>
                </p:nvSpPr>
                <p:spPr>
                  <a:xfrm>
                    <a:off x="5982959" y="1986106"/>
                    <a:ext cx="12939" cy="1292722"/>
                  </a:xfrm>
                  <a:custGeom>
                    <a:avLst/>
                    <a:gdLst/>
                    <a:ahLst/>
                    <a:cxnLst/>
                    <a:rect l="l" t="t" r="r" b="b"/>
                    <a:pathLst>
                      <a:path w="12939" h="1292722" extrusionOk="0">
                        <a:moveTo>
                          <a:pt x="7117" y="0"/>
                        </a:moveTo>
                        <a:cubicBezTo>
                          <a:pt x="8522" y="53865"/>
                          <a:pt x="9098" y="107729"/>
                          <a:pt x="10111" y="161593"/>
                        </a:cubicBezTo>
                        <a:lnTo>
                          <a:pt x="11753" y="323185"/>
                        </a:lnTo>
                        <a:cubicBezTo>
                          <a:pt x="12712" y="430913"/>
                          <a:pt x="12506" y="538640"/>
                          <a:pt x="12939" y="646368"/>
                        </a:cubicBezTo>
                        <a:cubicBezTo>
                          <a:pt x="12324" y="754094"/>
                          <a:pt x="12268" y="861821"/>
                          <a:pt x="11128" y="969546"/>
                        </a:cubicBezTo>
                        <a:lnTo>
                          <a:pt x="9160" y="1131135"/>
                        </a:lnTo>
                        <a:cubicBezTo>
                          <a:pt x="8030" y="1184997"/>
                          <a:pt x="7345" y="1238860"/>
                          <a:pt x="5823" y="1292722"/>
                        </a:cubicBezTo>
                        <a:cubicBezTo>
                          <a:pt x="4407" y="1238857"/>
                          <a:pt x="3831" y="1184993"/>
                          <a:pt x="2809" y="1131129"/>
                        </a:cubicBezTo>
                        <a:lnTo>
                          <a:pt x="1164" y="969537"/>
                        </a:lnTo>
                        <a:cubicBezTo>
                          <a:pt x="240" y="861809"/>
                          <a:pt x="399" y="754082"/>
                          <a:pt x="0" y="646355"/>
                        </a:cubicBezTo>
                        <a:cubicBezTo>
                          <a:pt x="649" y="538628"/>
                          <a:pt x="659" y="430901"/>
                          <a:pt x="1834" y="323175"/>
                        </a:cubicBezTo>
                        <a:lnTo>
                          <a:pt x="3799" y="161587"/>
                        </a:lnTo>
                        <a:cubicBezTo>
                          <a:pt x="4920" y="107725"/>
                          <a:pt x="5604" y="53862"/>
                          <a:pt x="7117"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6" name="Google Shape;2619;p46">
                  <a:extLst>
                    <a:ext uri="{FF2B5EF4-FFF2-40B4-BE49-F238E27FC236}">
                      <a16:creationId xmlns:a16="http://schemas.microsoft.com/office/drawing/2014/main" id="{9B5241C2-D019-D205-D60B-16D27E7EF418}"/>
                    </a:ext>
                  </a:extLst>
                </p:cNvPr>
                <p:cNvGrpSpPr/>
                <p:nvPr/>
              </p:nvGrpSpPr>
              <p:grpSpPr>
                <a:xfrm>
                  <a:off x="5728917" y="1327629"/>
                  <a:ext cx="243740" cy="750395"/>
                  <a:chOff x="5728917" y="1327629"/>
                  <a:chExt cx="243740" cy="750395"/>
                </a:xfrm>
              </p:grpSpPr>
              <p:grpSp>
                <p:nvGrpSpPr>
                  <p:cNvPr id="547" name="Google Shape;2620;p46">
                    <a:extLst>
                      <a:ext uri="{FF2B5EF4-FFF2-40B4-BE49-F238E27FC236}">
                        <a16:creationId xmlns:a16="http://schemas.microsoft.com/office/drawing/2014/main" id="{E5372654-F709-4B03-9958-3F402834F4E8}"/>
                      </a:ext>
                    </a:extLst>
                  </p:cNvPr>
                  <p:cNvGrpSpPr/>
                  <p:nvPr/>
                </p:nvGrpSpPr>
                <p:grpSpPr>
                  <a:xfrm>
                    <a:off x="5898177" y="1783788"/>
                    <a:ext cx="64922" cy="64853"/>
                    <a:chOff x="5898177" y="1783788"/>
                    <a:chExt cx="64922" cy="64853"/>
                  </a:xfrm>
                </p:grpSpPr>
                <p:grpSp>
                  <p:nvGrpSpPr>
                    <p:cNvPr id="576" name="Google Shape;2621;p46">
                      <a:extLst>
                        <a:ext uri="{FF2B5EF4-FFF2-40B4-BE49-F238E27FC236}">
                          <a16:creationId xmlns:a16="http://schemas.microsoft.com/office/drawing/2014/main" id="{20EFEF0D-5D06-C148-78D0-2E4EF2B9D18C}"/>
                        </a:ext>
                      </a:extLst>
                    </p:cNvPr>
                    <p:cNvGrpSpPr/>
                    <p:nvPr/>
                  </p:nvGrpSpPr>
                  <p:grpSpPr>
                    <a:xfrm>
                      <a:off x="5898177" y="1783788"/>
                      <a:ext cx="64922" cy="64853"/>
                      <a:chOff x="5898177" y="1783788"/>
                      <a:chExt cx="64922" cy="64853"/>
                    </a:xfrm>
                  </p:grpSpPr>
                  <p:grpSp>
                    <p:nvGrpSpPr>
                      <p:cNvPr id="578" name="Google Shape;2622;p46">
                        <a:extLst>
                          <a:ext uri="{FF2B5EF4-FFF2-40B4-BE49-F238E27FC236}">
                            <a16:creationId xmlns:a16="http://schemas.microsoft.com/office/drawing/2014/main" id="{D39CB420-1371-1CE0-C735-3D0871908E9D}"/>
                          </a:ext>
                        </a:extLst>
                      </p:cNvPr>
                      <p:cNvGrpSpPr/>
                      <p:nvPr/>
                    </p:nvGrpSpPr>
                    <p:grpSpPr>
                      <a:xfrm>
                        <a:off x="5898177" y="1783788"/>
                        <a:ext cx="64922" cy="64853"/>
                        <a:chOff x="5898177" y="1783788"/>
                        <a:chExt cx="64922" cy="64853"/>
                      </a:xfrm>
                    </p:grpSpPr>
                    <p:sp>
                      <p:nvSpPr>
                        <p:cNvPr id="580" name="Google Shape;2623;p46">
                          <a:extLst>
                            <a:ext uri="{FF2B5EF4-FFF2-40B4-BE49-F238E27FC236}">
                              <a16:creationId xmlns:a16="http://schemas.microsoft.com/office/drawing/2014/main" id="{6D1C220D-7093-78CE-9EBA-1E91F25DEFAB}"/>
                            </a:ext>
                          </a:extLst>
                        </p:cNvPr>
                        <p:cNvSpPr/>
                        <p:nvPr/>
                      </p:nvSpPr>
                      <p:spPr>
                        <a:xfrm>
                          <a:off x="5898177" y="1783788"/>
                          <a:ext cx="64922" cy="64853"/>
                        </a:xfrm>
                        <a:custGeom>
                          <a:avLst/>
                          <a:gdLst/>
                          <a:ahLst/>
                          <a:cxnLst/>
                          <a:rect l="l" t="t" r="r" b="b"/>
                          <a:pathLst>
                            <a:path w="64922" h="64853" extrusionOk="0">
                              <a:moveTo>
                                <a:pt x="64918" y="31920"/>
                              </a:moveTo>
                              <a:cubicBezTo>
                                <a:pt x="65199" y="49827"/>
                                <a:pt x="50894" y="64570"/>
                                <a:pt x="32969" y="64850"/>
                              </a:cubicBezTo>
                              <a:cubicBezTo>
                                <a:pt x="15043" y="65130"/>
                                <a:pt x="284" y="50840"/>
                                <a:pt x="4" y="32934"/>
                              </a:cubicBezTo>
                              <a:cubicBezTo>
                                <a:pt x="-276" y="15027"/>
                                <a:pt x="14028" y="284"/>
                                <a:pt x="31954" y="4"/>
                              </a:cubicBezTo>
                              <a:cubicBezTo>
                                <a:pt x="49879" y="-276"/>
                                <a:pt x="64638" y="14013"/>
                                <a:pt x="64918" y="3192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2624;p46">
                          <a:extLst>
                            <a:ext uri="{FF2B5EF4-FFF2-40B4-BE49-F238E27FC236}">
                              <a16:creationId xmlns:a16="http://schemas.microsoft.com/office/drawing/2014/main" id="{7FD65F49-69EA-0872-84D9-E673FCDE350A}"/>
                            </a:ext>
                          </a:extLst>
                        </p:cNvPr>
                        <p:cNvSpPr/>
                        <p:nvPr/>
                      </p:nvSpPr>
                      <p:spPr>
                        <a:xfrm>
                          <a:off x="5907629" y="1786218"/>
                          <a:ext cx="55470" cy="62384"/>
                        </a:xfrm>
                        <a:custGeom>
                          <a:avLst/>
                          <a:gdLst/>
                          <a:ahLst/>
                          <a:cxnLst/>
                          <a:rect l="l" t="t" r="r" b="b"/>
                          <a:pathLst>
                            <a:path w="55470" h="62384" extrusionOk="0">
                              <a:moveTo>
                                <a:pt x="35320" y="0"/>
                              </a:moveTo>
                              <a:cubicBezTo>
                                <a:pt x="47944" y="12686"/>
                                <a:pt x="47883" y="33194"/>
                                <a:pt x="35183" y="45804"/>
                              </a:cubicBezTo>
                              <a:cubicBezTo>
                                <a:pt x="25931" y="54992"/>
                                <a:pt x="12067" y="57745"/>
                                <a:pt x="0" y="52791"/>
                              </a:cubicBezTo>
                              <a:cubicBezTo>
                                <a:pt x="12608" y="65501"/>
                                <a:pt x="33144" y="65593"/>
                                <a:pt x="45867" y="52998"/>
                              </a:cubicBezTo>
                              <a:cubicBezTo>
                                <a:pt x="58590" y="40403"/>
                                <a:pt x="58683" y="19890"/>
                                <a:pt x="46074" y="7180"/>
                              </a:cubicBezTo>
                              <a:cubicBezTo>
                                <a:pt x="43008" y="4090"/>
                                <a:pt x="39351" y="1648"/>
                                <a:pt x="35319" y="0"/>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79" name="Google Shape;2625;p46">
                        <a:extLst>
                          <a:ext uri="{FF2B5EF4-FFF2-40B4-BE49-F238E27FC236}">
                            <a16:creationId xmlns:a16="http://schemas.microsoft.com/office/drawing/2014/main" id="{0DE37134-01B2-21F3-03D8-4A83B5D70758}"/>
                          </a:ext>
                        </a:extLst>
                      </p:cNvPr>
                      <p:cNvSpPr/>
                      <p:nvPr/>
                    </p:nvSpPr>
                    <p:spPr>
                      <a:xfrm>
                        <a:off x="5904077" y="1791376"/>
                        <a:ext cx="28778" cy="35301"/>
                      </a:xfrm>
                      <a:custGeom>
                        <a:avLst/>
                        <a:gdLst/>
                        <a:ahLst/>
                        <a:cxnLst/>
                        <a:rect l="l" t="t" r="r" b="b"/>
                        <a:pathLst>
                          <a:path w="28778" h="35301" extrusionOk="0">
                            <a:moveTo>
                              <a:pt x="25438" y="23795"/>
                            </a:moveTo>
                            <a:cubicBezTo>
                              <a:pt x="20346" y="32930"/>
                              <a:pt x="11273" y="37586"/>
                              <a:pt x="5171" y="34192"/>
                            </a:cubicBezTo>
                            <a:cubicBezTo>
                              <a:pt x="-931" y="30800"/>
                              <a:pt x="-1750" y="20642"/>
                              <a:pt x="3342" y="11507"/>
                            </a:cubicBezTo>
                            <a:cubicBezTo>
                              <a:pt x="8432" y="2371"/>
                              <a:pt x="17505" y="-2285"/>
                              <a:pt x="23607" y="1109"/>
                            </a:cubicBezTo>
                            <a:cubicBezTo>
                              <a:pt x="29709" y="4501"/>
                              <a:pt x="30529" y="14659"/>
                              <a:pt x="25438" y="23795"/>
                            </a:cubicBez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77" name="Google Shape;2626;p46">
                      <a:extLst>
                        <a:ext uri="{FF2B5EF4-FFF2-40B4-BE49-F238E27FC236}">
                          <a16:creationId xmlns:a16="http://schemas.microsoft.com/office/drawing/2014/main" id="{2BCB3193-2F36-74C3-749B-C833C121DF79}"/>
                        </a:ext>
                      </a:extLst>
                    </p:cNvPr>
                    <p:cNvSpPr/>
                    <p:nvPr/>
                  </p:nvSpPr>
                  <p:spPr>
                    <a:xfrm>
                      <a:off x="5906402" y="1790697"/>
                      <a:ext cx="16877" cy="18461"/>
                    </a:xfrm>
                    <a:custGeom>
                      <a:avLst/>
                      <a:gdLst/>
                      <a:ahLst/>
                      <a:cxnLst/>
                      <a:rect l="l" t="t" r="r" b="b"/>
                      <a:pathLst>
                        <a:path w="16877" h="18461" extrusionOk="0">
                          <a:moveTo>
                            <a:pt x="12790" y="12947"/>
                          </a:moveTo>
                          <a:cubicBezTo>
                            <a:pt x="8798" y="17612"/>
                            <a:pt x="3614" y="19730"/>
                            <a:pt x="1211" y="17677"/>
                          </a:cubicBezTo>
                          <a:cubicBezTo>
                            <a:pt x="-1193" y="15625"/>
                            <a:pt x="94" y="10180"/>
                            <a:pt x="4086" y="5513"/>
                          </a:cubicBezTo>
                          <a:cubicBezTo>
                            <a:pt x="8077" y="849"/>
                            <a:pt x="13264" y="-1269"/>
                            <a:pt x="15666" y="784"/>
                          </a:cubicBezTo>
                          <a:cubicBezTo>
                            <a:pt x="18071" y="2836"/>
                            <a:pt x="16783" y="8281"/>
                            <a:pt x="12790" y="129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8" name="Google Shape;2627;p46">
                    <a:extLst>
                      <a:ext uri="{FF2B5EF4-FFF2-40B4-BE49-F238E27FC236}">
                        <a16:creationId xmlns:a16="http://schemas.microsoft.com/office/drawing/2014/main" id="{F5D4A871-3138-2499-3544-5624CFAAC189}"/>
                      </a:ext>
                    </a:extLst>
                  </p:cNvPr>
                  <p:cNvGrpSpPr/>
                  <p:nvPr/>
                </p:nvGrpSpPr>
                <p:grpSpPr>
                  <a:xfrm>
                    <a:off x="5728917" y="1425330"/>
                    <a:ext cx="64923" cy="64852"/>
                    <a:chOff x="5728917" y="1425330"/>
                    <a:chExt cx="64923" cy="64852"/>
                  </a:xfrm>
                </p:grpSpPr>
                <p:grpSp>
                  <p:nvGrpSpPr>
                    <p:cNvPr id="570" name="Google Shape;2628;p46">
                      <a:extLst>
                        <a:ext uri="{FF2B5EF4-FFF2-40B4-BE49-F238E27FC236}">
                          <a16:creationId xmlns:a16="http://schemas.microsoft.com/office/drawing/2014/main" id="{BB3A44D9-9C16-5C8A-4D31-A7F205CDC70C}"/>
                        </a:ext>
                      </a:extLst>
                    </p:cNvPr>
                    <p:cNvGrpSpPr/>
                    <p:nvPr/>
                  </p:nvGrpSpPr>
                  <p:grpSpPr>
                    <a:xfrm>
                      <a:off x="5728917" y="1425330"/>
                      <a:ext cx="64923" cy="64852"/>
                      <a:chOff x="5728917" y="1425330"/>
                      <a:chExt cx="64923" cy="64852"/>
                    </a:xfrm>
                  </p:grpSpPr>
                  <p:grpSp>
                    <p:nvGrpSpPr>
                      <p:cNvPr id="572" name="Google Shape;2629;p46">
                        <a:extLst>
                          <a:ext uri="{FF2B5EF4-FFF2-40B4-BE49-F238E27FC236}">
                            <a16:creationId xmlns:a16="http://schemas.microsoft.com/office/drawing/2014/main" id="{8BE0FA78-7E32-AC5B-8FC6-D10B989BEF4C}"/>
                          </a:ext>
                        </a:extLst>
                      </p:cNvPr>
                      <p:cNvGrpSpPr/>
                      <p:nvPr/>
                    </p:nvGrpSpPr>
                    <p:grpSpPr>
                      <a:xfrm>
                        <a:off x="5728917" y="1425330"/>
                        <a:ext cx="64923" cy="64852"/>
                        <a:chOff x="5728917" y="1425330"/>
                        <a:chExt cx="64923" cy="64852"/>
                      </a:xfrm>
                    </p:grpSpPr>
                    <p:sp>
                      <p:nvSpPr>
                        <p:cNvPr id="574" name="Google Shape;2630;p46">
                          <a:extLst>
                            <a:ext uri="{FF2B5EF4-FFF2-40B4-BE49-F238E27FC236}">
                              <a16:creationId xmlns:a16="http://schemas.microsoft.com/office/drawing/2014/main" id="{0D259D0E-C1D0-3E58-56D1-B5C782A40626}"/>
                            </a:ext>
                          </a:extLst>
                        </p:cNvPr>
                        <p:cNvSpPr/>
                        <p:nvPr/>
                      </p:nvSpPr>
                      <p:spPr>
                        <a:xfrm>
                          <a:off x="5728917" y="1425330"/>
                          <a:ext cx="64921" cy="64852"/>
                        </a:xfrm>
                        <a:custGeom>
                          <a:avLst/>
                          <a:gdLst/>
                          <a:ahLst/>
                          <a:cxnLst/>
                          <a:rect l="l" t="t" r="r" b="b"/>
                          <a:pathLst>
                            <a:path w="64921" h="64852" extrusionOk="0">
                              <a:moveTo>
                                <a:pt x="64918" y="31921"/>
                              </a:moveTo>
                              <a:cubicBezTo>
                                <a:pt x="65197" y="49827"/>
                                <a:pt x="50893" y="64569"/>
                                <a:pt x="32967" y="64849"/>
                              </a:cubicBezTo>
                              <a:cubicBezTo>
                                <a:pt x="15042" y="65128"/>
                                <a:pt x="284" y="50838"/>
                                <a:pt x="4" y="32932"/>
                              </a:cubicBezTo>
                              <a:cubicBezTo>
                                <a:pt x="-275" y="15026"/>
                                <a:pt x="14029" y="284"/>
                                <a:pt x="31954" y="4"/>
                              </a:cubicBezTo>
                              <a:cubicBezTo>
                                <a:pt x="49879" y="-276"/>
                                <a:pt x="64637" y="14014"/>
                                <a:pt x="64917" y="31920"/>
                              </a:cubicBezTo>
                              <a:cubicBezTo>
                                <a:pt x="64917" y="31920"/>
                                <a:pt x="64917" y="31920"/>
                                <a:pt x="64917" y="3192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2631;p46">
                          <a:extLst>
                            <a:ext uri="{FF2B5EF4-FFF2-40B4-BE49-F238E27FC236}">
                              <a16:creationId xmlns:a16="http://schemas.microsoft.com/office/drawing/2014/main" id="{5BDD43ED-2BB9-A9CF-0C40-06245B18CE4D}"/>
                            </a:ext>
                          </a:extLst>
                        </p:cNvPr>
                        <p:cNvSpPr/>
                        <p:nvPr/>
                      </p:nvSpPr>
                      <p:spPr>
                        <a:xfrm>
                          <a:off x="5738368" y="1427761"/>
                          <a:ext cx="55472" cy="62386"/>
                        </a:xfrm>
                        <a:custGeom>
                          <a:avLst/>
                          <a:gdLst/>
                          <a:ahLst/>
                          <a:cxnLst/>
                          <a:rect l="l" t="t" r="r" b="b"/>
                          <a:pathLst>
                            <a:path w="55472" h="62386" extrusionOk="0">
                              <a:moveTo>
                                <a:pt x="35320" y="0"/>
                              </a:moveTo>
                              <a:cubicBezTo>
                                <a:pt x="47943" y="12689"/>
                                <a:pt x="47879" y="33197"/>
                                <a:pt x="35177" y="45807"/>
                              </a:cubicBezTo>
                              <a:cubicBezTo>
                                <a:pt x="25925" y="54991"/>
                                <a:pt x="12065" y="57744"/>
                                <a:pt x="0" y="52793"/>
                              </a:cubicBezTo>
                              <a:cubicBezTo>
                                <a:pt x="12609" y="65503"/>
                                <a:pt x="33145" y="65596"/>
                                <a:pt x="45868" y="53001"/>
                              </a:cubicBezTo>
                              <a:cubicBezTo>
                                <a:pt x="58592" y="40405"/>
                                <a:pt x="58685" y="19891"/>
                                <a:pt x="46076" y="7181"/>
                              </a:cubicBezTo>
                              <a:cubicBezTo>
                                <a:pt x="43010" y="4090"/>
                                <a:pt x="39352" y="1648"/>
                                <a:pt x="35320" y="0"/>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73" name="Google Shape;2632;p46">
                        <a:extLst>
                          <a:ext uri="{FF2B5EF4-FFF2-40B4-BE49-F238E27FC236}">
                            <a16:creationId xmlns:a16="http://schemas.microsoft.com/office/drawing/2014/main" id="{948B601B-8AB9-A0A4-B300-0E8D08CDE821}"/>
                          </a:ext>
                        </a:extLst>
                      </p:cNvPr>
                      <p:cNvSpPr/>
                      <p:nvPr/>
                    </p:nvSpPr>
                    <p:spPr>
                      <a:xfrm>
                        <a:off x="5734818" y="1432919"/>
                        <a:ext cx="28778" cy="35301"/>
                      </a:xfrm>
                      <a:custGeom>
                        <a:avLst/>
                        <a:gdLst/>
                        <a:ahLst/>
                        <a:cxnLst/>
                        <a:rect l="l" t="t" r="r" b="b"/>
                        <a:pathLst>
                          <a:path w="28778" h="35301" extrusionOk="0">
                            <a:moveTo>
                              <a:pt x="25438" y="23794"/>
                            </a:moveTo>
                            <a:cubicBezTo>
                              <a:pt x="20345" y="32931"/>
                              <a:pt x="11272" y="37585"/>
                              <a:pt x="5170" y="34194"/>
                            </a:cubicBezTo>
                            <a:cubicBezTo>
                              <a:pt x="-932" y="30799"/>
                              <a:pt x="-1749" y="20643"/>
                              <a:pt x="3341" y="11506"/>
                            </a:cubicBezTo>
                            <a:cubicBezTo>
                              <a:pt x="8433" y="2371"/>
                              <a:pt x="17506" y="-2284"/>
                              <a:pt x="23608" y="1109"/>
                            </a:cubicBezTo>
                            <a:cubicBezTo>
                              <a:pt x="29709" y="4503"/>
                              <a:pt x="30528" y="14658"/>
                              <a:pt x="25438" y="23794"/>
                            </a:cubicBez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71" name="Google Shape;2633;p46">
                      <a:extLst>
                        <a:ext uri="{FF2B5EF4-FFF2-40B4-BE49-F238E27FC236}">
                          <a16:creationId xmlns:a16="http://schemas.microsoft.com/office/drawing/2014/main" id="{2B7249B4-2290-90AC-8704-59AD97216F88}"/>
                        </a:ext>
                      </a:extLst>
                    </p:cNvPr>
                    <p:cNvSpPr/>
                    <p:nvPr/>
                  </p:nvSpPr>
                  <p:spPr>
                    <a:xfrm>
                      <a:off x="5737142" y="1432241"/>
                      <a:ext cx="16877" cy="18460"/>
                    </a:xfrm>
                    <a:custGeom>
                      <a:avLst/>
                      <a:gdLst/>
                      <a:ahLst/>
                      <a:cxnLst/>
                      <a:rect l="l" t="t" r="r" b="b"/>
                      <a:pathLst>
                        <a:path w="16877" h="18460" extrusionOk="0">
                          <a:moveTo>
                            <a:pt x="12792" y="12946"/>
                          </a:moveTo>
                          <a:cubicBezTo>
                            <a:pt x="8799" y="17611"/>
                            <a:pt x="3614" y="19729"/>
                            <a:pt x="1211" y="17677"/>
                          </a:cubicBezTo>
                          <a:cubicBezTo>
                            <a:pt x="-1193" y="15624"/>
                            <a:pt x="94" y="10178"/>
                            <a:pt x="4086" y="5514"/>
                          </a:cubicBezTo>
                          <a:cubicBezTo>
                            <a:pt x="8078" y="850"/>
                            <a:pt x="13263" y="-1268"/>
                            <a:pt x="15666" y="783"/>
                          </a:cubicBezTo>
                          <a:cubicBezTo>
                            <a:pt x="18071" y="2836"/>
                            <a:pt x="16784" y="8282"/>
                            <a:pt x="12792" y="129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9" name="Google Shape;2634;p46">
                    <a:extLst>
                      <a:ext uri="{FF2B5EF4-FFF2-40B4-BE49-F238E27FC236}">
                        <a16:creationId xmlns:a16="http://schemas.microsoft.com/office/drawing/2014/main" id="{27673ECC-F4CD-380D-3104-CE3B4D7D3B78}"/>
                      </a:ext>
                    </a:extLst>
                  </p:cNvPr>
                  <p:cNvGrpSpPr/>
                  <p:nvPr/>
                </p:nvGrpSpPr>
                <p:grpSpPr>
                  <a:xfrm>
                    <a:off x="5842668" y="1370606"/>
                    <a:ext cx="129989" cy="129850"/>
                    <a:chOff x="5842668" y="1370606"/>
                    <a:chExt cx="129989" cy="129850"/>
                  </a:xfrm>
                </p:grpSpPr>
                <p:grpSp>
                  <p:nvGrpSpPr>
                    <p:cNvPr id="564" name="Google Shape;2635;p46">
                      <a:extLst>
                        <a:ext uri="{FF2B5EF4-FFF2-40B4-BE49-F238E27FC236}">
                          <a16:creationId xmlns:a16="http://schemas.microsoft.com/office/drawing/2014/main" id="{17E6EF60-232F-1114-756E-B97DD96921C1}"/>
                        </a:ext>
                      </a:extLst>
                    </p:cNvPr>
                    <p:cNvGrpSpPr/>
                    <p:nvPr/>
                  </p:nvGrpSpPr>
                  <p:grpSpPr>
                    <a:xfrm>
                      <a:off x="5842668" y="1370606"/>
                      <a:ext cx="129989" cy="129850"/>
                      <a:chOff x="5842668" y="1370606"/>
                      <a:chExt cx="129989" cy="129850"/>
                    </a:xfrm>
                  </p:grpSpPr>
                  <p:grpSp>
                    <p:nvGrpSpPr>
                      <p:cNvPr id="566" name="Google Shape;2636;p46">
                        <a:extLst>
                          <a:ext uri="{FF2B5EF4-FFF2-40B4-BE49-F238E27FC236}">
                            <a16:creationId xmlns:a16="http://schemas.microsoft.com/office/drawing/2014/main" id="{AD46CC7F-119E-9D9D-C9B9-24A0553EA15C}"/>
                          </a:ext>
                        </a:extLst>
                      </p:cNvPr>
                      <p:cNvGrpSpPr/>
                      <p:nvPr/>
                    </p:nvGrpSpPr>
                    <p:grpSpPr>
                      <a:xfrm>
                        <a:off x="5842668" y="1370606"/>
                        <a:ext cx="129989" cy="129850"/>
                        <a:chOff x="5842668" y="1370606"/>
                        <a:chExt cx="129989" cy="129850"/>
                      </a:xfrm>
                    </p:grpSpPr>
                    <p:sp>
                      <p:nvSpPr>
                        <p:cNvPr id="568" name="Google Shape;2637;p46">
                          <a:extLst>
                            <a:ext uri="{FF2B5EF4-FFF2-40B4-BE49-F238E27FC236}">
                              <a16:creationId xmlns:a16="http://schemas.microsoft.com/office/drawing/2014/main" id="{EBAEC665-0F46-7711-1688-258A13F2DA62}"/>
                            </a:ext>
                          </a:extLst>
                        </p:cNvPr>
                        <p:cNvSpPr/>
                        <p:nvPr/>
                      </p:nvSpPr>
                      <p:spPr>
                        <a:xfrm>
                          <a:off x="5842668" y="1370606"/>
                          <a:ext cx="129988" cy="129850"/>
                        </a:xfrm>
                        <a:custGeom>
                          <a:avLst/>
                          <a:gdLst/>
                          <a:ahLst/>
                          <a:cxnLst/>
                          <a:rect l="l" t="t" r="r" b="b"/>
                          <a:pathLst>
                            <a:path w="129988" h="129850" extrusionOk="0">
                              <a:moveTo>
                                <a:pt x="129980" y="63910"/>
                              </a:moveTo>
                              <a:cubicBezTo>
                                <a:pt x="130542" y="99763"/>
                                <a:pt x="101901" y="129282"/>
                                <a:pt x="66011" y="129843"/>
                              </a:cubicBezTo>
                              <a:cubicBezTo>
                                <a:pt x="30120" y="130404"/>
                                <a:pt x="569" y="101794"/>
                                <a:pt x="8" y="65941"/>
                              </a:cubicBezTo>
                              <a:cubicBezTo>
                                <a:pt x="-553" y="30088"/>
                                <a:pt x="28087" y="569"/>
                                <a:pt x="63978" y="8"/>
                              </a:cubicBezTo>
                              <a:cubicBezTo>
                                <a:pt x="99868" y="-553"/>
                                <a:pt x="129418" y="28055"/>
                                <a:pt x="129980" y="63907"/>
                              </a:cubicBezTo>
                              <a:cubicBezTo>
                                <a:pt x="129980" y="63908"/>
                                <a:pt x="129980" y="63909"/>
                                <a:pt x="129980" y="6391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2638;p46">
                          <a:extLst>
                            <a:ext uri="{FF2B5EF4-FFF2-40B4-BE49-F238E27FC236}">
                              <a16:creationId xmlns:a16="http://schemas.microsoft.com/office/drawing/2014/main" id="{7C07C2AD-7C94-DB95-C30F-C9F4892D4138}"/>
                            </a:ext>
                          </a:extLst>
                        </p:cNvPr>
                        <p:cNvSpPr/>
                        <p:nvPr/>
                      </p:nvSpPr>
                      <p:spPr>
                        <a:xfrm>
                          <a:off x="5861593" y="1375471"/>
                          <a:ext cx="111064" cy="124908"/>
                        </a:xfrm>
                        <a:custGeom>
                          <a:avLst/>
                          <a:gdLst/>
                          <a:ahLst/>
                          <a:cxnLst/>
                          <a:rect l="l" t="t" r="r" b="b"/>
                          <a:pathLst>
                            <a:path w="111064" h="124908" extrusionOk="0">
                              <a:moveTo>
                                <a:pt x="70716" y="0"/>
                              </a:moveTo>
                              <a:cubicBezTo>
                                <a:pt x="95991" y="25403"/>
                                <a:pt x="95865" y="66464"/>
                                <a:pt x="70436" y="91712"/>
                              </a:cubicBezTo>
                              <a:cubicBezTo>
                                <a:pt x="51912" y="110103"/>
                                <a:pt x="24158" y="115615"/>
                                <a:pt x="0" y="105700"/>
                              </a:cubicBezTo>
                              <a:cubicBezTo>
                                <a:pt x="25245" y="131148"/>
                                <a:pt x="66361" y="131334"/>
                                <a:pt x="91836" y="106116"/>
                              </a:cubicBezTo>
                              <a:cubicBezTo>
                                <a:pt x="117311" y="80898"/>
                                <a:pt x="117497" y="39825"/>
                                <a:pt x="92253" y="14378"/>
                              </a:cubicBezTo>
                              <a:cubicBezTo>
                                <a:pt x="86113" y="8189"/>
                                <a:pt x="78789" y="3299"/>
                                <a:pt x="70717" y="0"/>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67" name="Google Shape;2639;p46">
                        <a:extLst>
                          <a:ext uri="{FF2B5EF4-FFF2-40B4-BE49-F238E27FC236}">
                            <a16:creationId xmlns:a16="http://schemas.microsoft.com/office/drawing/2014/main" id="{117226BF-3742-B5EF-B894-D0EA8F9E569E}"/>
                          </a:ext>
                        </a:extLst>
                      </p:cNvPr>
                      <p:cNvSpPr/>
                      <p:nvPr/>
                    </p:nvSpPr>
                    <p:spPr>
                      <a:xfrm>
                        <a:off x="5854483" y="1385798"/>
                        <a:ext cx="57620" cy="70681"/>
                      </a:xfrm>
                      <a:custGeom>
                        <a:avLst/>
                        <a:gdLst/>
                        <a:ahLst/>
                        <a:cxnLst/>
                        <a:rect l="l" t="t" r="r" b="b"/>
                        <a:pathLst>
                          <a:path w="57620" h="70681" extrusionOk="0">
                            <a:moveTo>
                              <a:pt x="50930" y="47641"/>
                            </a:moveTo>
                            <a:cubicBezTo>
                              <a:pt x="40736" y="65933"/>
                              <a:pt x="22570" y="75255"/>
                              <a:pt x="10353" y="68461"/>
                            </a:cubicBezTo>
                            <a:cubicBezTo>
                              <a:pt x="-1864" y="61668"/>
                              <a:pt x="-3504" y="41332"/>
                              <a:pt x="6690" y="23039"/>
                            </a:cubicBezTo>
                            <a:cubicBezTo>
                              <a:pt x="16884" y="4748"/>
                              <a:pt x="35051" y="-4573"/>
                              <a:pt x="47267" y="2220"/>
                            </a:cubicBezTo>
                            <a:cubicBezTo>
                              <a:pt x="59484" y="9014"/>
                              <a:pt x="61124" y="29350"/>
                              <a:pt x="50930" y="47641"/>
                            </a:cubicBez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65" name="Google Shape;2640;p46">
                      <a:extLst>
                        <a:ext uri="{FF2B5EF4-FFF2-40B4-BE49-F238E27FC236}">
                          <a16:creationId xmlns:a16="http://schemas.microsoft.com/office/drawing/2014/main" id="{F929027E-83F7-41EF-C710-3FF5AE751283}"/>
                        </a:ext>
                      </a:extLst>
                    </p:cNvPr>
                    <p:cNvSpPr/>
                    <p:nvPr/>
                  </p:nvSpPr>
                  <p:spPr>
                    <a:xfrm>
                      <a:off x="5859137" y="1384440"/>
                      <a:ext cx="33789" cy="36962"/>
                    </a:xfrm>
                    <a:custGeom>
                      <a:avLst/>
                      <a:gdLst/>
                      <a:ahLst/>
                      <a:cxnLst/>
                      <a:rect l="l" t="t" r="r" b="b"/>
                      <a:pathLst>
                        <a:path w="33789" h="36962" extrusionOk="0">
                          <a:moveTo>
                            <a:pt x="25610" y="25923"/>
                          </a:moveTo>
                          <a:cubicBezTo>
                            <a:pt x="17616" y="35262"/>
                            <a:pt x="7236" y="39504"/>
                            <a:pt x="2424" y="35393"/>
                          </a:cubicBezTo>
                          <a:cubicBezTo>
                            <a:pt x="-2389" y="31285"/>
                            <a:pt x="188" y="20380"/>
                            <a:pt x="8182" y="11041"/>
                          </a:cubicBezTo>
                          <a:cubicBezTo>
                            <a:pt x="16174" y="1700"/>
                            <a:pt x="26553" y="-2539"/>
                            <a:pt x="31366" y="1568"/>
                          </a:cubicBezTo>
                          <a:cubicBezTo>
                            <a:pt x="36179" y="5679"/>
                            <a:pt x="33602" y="16582"/>
                            <a:pt x="25610" y="2592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0" name="Google Shape;2641;p46">
                    <a:extLst>
                      <a:ext uri="{FF2B5EF4-FFF2-40B4-BE49-F238E27FC236}">
                        <a16:creationId xmlns:a16="http://schemas.microsoft.com/office/drawing/2014/main" id="{93FAD337-2112-AD79-41F0-DE2E301A8C84}"/>
                      </a:ext>
                    </a:extLst>
                  </p:cNvPr>
                  <p:cNvGrpSpPr/>
                  <p:nvPr/>
                </p:nvGrpSpPr>
                <p:grpSpPr>
                  <a:xfrm>
                    <a:off x="5758471" y="1327629"/>
                    <a:ext cx="44033" cy="43986"/>
                    <a:chOff x="5758471" y="1327629"/>
                    <a:chExt cx="44033" cy="43986"/>
                  </a:xfrm>
                </p:grpSpPr>
                <p:grpSp>
                  <p:nvGrpSpPr>
                    <p:cNvPr id="558" name="Google Shape;2642;p46">
                      <a:extLst>
                        <a:ext uri="{FF2B5EF4-FFF2-40B4-BE49-F238E27FC236}">
                          <a16:creationId xmlns:a16="http://schemas.microsoft.com/office/drawing/2014/main" id="{36E9A081-438F-ED10-DBA1-5B16F27A89DA}"/>
                        </a:ext>
                      </a:extLst>
                    </p:cNvPr>
                    <p:cNvGrpSpPr/>
                    <p:nvPr/>
                  </p:nvGrpSpPr>
                  <p:grpSpPr>
                    <a:xfrm>
                      <a:off x="5758471" y="1327629"/>
                      <a:ext cx="44033" cy="43986"/>
                      <a:chOff x="5758471" y="1327629"/>
                      <a:chExt cx="44033" cy="43986"/>
                    </a:xfrm>
                  </p:grpSpPr>
                  <p:grpSp>
                    <p:nvGrpSpPr>
                      <p:cNvPr id="560" name="Google Shape;2643;p46">
                        <a:extLst>
                          <a:ext uri="{FF2B5EF4-FFF2-40B4-BE49-F238E27FC236}">
                            <a16:creationId xmlns:a16="http://schemas.microsoft.com/office/drawing/2014/main" id="{D9815151-59BD-CF6B-62CA-A771FA9AF5F5}"/>
                          </a:ext>
                        </a:extLst>
                      </p:cNvPr>
                      <p:cNvGrpSpPr/>
                      <p:nvPr/>
                    </p:nvGrpSpPr>
                    <p:grpSpPr>
                      <a:xfrm>
                        <a:off x="5758471" y="1327629"/>
                        <a:ext cx="44033" cy="43986"/>
                        <a:chOff x="5758471" y="1327629"/>
                        <a:chExt cx="44033" cy="43986"/>
                      </a:xfrm>
                    </p:grpSpPr>
                    <p:sp>
                      <p:nvSpPr>
                        <p:cNvPr id="562" name="Google Shape;2644;p46">
                          <a:extLst>
                            <a:ext uri="{FF2B5EF4-FFF2-40B4-BE49-F238E27FC236}">
                              <a16:creationId xmlns:a16="http://schemas.microsoft.com/office/drawing/2014/main" id="{CF72EF72-46DA-DFD9-DC57-249D68B86161}"/>
                            </a:ext>
                          </a:extLst>
                        </p:cNvPr>
                        <p:cNvSpPr/>
                        <p:nvPr/>
                      </p:nvSpPr>
                      <p:spPr>
                        <a:xfrm>
                          <a:off x="5758471" y="1327629"/>
                          <a:ext cx="44033" cy="43986"/>
                        </a:xfrm>
                        <a:custGeom>
                          <a:avLst/>
                          <a:gdLst/>
                          <a:ahLst/>
                          <a:cxnLst/>
                          <a:rect l="l" t="t" r="r" b="b"/>
                          <a:pathLst>
                            <a:path w="44033" h="43986" extrusionOk="0">
                              <a:moveTo>
                                <a:pt x="44030" y="21649"/>
                              </a:moveTo>
                              <a:cubicBezTo>
                                <a:pt x="44221" y="33794"/>
                                <a:pt x="34519" y="43793"/>
                                <a:pt x="22362" y="43984"/>
                              </a:cubicBezTo>
                              <a:cubicBezTo>
                                <a:pt x="10204" y="44174"/>
                                <a:pt x="193" y="34483"/>
                                <a:pt x="3" y="22338"/>
                              </a:cubicBezTo>
                              <a:cubicBezTo>
                                <a:pt x="-188" y="10193"/>
                                <a:pt x="9514" y="193"/>
                                <a:pt x="21672" y="3"/>
                              </a:cubicBezTo>
                              <a:cubicBezTo>
                                <a:pt x="33830" y="-187"/>
                                <a:pt x="43840" y="9504"/>
                                <a:pt x="44030" y="216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2645;p46">
                          <a:extLst>
                            <a:ext uri="{FF2B5EF4-FFF2-40B4-BE49-F238E27FC236}">
                              <a16:creationId xmlns:a16="http://schemas.microsoft.com/office/drawing/2014/main" id="{49EB0000-C90C-8253-ED1C-810CB2FE4FCB}"/>
                            </a:ext>
                          </a:extLst>
                        </p:cNvPr>
                        <p:cNvSpPr/>
                        <p:nvPr/>
                      </p:nvSpPr>
                      <p:spPr>
                        <a:xfrm>
                          <a:off x="5764882" y="1329277"/>
                          <a:ext cx="37621" cy="42311"/>
                        </a:xfrm>
                        <a:custGeom>
                          <a:avLst/>
                          <a:gdLst/>
                          <a:ahLst/>
                          <a:cxnLst/>
                          <a:rect l="l" t="t" r="r" b="b"/>
                          <a:pathLst>
                            <a:path w="37621" h="42311" extrusionOk="0">
                              <a:moveTo>
                                <a:pt x="23955" y="0"/>
                              </a:moveTo>
                              <a:cubicBezTo>
                                <a:pt x="32516" y="8605"/>
                                <a:pt x="32473" y="22514"/>
                                <a:pt x="23858" y="31066"/>
                              </a:cubicBezTo>
                              <a:cubicBezTo>
                                <a:pt x="17584" y="37296"/>
                                <a:pt x="8183" y="39163"/>
                                <a:pt x="0" y="35804"/>
                              </a:cubicBezTo>
                              <a:cubicBezTo>
                                <a:pt x="8551" y="44425"/>
                                <a:pt x="22479" y="44488"/>
                                <a:pt x="31108" y="35945"/>
                              </a:cubicBezTo>
                              <a:cubicBezTo>
                                <a:pt x="39737" y="27403"/>
                                <a:pt x="39801" y="13490"/>
                                <a:pt x="31249" y="4870"/>
                              </a:cubicBezTo>
                              <a:cubicBezTo>
                                <a:pt x="29170" y="2774"/>
                                <a:pt x="26689" y="1118"/>
                                <a:pt x="23954" y="0"/>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61" name="Google Shape;2646;p46">
                        <a:extLst>
                          <a:ext uri="{FF2B5EF4-FFF2-40B4-BE49-F238E27FC236}">
                            <a16:creationId xmlns:a16="http://schemas.microsoft.com/office/drawing/2014/main" id="{EE1441E6-7150-FEDF-1B52-7D79EBAB7A3D}"/>
                          </a:ext>
                        </a:extLst>
                      </p:cNvPr>
                      <p:cNvSpPr/>
                      <p:nvPr/>
                    </p:nvSpPr>
                    <p:spPr>
                      <a:xfrm>
                        <a:off x="5762473" y="1332775"/>
                        <a:ext cx="19518" cy="23942"/>
                      </a:xfrm>
                      <a:custGeom>
                        <a:avLst/>
                        <a:gdLst/>
                        <a:ahLst/>
                        <a:cxnLst/>
                        <a:rect l="l" t="t" r="r" b="b"/>
                        <a:pathLst>
                          <a:path w="19518" h="23942" extrusionOk="0">
                            <a:moveTo>
                              <a:pt x="17252" y="16139"/>
                            </a:moveTo>
                            <a:cubicBezTo>
                              <a:pt x="13799" y="22334"/>
                              <a:pt x="7646" y="25491"/>
                              <a:pt x="3507" y="23190"/>
                            </a:cubicBezTo>
                            <a:cubicBezTo>
                              <a:pt x="-631" y="20889"/>
                              <a:pt x="-1188" y="14000"/>
                              <a:pt x="2266" y="7805"/>
                            </a:cubicBezTo>
                            <a:cubicBezTo>
                              <a:pt x="5720" y="1609"/>
                              <a:pt x="11873" y="-1549"/>
                              <a:pt x="16011" y="751"/>
                            </a:cubicBezTo>
                            <a:cubicBezTo>
                              <a:pt x="20150" y="3053"/>
                              <a:pt x="20705" y="9941"/>
                              <a:pt x="17252" y="16139"/>
                            </a:cubicBez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59" name="Google Shape;2647;p46">
                      <a:extLst>
                        <a:ext uri="{FF2B5EF4-FFF2-40B4-BE49-F238E27FC236}">
                          <a16:creationId xmlns:a16="http://schemas.microsoft.com/office/drawing/2014/main" id="{0ABD983B-E569-9258-E90C-84D44AD15132}"/>
                        </a:ext>
                      </a:extLst>
                    </p:cNvPr>
                    <p:cNvSpPr/>
                    <p:nvPr/>
                  </p:nvSpPr>
                  <p:spPr>
                    <a:xfrm>
                      <a:off x="5764050" y="1332315"/>
                      <a:ext cx="11446" cy="12521"/>
                    </a:xfrm>
                    <a:custGeom>
                      <a:avLst/>
                      <a:gdLst/>
                      <a:ahLst/>
                      <a:cxnLst/>
                      <a:rect l="l" t="t" r="r" b="b"/>
                      <a:pathLst>
                        <a:path w="11446" h="12521" extrusionOk="0">
                          <a:moveTo>
                            <a:pt x="8674" y="8780"/>
                          </a:moveTo>
                          <a:cubicBezTo>
                            <a:pt x="5967" y="11945"/>
                            <a:pt x="2450" y="13382"/>
                            <a:pt x="820" y="11989"/>
                          </a:cubicBezTo>
                          <a:cubicBezTo>
                            <a:pt x="-809" y="10597"/>
                            <a:pt x="65" y="6904"/>
                            <a:pt x="2770" y="3740"/>
                          </a:cubicBezTo>
                          <a:cubicBezTo>
                            <a:pt x="5478" y="575"/>
                            <a:pt x="8995" y="-860"/>
                            <a:pt x="10625" y="531"/>
                          </a:cubicBezTo>
                          <a:cubicBezTo>
                            <a:pt x="12256" y="1924"/>
                            <a:pt x="11383" y="5618"/>
                            <a:pt x="8674" y="87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1" name="Google Shape;2648;p46">
                    <a:extLst>
                      <a:ext uri="{FF2B5EF4-FFF2-40B4-BE49-F238E27FC236}">
                        <a16:creationId xmlns:a16="http://schemas.microsoft.com/office/drawing/2014/main" id="{B5F66460-CD7C-2DEA-0B26-4E3B916368B0}"/>
                      </a:ext>
                    </a:extLst>
                  </p:cNvPr>
                  <p:cNvGrpSpPr/>
                  <p:nvPr/>
                </p:nvGrpSpPr>
                <p:grpSpPr>
                  <a:xfrm>
                    <a:off x="5840430" y="2013171"/>
                    <a:ext cx="64922" cy="64853"/>
                    <a:chOff x="5840430" y="2013171"/>
                    <a:chExt cx="64922" cy="64853"/>
                  </a:xfrm>
                </p:grpSpPr>
                <p:grpSp>
                  <p:nvGrpSpPr>
                    <p:cNvPr id="552" name="Google Shape;2649;p46">
                      <a:extLst>
                        <a:ext uri="{FF2B5EF4-FFF2-40B4-BE49-F238E27FC236}">
                          <a16:creationId xmlns:a16="http://schemas.microsoft.com/office/drawing/2014/main" id="{17D7E89E-8610-B3BB-EBDE-7BB4E4DA64FC}"/>
                        </a:ext>
                      </a:extLst>
                    </p:cNvPr>
                    <p:cNvGrpSpPr/>
                    <p:nvPr/>
                  </p:nvGrpSpPr>
                  <p:grpSpPr>
                    <a:xfrm>
                      <a:off x="5840430" y="2013171"/>
                      <a:ext cx="64922" cy="64853"/>
                      <a:chOff x="5840430" y="2013171"/>
                      <a:chExt cx="64922" cy="64853"/>
                    </a:xfrm>
                  </p:grpSpPr>
                  <p:grpSp>
                    <p:nvGrpSpPr>
                      <p:cNvPr id="554" name="Google Shape;2650;p46">
                        <a:extLst>
                          <a:ext uri="{FF2B5EF4-FFF2-40B4-BE49-F238E27FC236}">
                            <a16:creationId xmlns:a16="http://schemas.microsoft.com/office/drawing/2014/main" id="{8E58DCDA-27C8-6796-655C-3D840544545E}"/>
                          </a:ext>
                        </a:extLst>
                      </p:cNvPr>
                      <p:cNvGrpSpPr/>
                      <p:nvPr/>
                    </p:nvGrpSpPr>
                    <p:grpSpPr>
                      <a:xfrm>
                        <a:off x="5840430" y="2013171"/>
                        <a:ext cx="64922" cy="64853"/>
                        <a:chOff x="5840430" y="2013171"/>
                        <a:chExt cx="64922" cy="64853"/>
                      </a:xfrm>
                    </p:grpSpPr>
                    <p:sp>
                      <p:nvSpPr>
                        <p:cNvPr id="556" name="Google Shape;2651;p46">
                          <a:extLst>
                            <a:ext uri="{FF2B5EF4-FFF2-40B4-BE49-F238E27FC236}">
                              <a16:creationId xmlns:a16="http://schemas.microsoft.com/office/drawing/2014/main" id="{F21CD272-3D3F-16E1-4D44-C770F20A5558}"/>
                            </a:ext>
                          </a:extLst>
                        </p:cNvPr>
                        <p:cNvSpPr/>
                        <p:nvPr/>
                      </p:nvSpPr>
                      <p:spPr>
                        <a:xfrm>
                          <a:off x="5840430" y="2013171"/>
                          <a:ext cx="64922" cy="64853"/>
                        </a:xfrm>
                        <a:custGeom>
                          <a:avLst/>
                          <a:gdLst/>
                          <a:ahLst/>
                          <a:cxnLst/>
                          <a:rect l="l" t="t" r="r" b="b"/>
                          <a:pathLst>
                            <a:path w="64922" h="64853" extrusionOk="0">
                              <a:moveTo>
                                <a:pt x="64918" y="31920"/>
                              </a:moveTo>
                              <a:cubicBezTo>
                                <a:pt x="65199" y="49827"/>
                                <a:pt x="50894" y="64570"/>
                                <a:pt x="32969" y="64850"/>
                              </a:cubicBezTo>
                              <a:cubicBezTo>
                                <a:pt x="15043" y="65130"/>
                                <a:pt x="284" y="50840"/>
                                <a:pt x="4" y="32934"/>
                              </a:cubicBezTo>
                              <a:cubicBezTo>
                                <a:pt x="-276" y="15027"/>
                                <a:pt x="14028" y="284"/>
                                <a:pt x="31954" y="4"/>
                              </a:cubicBezTo>
                              <a:cubicBezTo>
                                <a:pt x="49878" y="-277"/>
                                <a:pt x="64637" y="14011"/>
                                <a:pt x="64918" y="31916"/>
                              </a:cubicBezTo>
                              <a:cubicBezTo>
                                <a:pt x="64918" y="31918"/>
                                <a:pt x="64918" y="31919"/>
                                <a:pt x="64918" y="3192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2652;p46">
                          <a:extLst>
                            <a:ext uri="{FF2B5EF4-FFF2-40B4-BE49-F238E27FC236}">
                              <a16:creationId xmlns:a16="http://schemas.microsoft.com/office/drawing/2014/main" id="{70B77B3A-3640-7D1F-AAFF-A88C0909F6E7}"/>
                            </a:ext>
                          </a:extLst>
                        </p:cNvPr>
                        <p:cNvSpPr/>
                        <p:nvPr/>
                      </p:nvSpPr>
                      <p:spPr>
                        <a:xfrm>
                          <a:off x="5849882" y="2015601"/>
                          <a:ext cx="55470" cy="62384"/>
                        </a:xfrm>
                        <a:custGeom>
                          <a:avLst/>
                          <a:gdLst/>
                          <a:ahLst/>
                          <a:cxnLst/>
                          <a:rect l="l" t="t" r="r" b="b"/>
                          <a:pathLst>
                            <a:path w="55470" h="62384" extrusionOk="0">
                              <a:moveTo>
                                <a:pt x="35318" y="0"/>
                              </a:moveTo>
                              <a:cubicBezTo>
                                <a:pt x="47942" y="12687"/>
                                <a:pt x="47879" y="33195"/>
                                <a:pt x="35179" y="45805"/>
                              </a:cubicBezTo>
                              <a:cubicBezTo>
                                <a:pt x="25927" y="54990"/>
                                <a:pt x="12066" y="57743"/>
                                <a:pt x="0" y="52791"/>
                              </a:cubicBezTo>
                              <a:cubicBezTo>
                                <a:pt x="12608" y="65501"/>
                                <a:pt x="33144" y="65594"/>
                                <a:pt x="45867" y="52999"/>
                              </a:cubicBezTo>
                              <a:cubicBezTo>
                                <a:pt x="58590" y="40404"/>
                                <a:pt x="58683" y="19891"/>
                                <a:pt x="46075" y="7181"/>
                              </a:cubicBezTo>
                              <a:cubicBezTo>
                                <a:pt x="43009" y="4090"/>
                                <a:pt x="39350" y="1648"/>
                                <a:pt x="35319" y="0"/>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55" name="Google Shape;2653;p46">
                        <a:extLst>
                          <a:ext uri="{FF2B5EF4-FFF2-40B4-BE49-F238E27FC236}">
                            <a16:creationId xmlns:a16="http://schemas.microsoft.com/office/drawing/2014/main" id="{F3293661-D2A4-2842-9B24-025827C0E0B8}"/>
                          </a:ext>
                        </a:extLst>
                      </p:cNvPr>
                      <p:cNvSpPr/>
                      <p:nvPr/>
                    </p:nvSpPr>
                    <p:spPr>
                      <a:xfrm>
                        <a:off x="5846330" y="2020758"/>
                        <a:ext cx="28778" cy="35301"/>
                      </a:xfrm>
                      <a:custGeom>
                        <a:avLst/>
                        <a:gdLst/>
                        <a:ahLst/>
                        <a:cxnLst/>
                        <a:rect l="l" t="t" r="r" b="b"/>
                        <a:pathLst>
                          <a:path w="28778" h="35301" extrusionOk="0">
                            <a:moveTo>
                              <a:pt x="25437" y="23795"/>
                            </a:moveTo>
                            <a:cubicBezTo>
                              <a:pt x="20346" y="32931"/>
                              <a:pt x="11273" y="37585"/>
                              <a:pt x="5171" y="34193"/>
                            </a:cubicBezTo>
                            <a:cubicBezTo>
                              <a:pt x="-931" y="30799"/>
                              <a:pt x="-1750" y="20643"/>
                              <a:pt x="3340" y="11508"/>
                            </a:cubicBezTo>
                            <a:cubicBezTo>
                              <a:pt x="8432" y="2371"/>
                              <a:pt x="17506" y="-2284"/>
                              <a:pt x="23607" y="1108"/>
                            </a:cubicBezTo>
                            <a:cubicBezTo>
                              <a:pt x="29709" y="4502"/>
                              <a:pt x="30529" y="14658"/>
                              <a:pt x="25437" y="23795"/>
                            </a:cubicBez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53" name="Google Shape;2654;p46">
                      <a:extLst>
                        <a:ext uri="{FF2B5EF4-FFF2-40B4-BE49-F238E27FC236}">
                          <a16:creationId xmlns:a16="http://schemas.microsoft.com/office/drawing/2014/main" id="{764A73A4-7F63-DB6B-188C-95A2C27528FC}"/>
                        </a:ext>
                      </a:extLst>
                    </p:cNvPr>
                    <p:cNvSpPr/>
                    <p:nvPr/>
                  </p:nvSpPr>
                  <p:spPr>
                    <a:xfrm>
                      <a:off x="5848655" y="2020080"/>
                      <a:ext cx="16876" cy="18461"/>
                    </a:xfrm>
                    <a:custGeom>
                      <a:avLst/>
                      <a:gdLst/>
                      <a:ahLst/>
                      <a:cxnLst/>
                      <a:rect l="l" t="t" r="r" b="b"/>
                      <a:pathLst>
                        <a:path w="16876" h="18461" extrusionOk="0">
                          <a:moveTo>
                            <a:pt x="12790" y="12946"/>
                          </a:moveTo>
                          <a:cubicBezTo>
                            <a:pt x="8798" y="17612"/>
                            <a:pt x="3615" y="19731"/>
                            <a:pt x="1210" y="17677"/>
                          </a:cubicBezTo>
                          <a:cubicBezTo>
                            <a:pt x="-1193" y="15625"/>
                            <a:pt x="95" y="10180"/>
                            <a:pt x="4086" y="5514"/>
                          </a:cubicBezTo>
                          <a:cubicBezTo>
                            <a:pt x="8078" y="849"/>
                            <a:pt x="13262" y="-1269"/>
                            <a:pt x="15666" y="784"/>
                          </a:cubicBezTo>
                          <a:cubicBezTo>
                            <a:pt x="18070" y="2836"/>
                            <a:pt x="16782" y="8282"/>
                            <a:pt x="12790" y="129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429" name="Google Shape;2655;p46">
                <a:extLst>
                  <a:ext uri="{FF2B5EF4-FFF2-40B4-BE49-F238E27FC236}">
                    <a16:creationId xmlns:a16="http://schemas.microsoft.com/office/drawing/2014/main" id="{8290349D-2FDC-4293-943C-DEEFED13862D}"/>
                  </a:ext>
                </a:extLst>
              </p:cNvPr>
              <p:cNvGrpSpPr/>
              <p:nvPr/>
            </p:nvGrpSpPr>
            <p:grpSpPr>
              <a:xfrm>
                <a:off x="7240330" y="1170351"/>
                <a:ext cx="475468" cy="2419045"/>
                <a:chOff x="6197319" y="1331816"/>
                <a:chExt cx="431890" cy="2197334"/>
              </a:xfrm>
            </p:grpSpPr>
            <p:grpSp>
              <p:nvGrpSpPr>
                <p:cNvPr id="469" name="Google Shape;2656;p46">
                  <a:extLst>
                    <a:ext uri="{FF2B5EF4-FFF2-40B4-BE49-F238E27FC236}">
                      <a16:creationId xmlns:a16="http://schemas.microsoft.com/office/drawing/2014/main" id="{0B088F70-28B5-9E2A-99A2-142D3472C700}"/>
                    </a:ext>
                  </a:extLst>
                </p:cNvPr>
                <p:cNvGrpSpPr/>
                <p:nvPr/>
              </p:nvGrpSpPr>
              <p:grpSpPr>
                <a:xfrm>
                  <a:off x="6197319" y="1554467"/>
                  <a:ext cx="431890" cy="1974683"/>
                  <a:chOff x="6197319" y="1554467"/>
                  <a:chExt cx="431890" cy="1974683"/>
                </a:xfrm>
              </p:grpSpPr>
              <p:sp>
                <p:nvSpPr>
                  <p:cNvPr id="536" name="Google Shape;2657;p46">
                    <a:extLst>
                      <a:ext uri="{FF2B5EF4-FFF2-40B4-BE49-F238E27FC236}">
                        <a16:creationId xmlns:a16="http://schemas.microsoft.com/office/drawing/2014/main" id="{504CF602-4C15-BC06-6F53-7A58C969745F}"/>
                      </a:ext>
                    </a:extLst>
                  </p:cNvPr>
                  <p:cNvSpPr/>
                  <p:nvPr/>
                </p:nvSpPr>
                <p:spPr>
                  <a:xfrm>
                    <a:off x="6197319" y="1554467"/>
                    <a:ext cx="431890" cy="106809"/>
                  </a:xfrm>
                  <a:custGeom>
                    <a:avLst/>
                    <a:gdLst/>
                    <a:ahLst/>
                    <a:cxnLst/>
                    <a:rect l="l" t="t" r="r" b="b"/>
                    <a:pathLst>
                      <a:path w="431890" h="106809" extrusionOk="0">
                        <a:moveTo>
                          <a:pt x="378539" y="106809"/>
                        </a:moveTo>
                        <a:lnTo>
                          <a:pt x="53244" y="106484"/>
                        </a:lnTo>
                        <a:cubicBezTo>
                          <a:pt x="23810" y="106455"/>
                          <a:pt x="-28" y="82596"/>
                          <a:pt x="0" y="53193"/>
                        </a:cubicBezTo>
                        <a:cubicBezTo>
                          <a:pt x="0" y="53192"/>
                          <a:pt x="0" y="53190"/>
                          <a:pt x="0" y="53189"/>
                        </a:cubicBezTo>
                        <a:lnTo>
                          <a:pt x="0" y="53189"/>
                        </a:lnTo>
                        <a:cubicBezTo>
                          <a:pt x="29" y="23785"/>
                          <a:pt x="23915" y="-29"/>
                          <a:pt x="53351" y="0"/>
                        </a:cubicBezTo>
                        <a:cubicBezTo>
                          <a:pt x="53351" y="0"/>
                          <a:pt x="53351" y="0"/>
                          <a:pt x="53351" y="0"/>
                        </a:cubicBezTo>
                        <a:lnTo>
                          <a:pt x="378646" y="325"/>
                        </a:lnTo>
                        <a:cubicBezTo>
                          <a:pt x="408081" y="354"/>
                          <a:pt x="431920" y="24214"/>
                          <a:pt x="431891" y="53618"/>
                        </a:cubicBezTo>
                        <a:cubicBezTo>
                          <a:pt x="431891" y="53618"/>
                          <a:pt x="431891" y="53619"/>
                          <a:pt x="431891" y="53619"/>
                        </a:cubicBezTo>
                        <a:lnTo>
                          <a:pt x="431891" y="53619"/>
                        </a:lnTo>
                        <a:cubicBezTo>
                          <a:pt x="431861" y="83024"/>
                          <a:pt x="407976" y="106838"/>
                          <a:pt x="378539" y="1068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37" name="Google Shape;2658;p46">
                    <a:extLst>
                      <a:ext uri="{FF2B5EF4-FFF2-40B4-BE49-F238E27FC236}">
                        <a16:creationId xmlns:a16="http://schemas.microsoft.com/office/drawing/2014/main" id="{376A1499-F304-AB4D-8ED0-AEA3A9F0172D}"/>
                      </a:ext>
                    </a:extLst>
                  </p:cNvPr>
                  <p:cNvGrpSpPr/>
                  <p:nvPr/>
                </p:nvGrpSpPr>
                <p:grpSpPr>
                  <a:xfrm>
                    <a:off x="6252507" y="1660947"/>
                    <a:ext cx="319695" cy="1868203"/>
                    <a:chOff x="6252507" y="1660947"/>
                    <a:chExt cx="319695" cy="1868203"/>
                  </a:xfrm>
                </p:grpSpPr>
                <p:sp>
                  <p:nvSpPr>
                    <p:cNvPr id="538" name="Google Shape;2659;p46">
                      <a:extLst>
                        <a:ext uri="{FF2B5EF4-FFF2-40B4-BE49-F238E27FC236}">
                          <a16:creationId xmlns:a16="http://schemas.microsoft.com/office/drawing/2014/main" id="{D7A49288-A919-0445-F497-1A08CB4D69C5}"/>
                        </a:ext>
                      </a:extLst>
                    </p:cNvPr>
                    <p:cNvSpPr/>
                    <p:nvPr/>
                  </p:nvSpPr>
                  <p:spPr>
                    <a:xfrm>
                      <a:off x="6252507" y="1660954"/>
                      <a:ext cx="319695" cy="1868196"/>
                    </a:xfrm>
                    <a:custGeom>
                      <a:avLst/>
                      <a:gdLst/>
                      <a:ahLst/>
                      <a:cxnLst/>
                      <a:rect l="l" t="t" r="r" b="b"/>
                      <a:pathLst>
                        <a:path w="319695" h="1868196" extrusionOk="0">
                          <a:moveTo>
                            <a:pt x="158835" y="1868196"/>
                          </a:moveTo>
                          <a:lnTo>
                            <a:pt x="158835" y="1868196"/>
                          </a:lnTo>
                          <a:cubicBezTo>
                            <a:pt x="71026" y="1868110"/>
                            <a:pt x="-87" y="1796932"/>
                            <a:pt x="0" y="1709216"/>
                          </a:cubicBezTo>
                          <a:cubicBezTo>
                            <a:pt x="0" y="1709215"/>
                            <a:pt x="0" y="1709214"/>
                            <a:pt x="0" y="1709213"/>
                          </a:cubicBezTo>
                          <a:lnTo>
                            <a:pt x="1710" y="0"/>
                          </a:lnTo>
                          <a:lnTo>
                            <a:pt x="319696" y="318"/>
                          </a:lnTo>
                          <a:lnTo>
                            <a:pt x="317985" y="1709530"/>
                          </a:lnTo>
                          <a:cubicBezTo>
                            <a:pt x="317899" y="1797245"/>
                            <a:pt x="246647" y="1868283"/>
                            <a:pt x="158838" y="1868196"/>
                          </a:cubicBezTo>
                          <a:cubicBezTo>
                            <a:pt x="158837" y="1868196"/>
                            <a:pt x="158836" y="1868196"/>
                            <a:pt x="158834" y="186819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2660;p46">
                      <a:extLst>
                        <a:ext uri="{FF2B5EF4-FFF2-40B4-BE49-F238E27FC236}">
                          <a16:creationId xmlns:a16="http://schemas.microsoft.com/office/drawing/2014/main" id="{72556D07-41AC-5EAA-7A8A-A593E1391B9B}"/>
                        </a:ext>
                      </a:extLst>
                    </p:cNvPr>
                    <p:cNvSpPr/>
                    <p:nvPr/>
                  </p:nvSpPr>
                  <p:spPr>
                    <a:xfrm>
                      <a:off x="6299963" y="1661002"/>
                      <a:ext cx="224779" cy="1820902"/>
                    </a:xfrm>
                    <a:custGeom>
                      <a:avLst/>
                      <a:gdLst/>
                      <a:ahLst/>
                      <a:cxnLst/>
                      <a:rect l="l" t="t" r="r" b="b"/>
                      <a:pathLst>
                        <a:path w="224779" h="1820902" extrusionOk="0">
                          <a:moveTo>
                            <a:pt x="111426" y="1820902"/>
                          </a:moveTo>
                          <a:cubicBezTo>
                            <a:pt x="49151" y="1820049"/>
                            <a:pt x="-687" y="1769011"/>
                            <a:pt x="7" y="1706800"/>
                          </a:cubicBezTo>
                          <a:lnTo>
                            <a:pt x="1715" y="0"/>
                          </a:lnTo>
                          <a:lnTo>
                            <a:pt x="224780" y="223"/>
                          </a:lnTo>
                          <a:lnTo>
                            <a:pt x="223073" y="1707022"/>
                          </a:lnTo>
                          <a:cubicBezTo>
                            <a:pt x="223642" y="1769235"/>
                            <a:pt x="173703" y="1820173"/>
                            <a:pt x="111426" y="18209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2661;p46">
                      <a:extLst>
                        <a:ext uri="{FF2B5EF4-FFF2-40B4-BE49-F238E27FC236}">
                          <a16:creationId xmlns:a16="http://schemas.microsoft.com/office/drawing/2014/main" id="{11E7CBF5-FA3C-B610-0ED2-BCA4E28EEDC2}"/>
                        </a:ext>
                      </a:extLst>
                    </p:cNvPr>
                    <p:cNvSpPr/>
                    <p:nvPr/>
                  </p:nvSpPr>
                  <p:spPr>
                    <a:xfrm rot="-5400000">
                      <a:off x="6406098" y="1509220"/>
                      <a:ext cx="14195" cy="317649"/>
                    </a:xfrm>
                    <a:custGeom>
                      <a:avLst/>
                      <a:gdLst/>
                      <a:ahLst/>
                      <a:cxnLst/>
                      <a:rect l="l" t="t" r="r" b="b"/>
                      <a:pathLst>
                        <a:path w="14195" h="317649" extrusionOk="0">
                          <a:moveTo>
                            <a:pt x="0" y="0"/>
                          </a:moveTo>
                          <a:lnTo>
                            <a:pt x="14196" y="0"/>
                          </a:lnTo>
                          <a:lnTo>
                            <a:pt x="14196" y="317649"/>
                          </a:lnTo>
                          <a:lnTo>
                            <a:pt x="0" y="317649"/>
                          </a:ln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70" name="Google Shape;2662;p46">
                  <a:extLst>
                    <a:ext uri="{FF2B5EF4-FFF2-40B4-BE49-F238E27FC236}">
                      <a16:creationId xmlns:a16="http://schemas.microsoft.com/office/drawing/2014/main" id="{FC8CC33B-8210-4DF2-AFCB-FD97F386AF71}"/>
                    </a:ext>
                  </a:extLst>
                </p:cNvPr>
                <p:cNvGrpSpPr/>
                <p:nvPr/>
              </p:nvGrpSpPr>
              <p:grpSpPr>
                <a:xfrm>
                  <a:off x="6299938" y="2224860"/>
                  <a:ext cx="224210" cy="1257045"/>
                  <a:chOff x="6299938" y="2224860"/>
                  <a:chExt cx="224210" cy="1257045"/>
                </a:xfrm>
              </p:grpSpPr>
              <p:grpSp>
                <p:nvGrpSpPr>
                  <p:cNvPr id="521" name="Google Shape;2663;p46">
                    <a:extLst>
                      <a:ext uri="{FF2B5EF4-FFF2-40B4-BE49-F238E27FC236}">
                        <a16:creationId xmlns:a16="http://schemas.microsoft.com/office/drawing/2014/main" id="{04271CF1-9B97-84F1-B7EE-57D376CD42B1}"/>
                      </a:ext>
                    </a:extLst>
                  </p:cNvPr>
                  <p:cNvGrpSpPr/>
                  <p:nvPr/>
                </p:nvGrpSpPr>
                <p:grpSpPr>
                  <a:xfrm>
                    <a:off x="6299938" y="2255565"/>
                    <a:ext cx="224210" cy="1226340"/>
                    <a:chOff x="6299938" y="2255565"/>
                    <a:chExt cx="224210" cy="1226340"/>
                  </a:xfrm>
                </p:grpSpPr>
                <p:grpSp>
                  <p:nvGrpSpPr>
                    <p:cNvPr id="532" name="Google Shape;2664;p46">
                      <a:extLst>
                        <a:ext uri="{FF2B5EF4-FFF2-40B4-BE49-F238E27FC236}">
                          <a16:creationId xmlns:a16="http://schemas.microsoft.com/office/drawing/2014/main" id="{F643EDAC-C462-78DF-CA43-511B36F7E0B8}"/>
                        </a:ext>
                      </a:extLst>
                    </p:cNvPr>
                    <p:cNvGrpSpPr/>
                    <p:nvPr/>
                  </p:nvGrpSpPr>
                  <p:grpSpPr>
                    <a:xfrm>
                      <a:off x="6299938" y="2255565"/>
                      <a:ext cx="224210" cy="1226340"/>
                      <a:chOff x="6299938" y="2255565"/>
                      <a:chExt cx="224210" cy="1226340"/>
                    </a:xfrm>
                  </p:grpSpPr>
                  <p:sp>
                    <p:nvSpPr>
                      <p:cNvPr id="534" name="Google Shape;2665;p46">
                        <a:extLst>
                          <a:ext uri="{FF2B5EF4-FFF2-40B4-BE49-F238E27FC236}">
                            <a16:creationId xmlns:a16="http://schemas.microsoft.com/office/drawing/2014/main" id="{829A26A8-AF44-491B-95E5-5858AB3B2EED}"/>
                          </a:ext>
                        </a:extLst>
                      </p:cNvPr>
                      <p:cNvSpPr/>
                      <p:nvPr/>
                    </p:nvSpPr>
                    <p:spPr>
                      <a:xfrm>
                        <a:off x="6299938" y="2255565"/>
                        <a:ext cx="224210" cy="1226340"/>
                      </a:xfrm>
                      <a:custGeom>
                        <a:avLst/>
                        <a:gdLst/>
                        <a:ahLst/>
                        <a:cxnLst/>
                        <a:rect l="l" t="t" r="r" b="b"/>
                        <a:pathLst>
                          <a:path w="224210" h="1226340" extrusionOk="0">
                            <a:moveTo>
                              <a:pt x="1146" y="0"/>
                            </a:moveTo>
                            <a:lnTo>
                              <a:pt x="32" y="1112236"/>
                            </a:lnTo>
                            <a:cubicBezTo>
                              <a:pt x="-1438" y="1173768"/>
                              <a:pt x="47305" y="1224839"/>
                              <a:pt x="108901" y="1226308"/>
                            </a:cubicBezTo>
                            <a:cubicBezTo>
                              <a:pt x="170498" y="1227776"/>
                              <a:pt x="221623" y="1179086"/>
                              <a:pt x="223093" y="1117554"/>
                            </a:cubicBezTo>
                            <a:cubicBezTo>
                              <a:pt x="223134" y="1115856"/>
                              <a:pt x="223135" y="1114157"/>
                              <a:pt x="223098" y="1112459"/>
                            </a:cubicBezTo>
                            <a:lnTo>
                              <a:pt x="224210" y="223"/>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2666;p46">
                        <a:extLst>
                          <a:ext uri="{FF2B5EF4-FFF2-40B4-BE49-F238E27FC236}">
                            <a16:creationId xmlns:a16="http://schemas.microsoft.com/office/drawing/2014/main" id="{2E931A39-C490-7461-1917-63B9B881A519}"/>
                          </a:ext>
                        </a:extLst>
                      </p:cNvPr>
                      <p:cNvSpPr/>
                      <p:nvPr/>
                    </p:nvSpPr>
                    <p:spPr>
                      <a:xfrm>
                        <a:off x="6375799" y="2255717"/>
                        <a:ext cx="148349" cy="1226187"/>
                      </a:xfrm>
                      <a:custGeom>
                        <a:avLst/>
                        <a:gdLst/>
                        <a:ahLst/>
                        <a:cxnLst/>
                        <a:rect l="l" t="t" r="r" b="b"/>
                        <a:pathLst>
                          <a:path w="148349" h="1226187" extrusionOk="0">
                            <a:moveTo>
                              <a:pt x="77159" y="0"/>
                            </a:moveTo>
                            <a:lnTo>
                              <a:pt x="76045" y="1112236"/>
                            </a:lnTo>
                            <a:cubicBezTo>
                              <a:pt x="76234" y="1160684"/>
                              <a:pt x="45728" y="1203951"/>
                              <a:pt x="0" y="1220093"/>
                            </a:cubicBezTo>
                            <a:cubicBezTo>
                              <a:pt x="11440" y="1224093"/>
                              <a:pt x="23470" y="1226153"/>
                              <a:pt x="35590" y="1226187"/>
                            </a:cubicBezTo>
                            <a:cubicBezTo>
                              <a:pt x="97867" y="1225458"/>
                              <a:pt x="147806" y="1174520"/>
                              <a:pt x="147237" y="1112307"/>
                            </a:cubicBezTo>
                            <a:lnTo>
                              <a:pt x="148349" y="71"/>
                            </a:ln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33" name="Google Shape;2667;p46">
                      <a:extLst>
                        <a:ext uri="{FF2B5EF4-FFF2-40B4-BE49-F238E27FC236}">
                          <a16:creationId xmlns:a16="http://schemas.microsoft.com/office/drawing/2014/main" id="{160F36DE-D498-A9D6-70ED-D7FA890554D7}"/>
                        </a:ext>
                      </a:extLst>
                    </p:cNvPr>
                    <p:cNvSpPr/>
                    <p:nvPr/>
                  </p:nvSpPr>
                  <p:spPr>
                    <a:xfrm>
                      <a:off x="6310266" y="2286392"/>
                      <a:ext cx="126035" cy="1068313"/>
                    </a:xfrm>
                    <a:custGeom>
                      <a:avLst/>
                      <a:gdLst/>
                      <a:ahLst/>
                      <a:cxnLst/>
                      <a:rect l="l" t="t" r="r" b="b"/>
                      <a:pathLst>
                        <a:path w="126035" h="1068313" extrusionOk="0">
                          <a:moveTo>
                            <a:pt x="126035" y="13557"/>
                          </a:moveTo>
                          <a:cubicBezTo>
                            <a:pt x="126035" y="13557"/>
                            <a:pt x="51672" y="21384"/>
                            <a:pt x="1070" y="0"/>
                          </a:cubicBezTo>
                          <a:lnTo>
                            <a:pt x="0" y="1068314"/>
                          </a:lnTo>
                          <a:cubicBezTo>
                            <a:pt x="0" y="1068314"/>
                            <a:pt x="25652" y="532874"/>
                            <a:pt x="32561" y="113282"/>
                          </a:cubicBezTo>
                          <a:cubicBezTo>
                            <a:pt x="33326" y="79894"/>
                            <a:pt x="55121" y="50632"/>
                            <a:pt x="86915" y="40307"/>
                          </a:cubicBezTo>
                          <a:cubicBezTo>
                            <a:pt x="104145" y="34519"/>
                            <a:pt x="120287" y="25967"/>
                            <a:pt x="126035" y="13557"/>
                          </a:cubicBez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22" name="Google Shape;2668;p46">
                    <a:extLst>
                      <a:ext uri="{FF2B5EF4-FFF2-40B4-BE49-F238E27FC236}">
                        <a16:creationId xmlns:a16="http://schemas.microsoft.com/office/drawing/2014/main" id="{D74B4BC3-B230-E833-4190-84222F898A4F}"/>
                      </a:ext>
                    </a:extLst>
                  </p:cNvPr>
                  <p:cNvSpPr/>
                  <p:nvPr/>
                </p:nvSpPr>
                <p:spPr>
                  <a:xfrm>
                    <a:off x="6301083" y="2224860"/>
                    <a:ext cx="223064" cy="61632"/>
                  </a:xfrm>
                  <a:custGeom>
                    <a:avLst/>
                    <a:gdLst/>
                    <a:ahLst/>
                    <a:cxnLst/>
                    <a:rect l="l" t="t" r="r" b="b"/>
                    <a:pathLst>
                      <a:path w="223064" h="61632" extrusionOk="0">
                        <a:moveTo>
                          <a:pt x="223065" y="30928"/>
                        </a:moveTo>
                        <a:cubicBezTo>
                          <a:pt x="223048" y="47947"/>
                          <a:pt x="173099" y="61694"/>
                          <a:pt x="111502" y="61632"/>
                        </a:cubicBezTo>
                        <a:cubicBezTo>
                          <a:pt x="49904" y="61571"/>
                          <a:pt x="-17" y="47723"/>
                          <a:pt x="0" y="30705"/>
                        </a:cubicBezTo>
                        <a:cubicBezTo>
                          <a:pt x="17" y="13685"/>
                          <a:pt x="49965" y="-63"/>
                          <a:pt x="111563" y="0"/>
                        </a:cubicBezTo>
                        <a:cubicBezTo>
                          <a:pt x="173160" y="61"/>
                          <a:pt x="223082" y="13907"/>
                          <a:pt x="223065" y="309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23" name="Google Shape;2669;p46">
                    <a:extLst>
                      <a:ext uri="{FF2B5EF4-FFF2-40B4-BE49-F238E27FC236}">
                        <a16:creationId xmlns:a16="http://schemas.microsoft.com/office/drawing/2014/main" id="{EF996BFC-70C2-E688-CDC7-61B093218089}"/>
                      </a:ext>
                    </a:extLst>
                  </p:cNvPr>
                  <p:cNvGrpSpPr/>
                  <p:nvPr/>
                </p:nvGrpSpPr>
                <p:grpSpPr>
                  <a:xfrm>
                    <a:off x="6333095" y="2390131"/>
                    <a:ext cx="100360" cy="957280"/>
                    <a:chOff x="6333095" y="2390131"/>
                    <a:chExt cx="100360" cy="957280"/>
                  </a:xfrm>
                </p:grpSpPr>
                <p:sp>
                  <p:nvSpPr>
                    <p:cNvPr id="524" name="Google Shape;2670;p46">
                      <a:extLst>
                        <a:ext uri="{FF2B5EF4-FFF2-40B4-BE49-F238E27FC236}">
                          <a16:creationId xmlns:a16="http://schemas.microsoft.com/office/drawing/2014/main" id="{01A27194-40EE-BDAA-A0CB-B49468D438F1}"/>
                        </a:ext>
                      </a:extLst>
                    </p:cNvPr>
                    <p:cNvSpPr/>
                    <p:nvPr/>
                  </p:nvSpPr>
                  <p:spPr>
                    <a:xfrm>
                      <a:off x="6369745" y="2390131"/>
                      <a:ext cx="42714" cy="42669"/>
                    </a:xfrm>
                    <a:custGeom>
                      <a:avLst/>
                      <a:gdLst/>
                      <a:ahLst/>
                      <a:cxnLst/>
                      <a:rect l="l" t="t" r="r" b="b"/>
                      <a:pathLst>
                        <a:path w="42714" h="42669" extrusionOk="0">
                          <a:moveTo>
                            <a:pt x="42714" y="21357"/>
                          </a:moveTo>
                          <a:cubicBezTo>
                            <a:pt x="42702" y="33140"/>
                            <a:pt x="33131" y="42682"/>
                            <a:pt x="21335" y="42669"/>
                          </a:cubicBezTo>
                          <a:cubicBezTo>
                            <a:pt x="9540" y="42657"/>
                            <a:pt x="-12" y="33096"/>
                            <a:pt x="0" y="21313"/>
                          </a:cubicBezTo>
                          <a:cubicBezTo>
                            <a:pt x="12" y="9530"/>
                            <a:pt x="9584" y="-12"/>
                            <a:pt x="21379" y="0"/>
                          </a:cubicBezTo>
                          <a:cubicBezTo>
                            <a:pt x="33174" y="12"/>
                            <a:pt x="42726" y="9573"/>
                            <a:pt x="42714" y="21356"/>
                          </a:cubicBezTo>
                          <a:cubicBezTo>
                            <a:pt x="42714" y="21356"/>
                            <a:pt x="42714" y="21356"/>
                            <a:pt x="42714" y="21357"/>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2671;p46">
                      <a:extLst>
                        <a:ext uri="{FF2B5EF4-FFF2-40B4-BE49-F238E27FC236}">
                          <a16:creationId xmlns:a16="http://schemas.microsoft.com/office/drawing/2014/main" id="{7F9197F8-78CD-0BAE-3188-FB68D18EE1FA}"/>
                        </a:ext>
                      </a:extLst>
                    </p:cNvPr>
                    <p:cNvSpPr/>
                    <p:nvPr/>
                  </p:nvSpPr>
                  <p:spPr>
                    <a:xfrm>
                      <a:off x="6347603" y="3175127"/>
                      <a:ext cx="42714" cy="42669"/>
                    </a:xfrm>
                    <a:custGeom>
                      <a:avLst/>
                      <a:gdLst/>
                      <a:ahLst/>
                      <a:cxnLst/>
                      <a:rect l="l" t="t" r="r" b="b"/>
                      <a:pathLst>
                        <a:path w="42714" h="42669" extrusionOk="0">
                          <a:moveTo>
                            <a:pt x="42714" y="21355"/>
                          </a:moveTo>
                          <a:cubicBezTo>
                            <a:pt x="42703" y="33138"/>
                            <a:pt x="33133" y="42681"/>
                            <a:pt x="21337" y="42669"/>
                          </a:cubicBezTo>
                          <a:cubicBezTo>
                            <a:pt x="9542" y="42658"/>
                            <a:pt x="-11" y="33098"/>
                            <a:pt x="0" y="21315"/>
                          </a:cubicBezTo>
                          <a:cubicBezTo>
                            <a:pt x="11" y="9532"/>
                            <a:pt x="9582" y="-11"/>
                            <a:pt x="21377" y="0"/>
                          </a:cubicBezTo>
                          <a:cubicBezTo>
                            <a:pt x="21378" y="0"/>
                            <a:pt x="21378" y="0"/>
                            <a:pt x="21379" y="0"/>
                          </a:cubicBezTo>
                          <a:cubicBezTo>
                            <a:pt x="33174" y="12"/>
                            <a:pt x="42726" y="9573"/>
                            <a:pt x="42714" y="21355"/>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2672;p46">
                      <a:extLst>
                        <a:ext uri="{FF2B5EF4-FFF2-40B4-BE49-F238E27FC236}">
                          <a16:creationId xmlns:a16="http://schemas.microsoft.com/office/drawing/2014/main" id="{40402DF0-B361-1E41-C2DB-F6D7EF0C28E2}"/>
                        </a:ext>
                      </a:extLst>
                    </p:cNvPr>
                    <p:cNvSpPr/>
                    <p:nvPr/>
                  </p:nvSpPr>
                  <p:spPr>
                    <a:xfrm>
                      <a:off x="6396763" y="2991776"/>
                      <a:ext cx="30202" cy="30170"/>
                    </a:xfrm>
                    <a:custGeom>
                      <a:avLst/>
                      <a:gdLst/>
                      <a:ahLst/>
                      <a:cxnLst/>
                      <a:rect l="l" t="t" r="r" b="b"/>
                      <a:pathLst>
                        <a:path w="30202" h="30170" extrusionOk="0">
                          <a:moveTo>
                            <a:pt x="30202" y="15101"/>
                          </a:moveTo>
                          <a:cubicBezTo>
                            <a:pt x="30193" y="23433"/>
                            <a:pt x="23425" y="30179"/>
                            <a:pt x="15085" y="30170"/>
                          </a:cubicBezTo>
                          <a:cubicBezTo>
                            <a:pt x="6745" y="30162"/>
                            <a:pt x="-9" y="23400"/>
                            <a:pt x="0" y="15069"/>
                          </a:cubicBezTo>
                          <a:cubicBezTo>
                            <a:pt x="9" y="6738"/>
                            <a:pt x="6776" y="-8"/>
                            <a:pt x="15115" y="0"/>
                          </a:cubicBezTo>
                          <a:cubicBezTo>
                            <a:pt x="23455" y="8"/>
                            <a:pt x="30210" y="6768"/>
                            <a:pt x="30202" y="15100"/>
                          </a:cubicBezTo>
                          <a:cubicBezTo>
                            <a:pt x="30202" y="15100"/>
                            <a:pt x="30202" y="15101"/>
                            <a:pt x="30202" y="15101"/>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2673;p46">
                      <a:extLst>
                        <a:ext uri="{FF2B5EF4-FFF2-40B4-BE49-F238E27FC236}">
                          <a16:creationId xmlns:a16="http://schemas.microsoft.com/office/drawing/2014/main" id="{8AD89028-F048-9110-0DA9-78A1167E2B47}"/>
                        </a:ext>
                      </a:extLst>
                    </p:cNvPr>
                    <p:cNvSpPr/>
                    <p:nvPr/>
                  </p:nvSpPr>
                  <p:spPr>
                    <a:xfrm>
                      <a:off x="6333095" y="2587688"/>
                      <a:ext cx="30204" cy="30172"/>
                    </a:xfrm>
                    <a:custGeom>
                      <a:avLst/>
                      <a:gdLst/>
                      <a:ahLst/>
                      <a:cxnLst/>
                      <a:rect l="l" t="t" r="r" b="b"/>
                      <a:pathLst>
                        <a:path w="30204" h="30172" extrusionOk="0">
                          <a:moveTo>
                            <a:pt x="30204" y="15101"/>
                          </a:moveTo>
                          <a:cubicBezTo>
                            <a:pt x="30196" y="23433"/>
                            <a:pt x="23428" y="30181"/>
                            <a:pt x="15087" y="30172"/>
                          </a:cubicBezTo>
                          <a:cubicBezTo>
                            <a:pt x="6747" y="30164"/>
                            <a:pt x="-8" y="23403"/>
                            <a:pt x="0" y="15071"/>
                          </a:cubicBezTo>
                          <a:cubicBezTo>
                            <a:pt x="8" y="6739"/>
                            <a:pt x="6777" y="-8"/>
                            <a:pt x="15117" y="0"/>
                          </a:cubicBezTo>
                          <a:cubicBezTo>
                            <a:pt x="23458" y="9"/>
                            <a:pt x="30212" y="6770"/>
                            <a:pt x="30204" y="15101"/>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2674;p46">
                      <a:extLst>
                        <a:ext uri="{FF2B5EF4-FFF2-40B4-BE49-F238E27FC236}">
                          <a16:creationId xmlns:a16="http://schemas.microsoft.com/office/drawing/2014/main" id="{011D506A-E68B-8FC0-D60D-EEF76A4E31C2}"/>
                        </a:ext>
                      </a:extLst>
                    </p:cNvPr>
                    <p:cNvSpPr/>
                    <p:nvPr/>
                  </p:nvSpPr>
                  <p:spPr>
                    <a:xfrm>
                      <a:off x="6390432" y="2520161"/>
                      <a:ext cx="13623" cy="13609"/>
                    </a:xfrm>
                    <a:custGeom>
                      <a:avLst/>
                      <a:gdLst/>
                      <a:ahLst/>
                      <a:cxnLst/>
                      <a:rect l="l" t="t" r="r" b="b"/>
                      <a:pathLst>
                        <a:path w="13623" h="13609" extrusionOk="0">
                          <a:moveTo>
                            <a:pt x="13623" y="6811"/>
                          </a:moveTo>
                          <a:cubicBezTo>
                            <a:pt x="13620" y="10569"/>
                            <a:pt x="10567" y="13613"/>
                            <a:pt x="6805" y="13609"/>
                          </a:cubicBezTo>
                          <a:cubicBezTo>
                            <a:pt x="3043" y="13606"/>
                            <a:pt x="-4" y="10556"/>
                            <a:pt x="0" y="6798"/>
                          </a:cubicBezTo>
                          <a:cubicBezTo>
                            <a:pt x="4" y="3040"/>
                            <a:pt x="3056" y="-4"/>
                            <a:pt x="6818" y="0"/>
                          </a:cubicBezTo>
                          <a:cubicBezTo>
                            <a:pt x="10580" y="3"/>
                            <a:pt x="13627" y="3052"/>
                            <a:pt x="13624" y="6810"/>
                          </a:cubicBezTo>
                          <a:cubicBezTo>
                            <a:pt x="13624" y="6810"/>
                            <a:pt x="13624" y="6811"/>
                            <a:pt x="13624" y="6811"/>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2675;p46">
                      <a:extLst>
                        <a:ext uri="{FF2B5EF4-FFF2-40B4-BE49-F238E27FC236}">
                          <a16:creationId xmlns:a16="http://schemas.microsoft.com/office/drawing/2014/main" id="{9ECFDC66-6C37-FB9F-3558-426C386F5AA2}"/>
                        </a:ext>
                      </a:extLst>
                    </p:cNvPr>
                    <p:cNvSpPr/>
                    <p:nvPr/>
                  </p:nvSpPr>
                  <p:spPr>
                    <a:xfrm>
                      <a:off x="6389617" y="3333802"/>
                      <a:ext cx="13623" cy="13609"/>
                    </a:xfrm>
                    <a:custGeom>
                      <a:avLst/>
                      <a:gdLst/>
                      <a:ahLst/>
                      <a:cxnLst/>
                      <a:rect l="l" t="t" r="r" b="b"/>
                      <a:pathLst>
                        <a:path w="13623" h="13609" extrusionOk="0">
                          <a:moveTo>
                            <a:pt x="13624" y="6812"/>
                          </a:moveTo>
                          <a:cubicBezTo>
                            <a:pt x="13620" y="10570"/>
                            <a:pt x="10567" y="13613"/>
                            <a:pt x="6805" y="13609"/>
                          </a:cubicBezTo>
                          <a:cubicBezTo>
                            <a:pt x="3043" y="13605"/>
                            <a:pt x="-4" y="10556"/>
                            <a:pt x="0" y="6798"/>
                          </a:cubicBezTo>
                          <a:cubicBezTo>
                            <a:pt x="4" y="3039"/>
                            <a:pt x="3057" y="-4"/>
                            <a:pt x="6819" y="0"/>
                          </a:cubicBezTo>
                          <a:cubicBezTo>
                            <a:pt x="10581" y="4"/>
                            <a:pt x="13627" y="3053"/>
                            <a:pt x="13624" y="6811"/>
                          </a:cubicBezTo>
                          <a:cubicBezTo>
                            <a:pt x="13624" y="6811"/>
                            <a:pt x="13624" y="6811"/>
                            <a:pt x="13624" y="6812"/>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2676;p46">
                      <a:extLst>
                        <a:ext uri="{FF2B5EF4-FFF2-40B4-BE49-F238E27FC236}">
                          <a16:creationId xmlns:a16="http://schemas.microsoft.com/office/drawing/2014/main" id="{EB072FA9-473A-D0AF-FC23-53D486281017}"/>
                        </a:ext>
                      </a:extLst>
                    </p:cNvPr>
                    <p:cNvSpPr/>
                    <p:nvPr/>
                  </p:nvSpPr>
                  <p:spPr>
                    <a:xfrm>
                      <a:off x="6356199" y="2883064"/>
                      <a:ext cx="13624" cy="13609"/>
                    </a:xfrm>
                    <a:custGeom>
                      <a:avLst/>
                      <a:gdLst/>
                      <a:ahLst/>
                      <a:cxnLst/>
                      <a:rect l="l" t="t" r="r" b="b"/>
                      <a:pathLst>
                        <a:path w="13624" h="13609" extrusionOk="0">
                          <a:moveTo>
                            <a:pt x="13624" y="6812"/>
                          </a:moveTo>
                          <a:cubicBezTo>
                            <a:pt x="13621" y="10570"/>
                            <a:pt x="10568" y="13614"/>
                            <a:pt x="6806" y="13610"/>
                          </a:cubicBezTo>
                          <a:cubicBezTo>
                            <a:pt x="3043" y="13606"/>
                            <a:pt x="-4" y="10556"/>
                            <a:pt x="0" y="6798"/>
                          </a:cubicBezTo>
                          <a:cubicBezTo>
                            <a:pt x="4" y="3040"/>
                            <a:pt x="3057" y="-4"/>
                            <a:pt x="6819" y="0"/>
                          </a:cubicBezTo>
                          <a:cubicBezTo>
                            <a:pt x="10581" y="4"/>
                            <a:pt x="13628" y="3053"/>
                            <a:pt x="13624" y="6811"/>
                          </a:cubicBezTo>
                          <a:cubicBezTo>
                            <a:pt x="13624" y="6811"/>
                            <a:pt x="13624" y="6812"/>
                            <a:pt x="13624" y="6812"/>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2677;p46">
                      <a:extLst>
                        <a:ext uri="{FF2B5EF4-FFF2-40B4-BE49-F238E27FC236}">
                          <a16:creationId xmlns:a16="http://schemas.microsoft.com/office/drawing/2014/main" id="{F8EF5804-16AE-60C8-474D-9FD4F5034D0A}"/>
                        </a:ext>
                      </a:extLst>
                    </p:cNvPr>
                    <p:cNvSpPr/>
                    <p:nvPr/>
                  </p:nvSpPr>
                  <p:spPr>
                    <a:xfrm>
                      <a:off x="6390741" y="2752051"/>
                      <a:ext cx="42714" cy="42669"/>
                    </a:xfrm>
                    <a:custGeom>
                      <a:avLst/>
                      <a:gdLst/>
                      <a:ahLst/>
                      <a:cxnLst/>
                      <a:rect l="l" t="t" r="r" b="b"/>
                      <a:pathLst>
                        <a:path w="42714" h="42669" extrusionOk="0">
                          <a:moveTo>
                            <a:pt x="42714" y="21357"/>
                          </a:moveTo>
                          <a:cubicBezTo>
                            <a:pt x="42702" y="33140"/>
                            <a:pt x="33130" y="42682"/>
                            <a:pt x="21335" y="42669"/>
                          </a:cubicBezTo>
                          <a:cubicBezTo>
                            <a:pt x="9539" y="42657"/>
                            <a:pt x="-13" y="33095"/>
                            <a:pt x="0" y="21312"/>
                          </a:cubicBezTo>
                          <a:cubicBezTo>
                            <a:pt x="13" y="9530"/>
                            <a:pt x="9583" y="-11"/>
                            <a:pt x="21378" y="0"/>
                          </a:cubicBezTo>
                          <a:cubicBezTo>
                            <a:pt x="33173" y="11"/>
                            <a:pt x="42726" y="9573"/>
                            <a:pt x="42714" y="21355"/>
                          </a:cubicBezTo>
                          <a:cubicBezTo>
                            <a:pt x="42714" y="21356"/>
                            <a:pt x="42714" y="21357"/>
                            <a:pt x="42714" y="21357"/>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71" name="Google Shape;2678;p46">
                  <a:extLst>
                    <a:ext uri="{FF2B5EF4-FFF2-40B4-BE49-F238E27FC236}">
                      <a16:creationId xmlns:a16="http://schemas.microsoft.com/office/drawing/2014/main" id="{98C98663-6000-70D1-8822-83579B56AEC6}"/>
                    </a:ext>
                  </a:extLst>
                </p:cNvPr>
                <p:cNvGrpSpPr/>
                <p:nvPr/>
              </p:nvGrpSpPr>
              <p:grpSpPr>
                <a:xfrm>
                  <a:off x="6252700" y="1901434"/>
                  <a:ext cx="160264" cy="1280754"/>
                  <a:chOff x="6252700" y="1901434"/>
                  <a:chExt cx="160264" cy="1280754"/>
                </a:xfrm>
              </p:grpSpPr>
              <p:sp>
                <p:nvSpPr>
                  <p:cNvPr id="514" name="Google Shape;2679;p46">
                    <a:extLst>
                      <a:ext uri="{FF2B5EF4-FFF2-40B4-BE49-F238E27FC236}">
                        <a16:creationId xmlns:a16="http://schemas.microsoft.com/office/drawing/2014/main" id="{114A7E3A-66DD-A53B-AD86-64359BB1266E}"/>
                      </a:ext>
                    </a:extLst>
                  </p:cNvPr>
                  <p:cNvSpPr/>
                  <p:nvPr/>
                </p:nvSpPr>
                <p:spPr>
                  <a:xfrm>
                    <a:off x="6253972" y="1901434"/>
                    <a:ext cx="158992" cy="10155"/>
                  </a:xfrm>
                  <a:custGeom>
                    <a:avLst/>
                    <a:gdLst/>
                    <a:ahLst/>
                    <a:cxnLst/>
                    <a:rect l="l" t="t" r="r" b="b"/>
                    <a:pathLst>
                      <a:path w="158992" h="10155" extrusionOk="0">
                        <a:moveTo>
                          <a:pt x="0" y="0"/>
                        </a:moveTo>
                        <a:lnTo>
                          <a:pt x="158993" y="0"/>
                        </a:lnTo>
                        <a:lnTo>
                          <a:pt x="158993" y="10156"/>
                        </a:lnTo>
                        <a:lnTo>
                          <a:pt x="0" y="101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2680;p46">
                    <a:extLst>
                      <a:ext uri="{FF2B5EF4-FFF2-40B4-BE49-F238E27FC236}">
                        <a16:creationId xmlns:a16="http://schemas.microsoft.com/office/drawing/2014/main" id="{8DE453B3-E9C4-B02F-B5F5-0990C5327DBC}"/>
                      </a:ext>
                    </a:extLst>
                  </p:cNvPr>
                  <p:cNvSpPr/>
                  <p:nvPr/>
                </p:nvSpPr>
                <p:spPr>
                  <a:xfrm>
                    <a:off x="6253760" y="2113201"/>
                    <a:ext cx="158993" cy="10156"/>
                  </a:xfrm>
                  <a:custGeom>
                    <a:avLst/>
                    <a:gdLst/>
                    <a:ahLst/>
                    <a:cxnLst/>
                    <a:rect l="l" t="t" r="r" b="b"/>
                    <a:pathLst>
                      <a:path w="158993" h="10156" extrusionOk="0">
                        <a:moveTo>
                          <a:pt x="0" y="0"/>
                        </a:moveTo>
                        <a:lnTo>
                          <a:pt x="158994" y="0"/>
                        </a:lnTo>
                        <a:lnTo>
                          <a:pt x="158994" y="10156"/>
                        </a:lnTo>
                        <a:lnTo>
                          <a:pt x="0" y="101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2681;p46">
                    <a:extLst>
                      <a:ext uri="{FF2B5EF4-FFF2-40B4-BE49-F238E27FC236}">
                        <a16:creationId xmlns:a16="http://schemas.microsoft.com/office/drawing/2014/main" id="{F9B1A4F6-2E22-B838-5EEC-203BE278301B}"/>
                      </a:ext>
                    </a:extLst>
                  </p:cNvPr>
                  <p:cNvSpPr/>
                  <p:nvPr/>
                </p:nvSpPr>
                <p:spPr>
                  <a:xfrm>
                    <a:off x="6253548" y="2324967"/>
                    <a:ext cx="158992" cy="10154"/>
                  </a:xfrm>
                  <a:custGeom>
                    <a:avLst/>
                    <a:gdLst/>
                    <a:ahLst/>
                    <a:cxnLst/>
                    <a:rect l="l" t="t" r="r" b="b"/>
                    <a:pathLst>
                      <a:path w="158992" h="10154" extrusionOk="0">
                        <a:moveTo>
                          <a:pt x="0" y="0"/>
                        </a:moveTo>
                        <a:lnTo>
                          <a:pt x="158993" y="0"/>
                        </a:lnTo>
                        <a:lnTo>
                          <a:pt x="158993" y="10155"/>
                        </a:lnTo>
                        <a:lnTo>
                          <a:pt x="0" y="101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2682;p46">
                    <a:extLst>
                      <a:ext uri="{FF2B5EF4-FFF2-40B4-BE49-F238E27FC236}">
                        <a16:creationId xmlns:a16="http://schemas.microsoft.com/office/drawing/2014/main" id="{AAA43602-F5FE-77AF-DCA8-804B64E67854}"/>
                      </a:ext>
                    </a:extLst>
                  </p:cNvPr>
                  <p:cNvSpPr/>
                  <p:nvPr/>
                </p:nvSpPr>
                <p:spPr>
                  <a:xfrm>
                    <a:off x="6253342" y="2536653"/>
                    <a:ext cx="158992" cy="10155"/>
                  </a:xfrm>
                  <a:custGeom>
                    <a:avLst/>
                    <a:gdLst/>
                    <a:ahLst/>
                    <a:cxnLst/>
                    <a:rect l="l" t="t" r="r" b="b"/>
                    <a:pathLst>
                      <a:path w="158992" h="10155" extrusionOk="0">
                        <a:moveTo>
                          <a:pt x="0" y="0"/>
                        </a:moveTo>
                        <a:lnTo>
                          <a:pt x="158993" y="0"/>
                        </a:lnTo>
                        <a:lnTo>
                          <a:pt x="158993" y="10155"/>
                        </a:lnTo>
                        <a:lnTo>
                          <a:pt x="0" y="101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2683;p46">
                    <a:extLst>
                      <a:ext uri="{FF2B5EF4-FFF2-40B4-BE49-F238E27FC236}">
                        <a16:creationId xmlns:a16="http://schemas.microsoft.com/office/drawing/2014/main" id="{7968CC7A-1F66-0902-0D80-16811F8B6492}"/>
                      </a:ext>
                    </a:extLst>
                  </p:cNvPr>
                  <p:cNvSpPr/>
                  <p:nvPr/>
                </p:nvSpPr>
                <p:spPr>
                  <a:xfrm>
                    <a:off x="6253124" y="2748499"/>
                    <a:ext cx="158992" cy="10156"/>
                  </a:xfrm>
                  <a:custGeom>
                    <a:avLst/>
                    <a:gdLst/>
                    <a:ahLst/>
                    <a:cxnLst/>
                    <a:rect l="l" t="t" r="r" b="b"/>
                    <a:pathLst>
                      <a:path w="158992" h="10156" extrusionOk="0">
                        <a:moveTo>
                          <a:pt x="0" y="0"/>
                        </a:moveTo>
                        <a:lnTo>
                          <a:pt x="158993" y="0"/>
                        </a:lnTo>
                        <a:lnTo>
                          <a:pt x="158993" y="10156"/>
                        </a:lnTo>
                        <a:lnTo>
                          <a:pt x="0" y="101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2684;p46">
                    <a:extLst>
                      <a:ext uri="{FF2B5EF4-FFF2-40B4-BE49-F238E27FC236}">
                        <a16:creationId xmlns:a16="http://schemas.microsoft.com/office/drawing/2014/main" id="{B530AF73-6E29-AF0B-2D4B-126E9A061BB7}"/>
                      </a:ext>
                    </a:extLst>
                  </p:cNvPr>
                  <p:cNvSpPr/>
                  <p:nvPr/>
                </p:nvSpPr>
                <p:spPr>
                  <a:xfrm>
                    <a:off x="6252918" y="2960186"/>
                    <a:ext cx="158992" cy="10155"/>
                  </a:xfrm>
                  <a:custGeom>
                    <a:avLst/>
                    <a:gdLst/>
                    <a:ahLst/>
                    <a:cxnLst/>
                    <a:rect l="l" t="t" r="r" b="b"/>
                    <a:pathLst>
                      <a:path w="158992" h="10155" extrusionOk="0">
                        <a:moveTo>
                          <a:pt x="0" y="0"/>
                        </a:moveTo>
                        <a:lnTo>
                          <a:pt x="158993" y="0"/>
                        </a:lnTo>
                        <a:lnTo>
                          <a:pt x="158993" y="10155"/>
                        </a:lnTo>
                        <a:lnTo>
                          <a:pt x="0" y="101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2685;p46">
                    <a:extLst>
                      <a:ext uri="{FF2B5EF4-FFF2-40B4-BE49-F238E27FC236}">
                        <a16:creationId xmlns:a16="http://schemas.microsoft.com/office/drawing/2014/main" id="{6F1535AE-7AFE-FA94-2277-1C8A265C678B}"/>
                      </a:ext>
                    </a:extLst>
                  </p:cNvPr>
                  <p:cNvSpPr/>
                  <p:nvPr/>
                </p:nvSpPr>
                <p:spPr>
                  <a:xfrm>
                    <a:off x="6252700" y="3172032"/>
                    <a:ext cx="158994" cy="10156"/>
                  </a:xfrm>
                  <a:custGeom>
                    <a:avLst/>
                    <a:gdLst/>
                    <a:ahLst/>
                    <a:cxnLst/>
                    <a:rect l="l" t="t" r="r" b="b"/>
                    <a:pathLst>
                      <a:path w="158994" h="10156" extrusionOk="0">
                        <a:moveTo>
                          <a:pt x="0" y="0"/>
                        </a:moveTo>
                        <a:lnTo>
                          <a:pt x="158995" y="0"/>
                        </a:lnTo>
                        <a:lnTo>
                          <a:pt x="158995" y="10156"/>
                        </a:lnTo>
                        <a:lnTo>
                          <a:pt x="0" y="101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2" name="Google Shape;2686;p46">
                  <a:extLst>
                    <a:ext uri="{FF2B5EF4-FFF2-40B4-BE49-F238E27FC236}">
                      <a16:creationId xmlns:a16="http://schemas.microsoft.com/office/drawing/2014/main" id="{A814BECC-5588-A7F8-BC4B-139A8817E49C}"/>
                    </a:ext>
                  </a:extLst>
                </p:cNvPr>
                <p:cNvGrpSpPr/>
                <p:nvPr/>
              </p:nvGrpSpPr>
              <p:grpSpPr>
                <a:xfrm>
                  <a:off x="6259700" y="1675144"/>
                  <a:ext cx="302759" cy="1799726"/>
                  <a:chOff x="6259700" y="1675144"/>
                  <a:chExt cx="302759" cy="1799726"/>
                </a:xfrm>
              </p:grpSpPr>
              <p:sp>
                <p:nvSpPr>
                  <p:cNvPr id="512" name="Google Shape;2687;p46">
                    <a:extLst>
                      <a:ext uri="{FF2B5EF4-FFF2-40B4-BE49-F238E27FC236}">
                        <a16:creationId xmlns:a16="http://schemas.microsoft.com/office/drawing/2014/main" id="{BECDBE48-1B3A-F039-C6B2-0926BC10FB8D}"/>
                      </a:ext>
                    </a:extLst>
                  </p:cNvPr>
                  <p:cNvSpPr/>
                  <p:nvPr/>
                </p:nvSpPr>
                <p:spPr>
                  <a:xfrm>
                    <a:off x="6259700" y="1675144"/>
                    <a:ext cx="92747" cy="1799607"/>
                  </a:xfrm>
                  <a:custGeom>
                    <a:avLst/>
                    <a:gdLst/>
                    <a:ahLst/>
                    <a:cxnLst/>
                    <a:rect l="l" t="t" r="r" b="b"/>
                    <a:pathLst>
                      <a:path w="92747" h="1799607" extrusionOk="0">
                        <a:moveTo>
                          <a:pt x="90948" y="1799608"/>
                        </a:moveTo>
                        <a:lnTo>
                          <a:pt x="90948" y="1799608"/>
                        </a:lnTo>
                        <a:cubicBezTo>
                          <a:pt x="40669" y="1799557"/>
                          <a:pt x="-49" y="1758800"/>
                          <a:pt x="0" y="1708574"/>
                        </a:cubicBezTo>
                        <a:lnTo>
                          <a:pt x="1710" y="0"/>
                        </a:lnTo>
                        <a:lnTo>
                          <a:pt x="92748" y="90"/>
                        </a:ln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2688;p46">
                    <a:extLst>
                      <a:ext uri="{FF2B5EF4-FFF2-40B4-BE49-F238E27FC236}">
                        <a16:creationId xmlns:a16="http://schemas.microsoft.com/office/drawing/2014/main" id="{23AD2CC7-6ADC-B12D-5316-1BA3546E75C1}"/>
                      </a:ext>
                    </a:extLst>
                  </p:cNvPr>
                  <p:cNvSpPr/>
                  <p:nvPr/>
                </p:nvSpPr>
                <p:spPr>
                  <a:xfrm>
                    <a:off x="6469621" y="1675353"/>
                    <a:ext cx="92838" cy="1799517"/>
                  </a:xfrm>
                  <a:custGeom>
                    <a:avLst/>
                    <a:gdLst/>
                    <a:ahLst/>
                    <a:cxnLst/>
                    <a:rect l="l" t="t" r="r" b="b"/>
                    <a:pathLst>
                      <a:path w="92838" h="1799517" extrusionOk="0">
                        <a:moveTo>
                          <a:pt x="0" y="1799518"/>
                        </a:moveTo>
                        <a:lnTo>
                          <a:pt x="0" y="1799518"/>
                        </a:lnTo>
                        <a:cubicBezTo>
                          <a:pt x="50279" y="1799568"/>
                          <a:pt x="91079" y="1758892"/>
                          <a:pt x="91129" y="1708666"/>
                        </a:cubicBezTo>
                        <a:lnTo>
                          <a:pt x="92839" y="90"/>
                        </a:lnTo>
                        <a:lnTo>
                          <a:pt x="1801" y="0"/>
                        </a:ln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3" name="Google Shape;2689;p46">
                  <a:extLst>
                    <a:ext uri="{FF2B5EF4-FFF2-40B4-BE49-F238E27FC236}">
                      <a16:creationId xmlns:a16="http://schemas.microsoft.com/office/drawing/2014/main" id="{13C02A5B-383E-75A8-C7D8-476F6BCA54F9}"/>
                    </a:ext>
                  </a:extLst>
                </p:cNvPr>
                <p:cNvGrpSpPr/>
                <p:nvPr/>
              </p:nvGrpSpPr>
              <p:grpSpPr>
                <a:xfrm>
                  <a:off x="6279345" y="1706553"/>
                  <a:ext cx="253263" cy="1576461"/>
                  <a:chOff x="6279345" y="1706553"/>
                  <a:chExt cx="253263" cy="1576461"/>
                </a:xfrm>
              </p:grpSpPr>
              <p:sp>
                <p:nvSpPr>
                  <p:cNvPr id="510" name="Google Shape;2690;p46">
                    <a:extLst>
                      <a:ext uri="{FF2B5EF4-FFF2-40B4-BE49-F238E27FC236}">
                        <a16:creationId xmlns:a16="http://schemas.microsoft.com/office/drawing/2014/main" id="{9F162EDF-6FA5-8C31-FA91-CD3C9988E110}"/>
                      </a:ext>
                    </a:extLst>
                  </p:cNvPr>
                  <p:cNvSpPr/>
                  <p:nvPr/>
                </p:nvSpPr>
                <p:spPr>
                  <a:xfrm>
                    <a:off x="6279345" y="1706553"/>
                    <a:ext cx="12938" cy="1576221"/>
                  </a:xfrm>
                  <a:custGeom>
                    <a:avLst/>
                    <a:gdLst/>
                    <a:ahLst/>
                    <a:cxnLst/>
                    <a:rect l="l" t="t" r="r" b="b"/>
                    <a:pathLst>
                      <a:path w="12938" h="1576221" extrusionOk="0">
                        <a:moveTo>
                          <a:pt x="7258" y="0"/>
                        </a:moveTo>
                        <a:cubicBezTo>
                          <a:pt x="8651" y="65677"/>
                          <a:pt x="9215" y="131354"/>
                          <a:pt x="10218" y="197031"/>
                        </a:cubicBezTo>
                        <a:lnTo>
                          <a:pt x="11823" y="394060"/>
                        </a:lnTo>
                        <a:cubicBezTo>
                          <a:pt x="12758" y="525413"/>
                          <a:pt x="12529" y="656765"/>
                          <a:pt x="12939" y="788118"/>
                        </a:cubicBezTo>
                        <a:cubicBezTo>
                          <a:pt x="12301" y="919469"/>
                          <a:pt x="12221" y="1050820"/>
                          <a:pt x="11058" y="1182172"/>
                        </a:cubicBezTo>
                        <a:lnTo>
                          <a:pt x="9053" y="1379197"/>
                        </a:lnTo>
                        <a:cubicBezTo>
                          <a:pt x="7912" y="1444872"/>
                          <a:pt x="7215" y="1510547"/>
                          <a:pt x="5681" y="1576222"/>
                        </a:cubicBezTo>
                        <a:cubicBezTo>
                          <a:pt x="4278" y="1510544"/>
                          <a:pt x="3713" y="1444868"/>
                          <a:pt x="2703" y="1379191"/>
                        </a:cubicBezTo>
                        <a:lnTo>
                          <a:pt x="1093" y="1182162"/>
                        </a:lnTo>
                        <a:cubicBezTo>
                          <a:pt x="193" y="1050809"/>
                          <a:pt x="375" y="919457"/>
                          <a:pt x="0" y="788105"/>
                        </a:cubicBezTo>
                        <a:cubicBezTo>
                          <a:pt x="672" y="656754"/>
                          <a:pt x="706" y="525401"/>
                          <a:pt x="1904" y="394051"/>
                        </a:cubicBezTo>
                        <a:lnTo>
                          <a:pt x="3904" y="197024"/>
                        </a:lnTo>
                        <a:cubicBezTo>
                          <a:pt x="5037" y="131350"/>
                          <a:pt x="5733" y="65675"/>
                          <a:pt x="725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2691;p46">
                    <a:extLst>
                      <a:ext uri="{FF2B5EF4-FFF2-40B4-BE49-F238E27FC236}">
                        <a16:creationId xmlns:a16="http://schemas.microsoft.com/office/drawing/2014/main" id="{7632FD9C-7B7B-9FFD-CF94-20ABFC4B8FC4}"/>
                      </a:ext>
                    </a:extLst>
                  </p:cNvPr>
                  <p:cNvSpPr/>
                  <p:nvPr/>
                </p:nvSpPr>
                <p:spPr>
                  <a:xfrm>
                    <a:off x="6519670" y="1990293"/>
                    <a:ext cx="12938" cy="1292721"/>
                  </a:xfrm>
                  <a:custGeom>
                    <a:avLst/>
                    <a:gdLst/>
                    <a:ahLst/>
                    <a:cxnLst/>
                    <a:rect l="l" t="t" r="r" b="b"/>
                    <a:pathLst>
                      <a:path w="12938" h="1292721" extrusionOk="0">
                        <a:moveTo>
                          <a:pt x="7116" y="0"/>
                        </a:moveTo>
                        <a:cubicBezTo>
                          <a:pt x="8521" y="53865"/>
                          <a:pt x="9098" y="107729"/>
                          <a:pt x="10111" y="161593"/>
                        </a:cubicBezTo>
                        <a:lnTo>
                          <a:pt x="11753" y="323185"/>
                        </a:lnTo>
                        <a:cubicBezTo>
                          <a:pt x="12712" y="430913"/>
                          <a:pt x="12506" y="538640"/>
                          <a:pt x="12939" y="646367"/>
                        </a:cubicBezTo>
                        <a:cubicBezTo>
                          <a:pt x="12325" y="754094"/>
                          <a:pt x="12269" y="861820"/>
                          <a:pt x="11129" y="969546"/>
                        </a:cubicBezTo>
                        <a:lnTo>
                          <a:pt x="9160" y="1131135"/>
                        </a:lnTo>
                        <a:cubicBezTo>
                          <a:pt x="8030" y="1184997"/>
                          <a:pt x="7346" y="1238860"/>
                          <a:pt x="5824" y="1292722"/>
                        </a:cubicBezTo>
                        <a:cubicBezTo>
                          <a:pt x="4408" y="1238857"/>
                          <a:pt x="3832" y="1184993"/>
                          <a:pt x="2810" y="1131129"/>
                        </a:cubicBezTo>
                        <a:lnTo>
                          <a:pt x="1165" y="969537"/>
                        </a:lnTo>
                        <a:cubicBezTo>
                          <a:pt x="240" y="861809"/>
                          <a:pt x="400" y="754081"/>
                          <a:pt x="0" y="646354"/>
                        </a:cubicBezTo>
                        <a:cubicBezTo>
                          <a:pt x="649" y="538628"/>
                          <a:pt x="659" y="430901"/>
                          <a:pt x="1833" y="323175"/>
                        </a:cubicBezTo>
                        <a:lnTo>
                          <a:pt x="3798" y="161587"/>
                        </a:lnTo>
                        <a:cubicBezTo>
                          <a:pt x="4919" y="107725"/>
                          <a:pt x="5603" y="53861"/>
                          <a:pt x="711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4" name="Google Shape;2692;p46">
                  <a:extLst>
                    <a:ext uri="{FF2B5EF4-FFF2-40B4-BE49-F238E27FC236}">
                      <a16:creationId xmlns:a16="http://schemas.microsoft.com/office/drawing/2014/main" id="{4C9DFA09-113C-25C1-0A86-6AC154AB4D73}"/>
                    </a:ext>
                  </a:extLst>
                </p:cNvPr>
                <p:cNvGrpSpPr/>
                <p:nvPr/>
              </p:nvGrpSpPr>
              <p:grpSpPr>
                <a:xfrm>
                  <a:off x="6265628" y="1331816"/>
                  <a:ext cx="243742" cy="750395"/>
                  <a:chOff x="6265628" y="1331816"/>
                  <a:chExt cx="243742" cy="750395"/>
                </a:xfrm>
              </p:grpSpPr>
              <p:grpSp>
                <p:nvGrpSpPr>
                  <p:cNvPr id="475" name="Google Shape;2693;p46">
                    <a:extLst>
                      <a:ext uri="{FF2B5EF4-FFF2-40B4-BE49-F238E27FC236}">
                        <a16:creationId xmlns:a16="http://schemas.microsoft.com/office/drawing/2014/main" id="{8E085381-8FBF-0EE4-B070-DCA2AF627C50}"/>
                      </a:ext>
                    </a:extLst>
                  </p:cNvPr>
                  <p:cNvGrpSpPr/>
                  <p:nvPr/>
                </p:nvGrpSpPr>
                <p:grpSpPr>
                  <a:xfrm>
                    <a:off x="6434889" y="1787974"/>
                    <a:ext cx="64922" cy="64853"/>
                    <a:chOff x="6434889" y="1787974"/>
                    <a:chExt cx="64922" cy="64853"/>
                  </a:xfrm>
                </p:grpSpPr>
                <p:grpSp>
                  <p:nvGrpSpPr>
                    <p:cNvPr id="504" name="Google Shape;2694;p46">
                      <a:extLst>
                        <a:ext uri="{FF2B5EF4-FFF2-40B4-BE49-F238E27FC236}">
                          <a16:creationId xmlns:a16="http://schemas.microsoft.com/office/drawing/2014/main" id="{A4EC9784-19AE-A58F-F5DF-3AEC68AECF2D}"/>
                        </a:ext>
                      </a:extLst>
                    </p:cNvPr>
                    <p:cNvGrpSpPr/>
                    <p:nvPr/>
                  </p:nvGrpSpPr>
                  <p:grpSpPr>
                    <a:xfrm>
                      <a:off x="6434889" y="1787974"/>
                      <a:ext cx="64922" cy="64853"/>
                      <a:chOff x="6434889" y="1787974"/>
                      <a:chExt cx="64922" cy="64853"/>
                    </a:xfrm>
                  </p:grpSpPr>
                  <p:grpSp>
                    <p:nvGrpSpPr>
                      <p:cNvPr id="506" name="Google Shape;2695;p46">
                        <a:extLst>
                          <a:ext uri="{FF2B5EF4-FFF2-40B4-BE49-F238E27FC236}">
                            <a16:creationId xmlns:a16="http://schemas.microsoft.com/office/drawing/2014/main" id="{B2C854FA-8907-A2B2-ECE4-5758E00D91ED}"/>
                          </a:ext>
                        </a:extLst>
                      </p:cNvPr>
                      <p:cNvGrpSpPr/>
                      <p:nvPr/>
                    </p:nvGrpSpPr>
                    <p:grpSpPr>
                      <a:xfrm>
                        <a:off x="6434889" y="1787974"/>
                        <a:ext cx="64922" cy="64853"/>
                        <a:chOff x="6434889" y="1787974"/>
                        <a:chExt cx="64922" cy="64853"/>
                      </a:xfrm>
                    </p:grpSpPr>
                    <p:sp>
                      <p:nvSpPr>
                        <p:cNvPr id="508" name="Google Shape;2696;p46">
                          <a:extLst>
                            <a:ext uri="{FF2B5EF4-FFF2-40B4-BE49-F238E27FC236}">
                              <a16:creationId xmlns:a16="http://schemas.microsoft.com/office/drawing/2014/main" id="{CA3AE3D6-9414-B80D-EA62-9E5A8D0C6265}"/>
                            </a:ext>
                          </a:extLst>
                        </p:cNvPr>
                        <p:cNvSpPr/>
                        <p:nvPr/>
                      </p:nvSpPr>
                      <p:spPr>
                        <a:xfrm>
                          <a:off x="6434889" y="1787974"/>
                          <a:ext cx="64922" cy="64853"/>
                        </a:xfrm>
                        <a:custGeom>
                          <a:avLst/>
                          <a:gdLst/>
                          <a:ahLst/>
                          <a:cxnLst/>
                          <a:rect l="l" t="t" r="r" b="b"/>
                          <a:pathLst>
                            <a:path w="64922" h="64853" extrusionOk="0">
                              <a:moveTo>
                                <a:pt x="64918" y="31920"/>
                              </a:moveTo>
                              <a:cubicBezTo>
                                <a:pt x="65199" y="49827"/>
                                <a:pt x="50894" y="64570"/>
                                <a:pt x="32969" y="64850"/>
                              </a:cubicBezTo>
                              <a:cubicBezTo>
                                <a:pt x="15043" y="65130"/>
                                <a:pt x="284" y="50840"/>
                                <a:pt x="4" y="32934"/>
                              </a:cubicBezTo>
                              <a:cubicBezTo>
                                <a:pt x="-276" y="15027"/>
                                <a:pt x="14028" y="284"/>
                                <a:pt x="31954" y="4"/>
                              </a:cubicBezTo>
                              <a:cubicBezTo>
                                <a:pt x="49879" y="-276"/>
                                <a:pt x="64638" y="14013"/>
                                <a:pt x="64918" y="319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2697;p46">
                          <a:extLst>
                            <a:ext uri="{FF2B5EF4-FFF2-40B4-BE49-F238E27FC236}">
                              <a16:creationId xmlns:a16="http://schemas.microsoft.com/office/drawing/2014/main" id="{78528E6D-C34B-80E8-CFE8-4B89C4E7BF97}"/>
                            </a:ext>
                          </a:extLst>
                        </p:cNvPr>
                        <p:cNvSpPr/>
                        <p:nvPr/>
                      </p:nvSpPr>
                      <p:spPr>
                        <a:xfrm>
                          <a:off x="6444342" y="1790405"/>
                          <a:ext cx="55469" cy="62384"/>
                        </a:xfrm>
                        <a:custGeom>
                          <a:avLst/>
                          <a:gdLst/>
                          <a:ahLst/>
                          <a:cxnLst/>
                          <a:rect l="l" t="t" r="r" b="b"/>
                          <a:pathLst>
                            <a:path w="55469" h="62384" extrusionOk="0">
                              <a:moveTo>
                                <a:pt x="35319" y="0"/>
                              </a:moveTo>
                              <a:cubicBezTo>
                                <a:pt x="47943" y="12687"/>
                                <a:pt x="47881" y="33195"/>
                                <a:pt x="35181" y="45805"/>
                              </a:cubicBezTo>
                              <a:cubicBezTo>
                                <a:pt x="25929" y="54992"/>
                                <a:pt x="12066" y="57745"/>
                                <a:pt x="0" y="52792"/>
                              </a:cubicBezTo>
                              <a:cubicBezTo>
                                <a:pt x="12609" y="65502"/>
                                <a:pt x="33145" y="65593"/>
                                <a:pt x="45867" y="52997"/>
                              </a:cubicBezTo>
                              <a:cubicBezTo>
                                <a:pt x="58589" y="40401"/>
                                <a:pt x="58682" y="19887"/>
                                <a:pt x="46072" y="7179"/>
                              </a:cubicBezTo>
                              <a:cubicBezTo>
                                <a:pt x="43007" y="4089"/>
                                <a:pt x="39350" y="1647"/>
                                <a:pt x="35319" y="0"/>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07" name="Google Shape;2698;p46">
                        <a:extLst>
                          <a:ext uri="{FF2B5EF4-FFF2-40B4-BE49-F238E27FC236}">
                            <a16:creationId xmlns:a16="http://schemas.microsoft.com/office/drawing/2014/main" id="{BFECB5B9-2051-BFBA-BD74-B2A635DA10D4}"/>
                          </a:ext>
                        </a:extLst>
                      </p:cNvPr>
                      <p:cNvSpPr/>
                      <p:nvPr/>
                    </p:nvSpPr>
                    <p:spPr>
                      <a:xfrm>
                        <a:off x="6440790" y="1795563"/>
                        <a:ext cx="28777" cy="35301"/>
                      </a:xfrm>
                      <a:custGeom>
                        <a:avLst/>
                        <a:gdLst/>
                        <a:ahLst/>
                        <a:cxnLst/>
                        <a:rect l="l" t="t" r="r" b="b"/>
                        <a:pathLst>
                          <a:path w="28777" h="35301" extrusionOk="0">
                            <a:moveTo>
                              <a:pt x="25436" y="23795"/>
                            </a:moveTo>
                            <a:cubicBezTo>
                              <a:pt x="20346" y="32930"/>
                              <a:pt x="11272" y="37586"/>
                              <a:pt x="5171" y="34192"/>
                            </a:cubicBezTo>
                            <a:cubicBezTo>
                              <a:pt x="-931" y="30800"/>
                              <a:pt x="-1750" y="20642"/>
                              <a:pt x="3341" y="11507"/>
                            </a:cubicBezTo>
                            <a:cubicBezTo>
                              <a:pt x="8432" y="2371"/>
                              <a:pt x="17506" y="-2285"/>
                              <a:pt x="23607" y="1109"/>
                            </a:cubicBezTo>
                            <a:cubicBezTo>
                              <a:pt x="29709" y="4501"/>
                              <a:pt x="30528" y="14659"/>
                              <a:pt x="25436" y="23795"/>
                            </a:cubicBez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05" name="Google Shape;2699;p46">
                      <a:extLst>
                        <a:ext uri="{FF2B5EF4-FFF2-40B4-BE49-F238E27FC236}">
                          <a16:creationId xmlns:a16="http://schemas.microsoft.com/office/drawing/2014/main" id="{D06A36B6-6AC6-0073-04B3-5CEFBA456CAF}"/>
                        </a:ext>
                      </a:extLst>
                    </p:cNvPr>
                    <p:cNvSpPr/>
                    <p:nvPr/>
                  </p:nvSpPr>
                  <p:spPr>
                    <a:xfrm>
                      <a:off x="6443114" y="1794884"/>
                      <a:ext cx="16876" cy="18461"/>
                    </a:xfrm>
                    <a:custGeom>
                      <a:avLst/>
                      <a:gdLst/>
                      <a:ahLst/>
                      <a:cxnLst/>
                      <a:rect l="l" t="t" r="r" b="b"/>
                      <a:pathLst>
                        <a:path w="16876" h="18461" extrusionOk="0">
                          <a:moveTo>
                            <a:pt x="12790" y="12948"/>
                          </a:moveTo>
                          <a:cubicBezTo>
                            <a:pt x="8798" y="17613"/>
                            <a:pt x="3615" y="19730"/>
                            <a:pt x="1210" y="17677"/>
                          </a:cubicBezTo>
                          <a:cubicBezTo>
                            <a:pt x="-1193" y="15626"/>
                            <a:pt x="94" y="10180"/>
                            <a:pt x="4086" y="5515"/>
                          </a:cubicBezTo>
                          <a:cubicBezTo>
                            <a:pt x="8078" y="849"/>
                            <a:pt x="13262" y="-1269"/>
                            <a:pt x="15667" y="784"/>
                          </a:cubicBezTo>
                          <a:cubicBezTo>
                            <a:pt x="18069" y="2836"/>
                            <a:pt x="16782" y="8281"/>
                            <a:pt x="12790" y="129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6" name="Google Shape;2700;p46">
                    <a:extLst>
                      <a:ext uri="{FF2B5EF4-FFF2-40B4-BE49-F238E27FC236}">
                        <a16:creationId xmlns:a16="http://schemas.microsoft.com/office/drawing/2014/main" id="{FDE7FE03-23C0-C27F-487B-F0B8FE9B95A0}"/>
                      </a:ext>
                    </a:extLst>
                  </p:cNvPr>
                  <p:cNvGrpSpPr/>
                  <p:nvPr/>
                </p:nvGrpSpPr>
                <p:grpSpPr>
                  <a:xfrm>
                    <a:off x="6265628" y="1429517"/>
                    <a:ext cx="64923" cy="64854"/>
                    <a:chOff x="6265628" y="1429517"/>
                    <a:chExt cx="64923" cy="64854"/>
                  </a:xfrm>
                </p:grpSpPr>
                <p:grpSp>
                  <p:nvGrpSpPr>
                    <p:cNvPr id="498" name="Google Shape;2701;p46">
                      <a:extLst>
                        <a:ext uri="{FF2B5EF4-FFF2-40B4-BE49-F238E27FC236}">
                          <a16:creationId xmlns:a16="http://schemas.microsoft.com/office/drawing/2014/main" id="{FCC0D772-C9ED-548D-1D26-56D2D17D3A35}"/>
                        </a:ext>
                      </a:extLst>
                    </p:cNvPr>
                    <p:cNvGrpSpPr/>
                    <p:nvPr/>
                  </p:nvGrpSpPr>
                  <p:grpSpPr>
                    <a:xfrm>
                      <a:off x="6265628" y="1429517"/>
                      <a:ext cx="64923" cy="64854"/>
                      <a:chOff x="6265628" y="1429517"/>
                      <a:chExt cx="64923" cy="64854"/>
                    </a:xfrm>
                  </p:grpSpPr>
                  <p:grpSp>
                    <p:nvGrpSpPr>
                      <p:cNvPr id="500" name="Google Shape;2702;p46">
                        <a:extLst>
                          <a:ext uri="{FF2B5EF4-FFF2-40B4-BE49-F238E27FC236}">
                            <a16:creationId xmlns:a16="http://schemas.microsoft.com/office/drawing/2014/main" id="{E7418F41-14D5-17D6-2706-9E6D499E2767}"/>
                          </a:ext>
                        </a:extLst>
                      </p:cNvPr>
                      <p:cNvGrpSpPr/>
                      <p:nvPr/>
                    </p:nvGrpSpPr>
                    <p:grpSpPr>
                      <a:xfrm>
                        <a:off x="6265628" y="1429517"/>
                        <a:ext cx="64923" cy="64854"/>
                        <a:chOff x="6265628" y="1429517"/>
                        <a:chExt cx="64923" cy="64854"/>
                      </a:xfrm>
                    </p:grpSpPr>
                    <p:sp>
                      <p:nvSpPr>
                        <p:cNvPr id="502" name="Google Shape;2703;p46">
                          <a:extLst>
                            <a:ext uri="{FF2B5EF4-FFF2-40B4-BE49-F238E27FC236}">
                              <a16:creationId xmlns:a16="http://schemas.microsoft.com/office/drawing/2014/main" id="{BCE533BB-8995-448B-47E2-3C99768A897D}"/>
                            </a:ext>
                          </a:extLst>
                        </p:cNvPr>
                        <p:cNvSpPr/>
                        <p:nvPr/>
                      </p:nvSpPr>
                      <p:spPr>
                        <a:xfrm>
                          <a:off x="6265628" y="1429517"/>
                          <a:ext cx="64923" cy="64854"/>
                        </a:xfrm>
                        <a:custGeom>
                          <a:avLst/>
                          <a:gdLst/>
                          <a:ahLst/>
                          <a:cxnLst/>
                          <a:rect l="l" t="t" r="r" b="b"/>
                          <a:pathLst>
                            <a:path w="64923" h="64854" extrusionOk="0">
                              <a:moveTo>
                                <a:pt x="64919" y="31920"/>
                              </a:moveTo>
                              <a:cubicBezTo>
                                <a:pt x="65199" y="49827"/>
                                <a:pt x="50895" y="64570"/>
                                <a:pt x="32969" y="64850"/>
                              </a:cubicBezTo>
                              <a:cubicBezTo>
                                <a:pt x="15044" y="65130"/>
                                <a:pt x="285" y="50841"/>
                                <a:pt x="4" y="32934"/>
                              </a:cubicBezTo>
                              <a:cubicBezTo>
                                <a:pt x="-276" y="15028"/>
                                <a:pt x="14028" y="284"/>
                                <a:pt x="31954" y="4"/>
                              </a:cubicBezTo>
                              <a:cubicBezTo>
                                <a:pt x="49879" y="-277"/>
                                <a:pt x="64638" y="14012"/>
                                <a:pt x="64919" y="31919"/>
                              </a:cubicBezTo>
                              <a:cubicBezTo>
                                <a:pt x="64919" y="31919"/>
                                <a:pt x="64919" y="31920"/>
                                <a:pt x="64919" y="319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2704;p46">
                          <a:extLst>
                            <a:ext uri="{FF2B5EF4-FFF2-40B4-BE49-F238E27FC236}">
                              <a16:creationId xmlns:a16="http://schemas.microsoft.com/office/drawing/2014/main" id="{226F877F-FDD5-15CB-CB80-2EA016F2D667}"/>
                            </a:ext>
                          </a:extLst>
                        </p:cNvPr>
                        <p:cNvSpPr/>
                        <p:nvPr/>
                      </p:nvSpPr>
                      <p:spPr>
                        <a:xfrm>
                          <a:off x="6275081" y="1431947"/>
                          <a:ext cx="55470" cy="62385"/>
                        </a:xfrm>
                        <a:custGeom>
                          <a:avLst/>
                          <a:gdLst/>
                          <a:ahLst/>
                          <a:cxnLst/>
                          <a:rect l="l" t="t" r="r" b="b"/>
                          <a:pathLst>
                            <a:path w="55470" h="62385" extrusionOk="0">
                              <a:moveTo>
                                <a:pt x="35319" y="0"/>
                              </a:moveTo>
                              <a:cubicBezTo>
                                <a:pt x="47943" y="12687"/>
                                <a:pt x="47881" y="33195"/>
                                <a:pt x="35181" y="45806"/>
                              </a:cubicBezTo>
                              <a:cubicBezTo>
                                <a:pt x="25929" y="54992"/>
                                <a:pt x="12066" y="57745"/>
                                <a:pt x="0" y="52793"/>
                              </a:cubicBezTo>
                              <a:cubicBezTo>
                                <a:pt x="12609" y="65502"/>
                                <a:pt x="33145" y="65594"/>
                                <a:pt x="45868" y="52998"/>
                              </a:cubicBezTo>
                              <a:cubicBezTo>
                                <a:pt x="58590" y="40402"/>
                                <a:pt x="58682" y="19889"/>
                                <a:pt x="46074" y="7179"/>
                              </a:cubicBezTo>
                              <a:cubicBezTo>
                                <a:pt x="43008" y="4089"/>
                                <a:pt x="39351" y="1648"/>
                                <a:pt x="35320" y="0"/>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01" name="Google Shape;2705;p46">
                        <a:extLst>
                          <a:ext uri="{FF2B5EF4-FFF2-40B4-BE49-F238E27FC236}">
                            <a16:creationId xmlns:a16="http://schemas.microsoft.com/office/drawing/2014/main" id="{82226780-844A-CB4B-AA65-DC26D2245C61}"/>
                          </a:ext>
                        </a:extLst>
                      </p:cNvPr>
                      <p:cNvSpPr/>
                      <p:nvPr/>
                    </p:nvSpPr>
                    <p:spPr>
                      <a:xfrm>
                        <a:off x="6271530" y="1437106"/>
                        <a:ext cx="28778" cy="35301"/>
                      </a:xfrm>
                      <a:custGeom>
                        <a:avLst/>
                        <a:gdLst/>
                        <a:ahLst/>
                        <a:cxnLst/>
                        <a:rect l="l" t="t" r="r" b="b"/>
                        <a:pathLst>
                          <a:path w="28778" h="35301" extrusionOk="0">
                            <a:moveTo>
                              <a:pt x="25438" y="23794"/>
                            </a:moveTo>
                            <a:cubicBezTo>
                              <a:pt x="20346" y="32931"/>
                              <a:pt x="11273" y="37585"/>
                              <a:pt x="5171" y="34193"/>
                            </a:cubicBezTo>
                            <a:cubicBezTo>
                              <a:pt x="-931" y="30799"/>
                              <a:pt x="-1750" y="20643"/>
                              <a:pt x="3341" y="11506"/>
                            </a:cubicBezTo>
                            <a:cubicBezTo>
                              <a:pt x="8434" y="2371"/>
                              <a:pt x="17508" y="-2284"/>
                              <a:pt x="23607" y="1109"/>
                            </a:cubicBezTo>
                            <a:cubicBezTo>
                              <a:pt x="29709" y="4502"/>
                              <a:pt x="30528" y="14658"/>
                              <a:pt x="25438" y="23794"/>
                            </a:cubicBez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99" name="Google Shape;2706;p46">
                      <a:extLst>
                        <a:ext uri="{FF2B5EF4-FFF2-40B4-BE49-F238E27FC236}">
                          <a16:creationId xmlns:a16="http://schemas.microsoft.com/office/drawing/2014/main" id="{50161CC0-E089-1A70-33B6-C381F31E2B0B}"/>
                        </a:ext>
                      </a:extLst>
                    </p:cNvPr>
                    <p:cNvSpPr/>
                    <p:nvPr/>
                  </p:nvSpPr>
                  <p:spPr>
                    <a:xfrm>
                      <a:off x="6273854" y="1436428"/>
                      <a:ext cx="16877" cy="18460"/>
                    </a:xfrm>
                    <a:custGeom>
                      <a:avLst/>
                      <a:gdLst/>
                      <a:ahLst/>
                      <a:cxnLst/>
                      <a:rect l="l" t="t" r="r" b="b"/>
                      <a:pathLst>
                        <a:path w="16877" h="18460" extrusionOk="0">
                          <a:moveTo>
                            <a:pt x="12792" y="12946"/>
                          </a:moveTo>
                          <a:cubicBezTo>
                            <a:pt x="8800" y="17611"/>
                            <a:pt x="3614" y="19729"/>
                            <a:pt x="1211" y="17677"/>
                          </a:cubicBezTo>
                          <a:cubicBezTo>
                            <a:pt x="-1194" y="15624"/>
                            <a:pt x="94" y="10178"/>
                            <a:pt x="4086" y="5514"/>
                          </a:cubicBezTo>
                          <a:cubicBezTo>
                            <a:pt x="8078" y="850"/>
                            <a:pt x="13263" y="-1268"/>
                            <a:pt x="15666" y="783"/>
                          </a:cubicBezTo>
                          <a:cubicBezTo>
                            <a:pt x="18071" y="2836"/>
                            <a:pt x="16783" y="8281"/>
                            <a:pt x="12792" y="129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7" name="Google Shape;2707;p46">
                    <a:extLst>
                      <a:ext uri="{FF2B5EF4-FFF2-40B4-BE49-F238E27FC236}">
                        <a16:creationId xmlns:a16="http://schemas.microsoft.com/office/drawing/2014/main" id="{EC941D43-6A80-917E-9195-6CB7F3DB3B18}"/>
                      </a:ext>
                    </a:extLst>
                  </p:cNvPr>
                  <p:cNvGrpSpPr/>
                  <p:nvPr/>
                </p:nvGrpSpPr>
                <p:grpSpPr>
                  <a:xfrm>
                    <a:off x="6379380" y="1374792"/>
                    <a:ext cx="129990" cy="129851"/>
                    <a:chOff x="6379380" y="1374792"/>
                    <a:chExt cx="129990" cy="129851"/>
                  </a:xfrm>
                </p:grpSpPr>
                <p:grpSp>
                  <p:nvGrpSpPr>
                    <p:cNvPr id="492" name="Google Shape;2708;p46">
                      <a:extLst>
                        <a:ext uri="{FF2B5EF4-FFF2-40B4-BE49-F238E27FC236}">
                          <a16:creationId xmlns:a16="http://schemas.microsoft.com/office/drawing/2014/main" id="{7736A345-F1D5-95A1-3EA4-D51945B9C855}"/>
                        </a:ext>
                      </a:extLst>
                    </p:cNvPr>
                    <p:cNvGrpSpPr/>
                    <p:nvPr/>
                  </p:nvGrpSpPr>
                  <p:grpSpPr>
                    <a:xfrm>
                      <a:off x="6379380" y="1374792"/>
                      <a:ext cx="129990" cy="129851"/>
                      <a:chOff x="6379380" y="1374792"/>
                      <a:chExt cx="129990" cy="129851"/>
                    </a:xfrm>
                  </p:grpSpPr>
                  <p:grpSp>
                    <p:nvGrpSpPr>
                      <p:cNvPr id="494" name="Google Shape;2709;p46">
                        <a:extLst>
                          <a:ext uri="{FF2B5EF4-FFF2-40B4-BE49-F238E27FC236}">
                            <a16:creationId xmlns:a16="http://schemas.microsoft.com/office/drawing/2014/main" id="{5CBF6FA6-9790-A887-6689-88BE053D52C0}"/>
                          </a:ext>
                        </a:extLst>
                      </p:cNvPr>
                      <p:cNvGrpSpPr/>
                      <p:nvPr/>
                    </p:nvGrpSpPr>
                    <p:grpSpPr>
                      <a:xfrm>
                        <a:off x="6379380" y="1374792"/>
                        <a:ext cx="129990" cy="129851"/>
                        <a:chOff x="6379380" y="1374792"/>
                        <a:chExt cx="129990" cy="129851"/>
                      </a:xfrm>
                    </p:grpSpPr>
                    <p:sp>
                      <p:nvSpPr>
                        <p:cNvPr id="496" name="Google Shape;2710;p46">
                          <a:extLst>
                            <a:ext uri="{FF2B5EF4-FFF2-40B4-BE49-F238E27FC236}">
                              <a16:creationId xmlns:a16="http://schemas.microsoft.com/office/drawing/2014/main" id="{A67ED768-8534-503C-58C8-6B83FE72F99E}"/>
                            </a:ext>
                          </a:extLst>
                        </p:cNvPr>
                        <p:cNvSpPr/>
                        <p:nvPr/>
                      </p:nvSpPr>
                      <p:spPr>
                        <a:xfrm>
                          <a:off x="6379380" y="1374792"/>
                          <a:ext cx="129989" cy="129851"/>
                        </a:xfrm>
                        <a:custGeom>
                          <a:avLst/>
                          <a:gdLst/>
                          <a:ahLst/>
                          <a:cxnLst/>
                          <a:rect l="l" t="t" r="r" b="b"/>
                          <a:pathLst>
                            <a:path w="129989" h="129851" extrusionOk="0">
                              <a:moveTo>
                                <a:pt x="129981" y="63910"/>
                              </a:moveTo>
                              <a:cubicBezTo>
                                <a:pt x="130543" y="99763"/>
                                <a:pt x="101903" y="129282"/>
                                <a:pt x="66012" y="129843"/>
                              </a:cubicBezTo>
                              <a:cubicBezTo>
                                <a:pt x="30120" y="130404"/>
                                <a:pt x="570" y="101795"/>
                                <a:pt x="8" y="65941"/>
                              </a:cubicBezTo>
                              <a:cubicBezTo>
                                <a:pt x="-554" y="30089"/>
                                <a:pt x="28086" y="569"/>
                                <a:pt x="63978" y="8"/>
                              </a:cubicBezTo>
                              <a:cubicBezTo>
                                <a:pt x="99868" y="-553"/>
                                <a:pt x="129419" y="28057"/>
                                <a:pt x="129981" y="6391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2711;p46">
                          <a:extLst>
                            <a:ext uri="{FF2B5EF4-FFF2-40B4-BE49-F238E27FC236}">
                              <a16:creationId xmlns:a16="http://schemas.microsoft.com/office/drawing/2014/main" id="{86A1301C-DFD1-089E-1803-C10A064F68E6}"/>
                            </a:ext>
                          </a:extLst>
                        </p:cNvPr>
                        <p:cNvSpPr/>
                        <p:nvPr/>
                      </p:nvSpPr>
                      <p:spPr>
                        <a:xfrm>
                          <a:off x="6398306" y="1379658"/>
                          <a:ext cx="111064" cy="124908"/>
                        </a:xfrm>
                        <a:custGeom>
                          <a:avLst/>
                          <a:gdLst/>
                          <a:ahLst/>
                          <a:cxnLst/>
                          <a:rect l="l" t="t" r="r" b="b"/>
                          <a:pathLst>
                            <a:path w="111064" h="124908" extrusionOk="0">
                              <a:moveTo>
                                <a:pt x="70716" y="0"/>
                              </a:moveTo>
                              <a:cubicBezTo>
                                <a:pt x="95991" y="25403"/>
                                <a:pt x="95865" y="66464"/>
                                <a:pt x="70436" y="91712"/>
                              </a:cubicBezTo>
                              <a:cubicBezTo>
                                <a:pt x="51912" y="110103"/>
                                <a:pt x="24158" y="115615"/>
                                <a:pt x="0" y="105700"/>
                              </a:cubicBezTo>
                              <a:cubicBezTo>
                                <a:pt x="25245" y="131148"/>
                                <a:pt x="66361" y="131334"/>
                                <a:pt x="91836" y="106116"/>
                              </a:cubicBezTo>
                              <a:cubicBezTo>
                                <a:pt x="117311" y="80898"/>
                                <a:pt x="117497" y="39825"/>
                                <a:pt x="92253" y="14378"/>
                              </a:cubicBezTo>
                              <a:cubicBezTo>
                                <a:pt x="86113" y="8189"/>
                                <a:pt x="78789" y="3299"/>
                                <a:pt x="70717" y="0"/>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95" name="Google Shape;2712;p46">
                        <a:extLst>
                          <a:ext uri="{FF2B5EF4-FFF2-40B4-BE49-F238E27FC236}">
                            <a16:creationId xmlns:a16="http://schemas.microsoft.com/office/drawing/2014/main" id="{3F8E57B1-4B82-1983-B0F3-3447653C4C66}"/>
                          </a:ext>
                        </a:extLst>
                      </p:cNvPr>
                      <p:cNvSpPr/>
                      <p:nvPr/>
                    </p:nvSpPr>
                    <p:spPr>
                      <a:xfrm>
                        <a:off x="6391195" y="1389984"/>
                        <a:ext cx="57620" cy="70681"/>
                      </a:xfrm>
                      <a:custGeom>
                        <a:avLst/>
                        <a:gdLst/>
                        <a:ahLst/>
                        <a:cxnLst/>
                        <a:rect l="l" t="t" r="r" b="b"/>
                        <a:pathLst>
                          <a:path w="57620" h="70681" extrusionOk="0">
                            <a:moveTo>
                              <a:pt x="50931" y="47642"/>
                            </a:moveTo>
                            <a:cubicBezTo>
                              <a:pt x="40736" y="65933"/>
                              <a:pt x="22569" y="75255"/>
                              <a:pt x="10354" y="68461"/>
                            </a:cubicBezTo>
                            <a:cubicBezTo>
                              <a:pt x="-1864" y="61668"/>
                              <a:pt x="-3504" y="41332"/>
                              <a:pt x="6690" y="23039"/>
                            </a:cubicBezTo>
                            <a:cubicBezTo>
                              <a:pt x="16884" y="4748"/>
                              <a:pt x="35050" y="-4573"/>
                              <a:pt x="47267" y="2220"/>
                            </a:cubicBezTo>
                            <a:cubicBezTo>
                              <a:pt x="59485" y="9014"/>
                              <a:pt x="61125" y="29350"/>
                              <a:pt x="50931" y="47642"/>
                            </a:cubicBez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93" name="Google Shape;2713;p46">
                      <a:extLst>
                        <a:ext uri="{FF2B5EF4-FFF2-40B4-BE49-F238E27FC236}">
                          <a16:creationId xmlns:a16="http://schemas.microsoft.com/office/drawing/2014/main" id="{52C3C12A-6011-8599-D0C1-0313C2EED0E0}"/>
                        </a:ext>
                      </a:extLst>
                    </p:cNvPr>
                    <p:cNvSpPr/>
                    <p:nvPr/>
                  </p:nvSpPr>
                  <p:spPr>
                    <a:xfrm>
                      <a:off x="6395849" y="1388626"/>
                      <a:ext cx="33790" cy="36962"/>
                    </a:xfrm>
                    <a:custGeom>
                      <a:avLst/>
                      <a:gdLst/>
                      <a:ahLst/>
                      <a:cxnLst/>
                      <a:rect l="l" t="t" r="r" b="b"/>
                      <a:pathLst>
                        <a:path w="33790" h="36962" extrusionOk="0">
                          <a:moveTo>
                            <a:pt x="25608" y="25923"/>
                          </a:moveTo>
                          <a:cubicBezTo>
                            <a:pt x="17617" y="35263"/>
                            <a:pt x="7237" y="39503"/>
                            <a:pt x="2424" y="35393"/>
                          </a:cubicBezTo>
                          <a:cubicBezTo>
                            <a:pt x="-2389" y="31285"/>
                            <a:pt x="188" y="20381"/>
                            <a:pt x="8180" y="11041"/>
                          </a:cubicBezTo>
                          <a:cubicBezTo>
                            <a:pt x="16174" y="1699"/>
                            <a:pt x="26554" y="-2540"/>
                            <a:pt x="31366" y="1569"/>
                          </a:cubicBezTo>
                          <a:cubicBezTo>
                            <a:pt x="36179" y="5679"/>
                            <a:pt x="33603" y="16582"/>
                            <a:pt x="25608" y="2592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8" name="Google Shape;2714;p46">
                    <a:extLst>
                      <a:ext uri="{FF2B5EF4-FFF2-40B4-BE49-F238E27FC236}">
                        <a16:creationId xmlns:a16="http://schemas.microsoft.com/office/drawing/2014/main" id="{5C91586A-15F7-16C4-2A19-1CDB02661DD5}"/>
                      </a:ext>
                    </a:extLst>
                  </p:cNvPr>
                  <p:cNvGrpSpPr/>
                  <p:nvPr/>
                </p:nvGrpSpPr>
                <p:grpSpPr>
                  <a:xfrm>
                    <a:off x="6295184" y="1331816"/>
                    <a:ext cx="44030" cy="43984"/>
                    <a:chOff x="6295184" y="1331816"/>
                    <a:chExt cx="44030" cy="43984"/>
                  </a:xfrm>
                </p:grpSpPr>
                <p:grpSp>
                  <p:nvGrpSpPr>
                    <p:cNvPr id="486" name="Google Shape;2715;p46">
                      <a:extLst>
                        <a:ext uri="{FF2B5EF4-FFF2-40B4-BE49-F238E27FC236}">
                          <a16:creationId xmlns:a16="http://schemas.microsoft.com/office/drawing/2014/main" id="{6FEC758C-76E2-073E-3B89-ACC9956BAE72}"/>
                        </a:ext>
                      </a:extLst>
                    </p:cNvPr>
                    <p:cNvGrpSpPr/>
                    <p:nvPr/>
                  </p:nvGrpSpPr>
                  <p:grpSpPr>
                    <a:xfrm>
                      <a:off x="6295184" y="1331816"/>
                      <a:ext cx="44030" cy="43984"/>
                      <a:chOff x="6295184" y="1331816"/>
                      <a:chExt cx="44030" cy="43984"/>
                    </a:xfrm>
                  </p:grpSpPr>
                  <p:grpSp>
                    <p:nvGrpSpPr>
                      <p:cNvPr id="488" name="Google Shape;2716;p46">
                        <a:extLst>
                          <a:ext uri="{FF2B5EF4-FFF2-40B4-BE49-F238E27FC236}">
                            <a16:creationId xmlns:a16="http://schemas.microsoft.com/office/drawing/2014/main" id="{D2E03DDF-2AB9-2AF3-5922-19F5218EEA8B}"/>
                          </a:ext>
                        </a:extLst>
                      </p:cNvPr>
                      <p:cNvGrpSpPr/>
                      <p:nvPr/>
                    </p:nvGrpSpPr>
                    <p:grpSpPr>
                      <a:xfrm>
                        <a:off x="6295184" y="1331816"/>
                        <a:ext cx="44030" cy="43984"/>
                        <a:chOff x="6295184" y="1331816"/>
                        <a:chExt cx="44030" cy="43984"/>
                      </a:xfrm>
                    </p:grpSpPr>
                    <p:sp>
                      <p:nvSpPr>
                        <p:cNvPr id="490" name="Google Shape;2717;p46">
                          <a:extLst>
                            <a:ext uri="{FF2B5EF4-FFF2-40B4-BE49-F238E27FC236}">
                              <a16:creationId xmlns:a16="http://schemas.microsoft.com/office/drawing/2014/main" id="{0DB2D002-6570-A7D7-2729-9B5D4F757579}"/>
                            </a:ext>
                          </a:extLst>
                        </p:cNvPr>
                        <p:cNvSpPr/>
                        <p:nvPr/>
                      </p:nvSpPr>
                      <p:spPr>
                        <a:xfrm>
                          <a:off x="6295184" y="1331816"/>
                          <a:ext cx="44030" cy="43984"/>
                        </a:xfrm>
                        <a:custGeom>
                          <a:avLst/>
                          <a:gdLst/>
                          <a:ahLst/>
                          <a:cxnLst/>
                          <a:rect l="l" t="t" r="r" b="b"/>
                          <a:pathLst>
                            <a:path w="44030" h="43984" extrusionOk="0">
                              <a:moveTo>
                                <a:pt x="44028" y="21649"/>
                              </a:moveTo>
                              <a:cubicBezTo>
                                <a:pt x="44218" y="33793"/>
                                <a:pt x="34517" y="43792"/>
                                <a:pt x="22359" y="43982"/>
                              </a:cubicBezTo>
                              <a:cubicBezTo>
                                <a:pt x="10202" y="44171"/>
                                <a:pt x="192" y="34480"/>
                                <a:pt x="3" y="22336"/>
                              </a:cubicBezTo>
                              <a:cubicBezTo>
                                <a:pt x="-187" y="10191"/>
                                <a:pt x="9514" y="193"/>
                                <a:pt x="21671" y="3"/>
                              </a:cubicBezTo>
                              <a:cubicBezTo>
                                <a:pt x="33828" y="-188"/>
                                <a:pt x="43837" y="9502"/>
                                <a:pt x="44028" y="21645"/>
                              </a:cubicBezTo>
                              <a:cubicBezTo>
                                <a:pt x="44028" y="21646"/>
                                <a:pt x="44028" y="21647"/>
                                <a:pt x="44028" y="21649"/>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2718;p46">
                          <a:extLst>
                            <a:ext uri="{FF2B5EF4-FFF2-40B4-BE49-F238E27FC236}">
                              <a16:creationId xmlns:a16="http://schemas.microsoft.com/office/drawing/2014/main" id="{6A8DF3F3-BB47-5C45-F3E0-64F3A4B5F46E}"/>
                            </a:ext>
                          </a:extLst>
                        </p:cNvPr>
                        <p:cNvSpPr/>
                        <p:nvPr/>
                      </p:nvSpPr>
                      <p:spPr>
                        <a:xfrm>
                          <a:off x="6301593" y="1333464"/>
                          <a:ext cx="37621" cy="42310"/>
                        </a:xfrm>
                        <a:custGeom>
                          <a:avLst/>
                          <a:gdLst/>
                          <a:ahLst/>
                          <a:cxnLst/>
                          <a:rect l="l" t="t" r="r" b="b"/>
                          <a:pathLst>
                            <a:path w="37621" h="42310" extrusionOk="0">
                              <a:moveTo>
                                <a:pt x="23956" y="0"/>
                              </a:moveTo>
                              <a:cubicBezTo>
                                <a:pt x="32517" y="8606"/>
                                <a:pt x="32473" y="22516"/>
                                <a:pt x="23858" y="31068"/>
                              </a:cubicBezTo>
                              <a:cubicBezTo>
                                <a:pt x="17583" y="37297"/>
                                <a:pt x="8182" y="39163"/>
                                <a:pt x="0" y="35805"/>
                              </a:cubicBezTo>
                              <a:cubicBezTo>
                                <a:pt x="8552" y="44425"/>
                                <a:pt x="22480" y="44487"/>
                                <a:pt x="31109" y="35944"/>
                              </a:cubicBezTo>
                              <a:cubicBezTo>
                                <a:pt x="39738" y="27401"/>
                                <a:pt x="39800" y="13488"/>
                                <a:pt x="31248" y="4868"/>
                              </a:cubicBezTo>
                              <a:cubicBezTo>
                                <a:pt x="29169" y="2773"/>
                                <a:pt x="26690" y="1117"/>
                                <a:pt x="23956" y="0"/>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89" name="Google Shape;2719;p46">
                        <a:extLst>
                          <a:ext uri="{FF2B5EF4-FFF2-40B4-BE49-F238E27FC236}">
                            <a16:creationId xmlns:a16="http://schemas.microsoft.com/office/drawing/2014/main" id="{4C0B69DA-4EDE-414F-3179-1A3029569B2D}"/>
                          </a:ext>
                        </a:extLst>
                      </p:cNvPr>
                      <p:cNvSpPr/>
                      <p:nvPr/>
                    </p:nvSpPr>
                    <p:spPr>
                      <a:xfrm>
                        <a:off x="6299185" y="1336962"/>
                        <a:ext cx="19518" cy="23942"/>
                      </a:xfrm>
                      <a:custGeom>
                        <a:avLst/>
                        <a:gdLst/>
                        <a:ahLst/>
                        <a:cxnLst/>
                        <a:rect l="l" t="t" r="r" b="b"/>
                        <a:pathLst>
                          <a:path w="19518" h="23942" extrusionOk="0">
                            <a:moveTo>
                              <a:pt x="17254" y="16138"/>
                            </a:moveTo>
                            <a:cubicBezTo>
                              <a:pt x="13800" y="22334"/>
                              <a:pt x="7645" y="25492"/>
                              <a:pt x="3506" y="23190"/>
                            </a:cubicBezTo>
                            <a:cubicBezTo>
                              <a:pt x="-632" y="20889"/>
                              <a:pt x="-1187" y="14000"/>
                              <a:pt x="2267" y="7804"/>
                            </a:cubicBezTo>
                            <a:cubicBezTo>
                              <a:pt x="5719" y="1609"/>
                              <a:pt x="11874" y="-1548"/>
                              <a:pt x="16011" y="751"/>
                            </a:cubicBezTo>
                            <a:cubicBezTo>
                              <a:pt x="20150" y="3053"/>
                              <a:pt x="20705" y="9941"/>
                              <a:pt x="17254" y="16138"/>
                            </a:cubicBez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87" name="Google Shape;2720;p46">
                      <a:extLst>
                        <a:ext uri="{FF2B5EF4-FFF2-40B4-BE49-F238E27FC236}">
                          <a16:creationId xmlns:a16="http://schemas.microsoft.com/office/drawing/2014/main" id="{E859DE9A-6D2B-AD21-DA7C-1CFAA46F0D65}"/>
                        </a:ext>
                      </a:extLst>
                    </p:cNvPr>
                    <p:cNvSpPr/>
                    <p:nvPr/>
                  </p:nvSpPr>
                  <p:spPr>
                    <a:xfrm>
                      <a:off x="6300762" y="1336502"/>
                      <a:ext cx="11445" cy="12520"/>
                    </a:xfrm>
                    <a:custGeom>
                      <a:avLst/>
                      <a:gdLst/>
                      <a:ahLst/>
                      <a:cxnLst/>
                      <a:rect l="l" t="t" r="r" b="b"/>
                      <a:pathLst>
                        <a:path w="11445" h="12520" extrusionOk="0">
                          <a:moveTo>
                            <a:pt x="8675" y="8782"/>
                          </a:moveTo>
                          <a:cubicBezTo>
                            <a:pt x="5967" y="11945"/>
                            <a:pt x="2451" y="13382"/>
                            <a:pt x="821" y="11989"/>
                          </a:cubicBezTo>
                          <a:cubicBezTo>
                            <a:pt x="-809" y="10597"/>
                            <a:pt x="63" y="6904"/>
                            <a:pt x="2771" y="3740"/>
                          </a:cubicBezTo>
                          <a:cubicBezTo>
                            <a:pt x="5478" y="576"/>
                            <a:pt x="8995" y="-860"/>
                            <a:pt x="10624" y="531"/>
                          </a:cubicBezTo>
                          <a:cubicBezTo>
                            <a:pt x="12255" y="1924"/>
                            <a:pt x="11382" y="5618"/>
                            <a:pt x="8675" y="87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9" name="Google Shape;2721;p46">
                    <a:extLst>
                      <a:ext uri="{FF2B5EF4-FFF2-40B4-BE49-F238E27FC236}">
                        <a16:creationId xmlns:a16="http://schemas.microsoft.com/office/drawing/2014/main" id="{489058CB-2BAC-0AA6-E77C-AB83A8DC073F}"/>
                      </a:ext>
                    </a:extLst>
                  </p:cNvPr>
                  <p:cNvGrpSpPr/>
                  <p:nvPr/>
                </p:nvGrpSpPr>
                <p:grpSpPr>
                  <a:xfrm>
                    <a:off x="6377142" y="2017358"/>
                    <a:ext cx="64923" cy="64853"/>
                    <a:chOff x="6377142" y="2017358"/>
                    <a:chExt cx="64923" cy="64853"/>
                  </a:xfrm>
                </p:grpSpPr>
                <p:grpSp>
                  <p:nvGrpSpPr>
                    <p:cNvPr id="480" name="Google Shape;2722;p46">
                      <a:extLst>
                        <a:ext uri="{FF2B5EF4-FFF2-40B4-BE49-F238E27FC236}">
                          <a16:creationId xmlns:a16="http://schemas.microsoft.com/office/drawing/2014/main" id="{55C59EF9-3BC5-ECFE-209C-3353143F4678}"/>
                        </a:ext>
                      </a:extLst>
                    </p:cNvPr>
                    <p:cNvGrpSpPr/>
                    <p:nvPr/>
                  </p:nvGrpSpPr>
                  <p:grpSpPr>
                    <a:xfrm>
                      <a:off x="6377142" y="2017358"/>
                      <a:ext cx="64923" cy="64853"/>
                      <a:chOff x="6377142" y="2017358"/>
                      <a:chExt cx="64923" cy="64853"/>
                    </a:xfrm>
                  </p:grpSpPr>
                  <p:grpSp>
                    <p:nvGrpSpPr>
                      <p:cNvPr id="482" name="Google Shape;2723;p46">
                        <a:extLst>
                          <a:ext uri="{FF2B5EF4-FFF2-40B4-BE49-F238E27FC236}">
                            <a16:creationId xmlns:a16="http://schemas.microsoft.com/office/drawing/2014/main" id="{EBEBB58E-FC2A-E218-7889-ABB43FA7E705}"/>
                          </a:ext>
                        </a:extLst>
                      </p:cNvPr>
                      <p:cNvGrpSpPr/>
                      <p:nvPr/>
                    </p:nvGrpSpPr>
                    <p:grpSpPr>
                      <a:xfrm>
                        <a:off x="6377142" y="2017358"/>
                        <a:ext cx="64923" cy="64853"/>
                        <a:chOff x="6377142" y="2017358"/>
                        <a:chExt cx="64923" cy="64853"/>
                      </a:xfrm>
                    </p:grpSpPr>
                    <p:sp>
                      <p:nvSpPr>
                        <p:cNvPr id="484" name="Google Shape;2724;p46">
                          <a:extLst>
                            <a:ext uri="{FF2B5EF4-FFF2-40B4-BE49-F238E27FC236}">
                              <a16:creationId xmlns:a16="http://schemas.microsoft.com/office/drawing/2014/main" id="{502A3BBE-3B06-245A-68B5-C114507BACD4}"/>
                            </a:ext>
                          </a:extLst>
                        </p:cNvPr>
                        <p:cNvSpPr/>
                        <p:nvPr/>
                      </p:nvSpPr>
                      <p:spPr>
                        <a:xfrm>
                          <a:off x="6377142" y="2017358"/>
                          <a:ext cx="64922" cy="64853"/>
                        </a:xfrm>
                        <a:custGeom>
                          <a:avLst/>
                          <a:gdLst/>
                          <a:ahLst/>
                          <a:cxnLst/>
                          <a:rect l="l" t="t" r="r" b="b"/>
                          <a:pathLst>
                            <a:path w="64922" h="64853" extrusionOk="0">
                              <a:moveTo>
                                <a:pt x="64918" y="31920"/>
                              </a:moveTo>
                              <a:cubicBezTo>
                                <a:pt x="65199" y="49827"/>
                                <a:pt x="50894" y="64570"/>
                                <a:pt x="32969" y="64850"/>
                              </a:cubicBezTo>
                              <a:cubicBezTo>
                                <a:pt x="15043" y="65130"/>
                                <a:pt x="284" y="50840"/>
                                <a:pt x="4" y="32934"/>
                              </a:cubicBezTo>
                              <a:cubicBezTo>
                                <a:pt x="-276" y="15027"/>
                                <a:pt x="14028" y="284"/>
                                <a:pt x="31954" y="4"/>
                              </a:cubicBezTo>
                              <a:cubicBezTo>
                                <a:pt x="49879" y="-275"/>
                                <a:pt x="64638" y="14014"/>
                                <a:pt x="64918" y="319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2725;p46">
                          <a:extLst>
                            <a:ext uri="{FF2B5EF4-FFF2-40B4-BE49-F238E27FC236}">
                              <a16:creationId xmlns:a16="http://schemas.microsoft.com/office/drawing/2014/main" id="{F8819FF5-200C-7767-F229-3AEBE4C097F2}"/>
                            </a:ext>
                          </a:extLst>
                        </p:cNvPr>
                        <p:cNvSpPr/>
                        <p:nvPr/>
                      </p:nvSpPr>
                      <p:spPr>
                        <a:xfrm>
                          <a:off x="6386595" y="2019788"/>
                          <a:ext cx="55470" cy="62384"/>
                        </a:xfrm>
                        <a:custGeom>
                          <a:avLst/>
                          <a:gdLst/>
                          <a:ahLst/>
                          <a:cxnLst/>
                          <a:rect l="l" t="t" r="r" b="b"/>
                          <a:pathLst>
                            <a:path w="55470" h="62384" extrusionOk="0">
                              <a:moveTo>
                                <a:pt x="35318" y="0"/>
                              </a:moveTo>
                              <a:cubicBezTo>
                                <a:pt x="47941" y="12688"/>
                                <a:pt x="47877" y="33196"/>
                                <a:pt x="35176" y="45805"/>
                              </a:cubicBezTo>
                              <a:cubicBezTo>
                                <a:pt x="25925" y="54990"/>
                                <a:pt x="12065" y="57742"/>
                                <a:pt x="0" y="52791"/>
                              </a:cubicBezTo>
                              <a:cubicBezTo>
                                <a:pt x="12608" y="65501"/>
                                <a:pt x="33144" y="65594"/>
                                <a:pt x="45867" y="52999"/>
                              </a:cubicBezTo>
                              <a:cubicBezTo>
                                <a:pt x="58590" y="40404"/>
                                <a:pt x="58683" y="19891"/>
                                <a:pt x="46075" y="7181"/>
                              </a:cubicBezTo>
                              <a:cubicBezTo>
                                <a:pt x="43009" y="4090"/>
                                <a:pt x="39350" y="1648"/>
                                <a:pt x="35319" y="0"/>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83" name="Google Shape;2726;p46">
                        <a:extLst>
                          <a:ext uri="{FF2B5EF4-FFF2-40B4-BE49-F238E27FC236}">
                            <a16:creationId xmlns:a16="http://schemas.microsoft.com/office/drawing/2014/main" id="{D5B9423D-3041-0349-9E93-028639C3B16C}"/>
                          </a:ext>
                        </a:extLst>
                      </p:cNvPr>
                      <p:cNvSpPr/>
                      <p:nvPr/>
                    </p:nvSpPr>
                    <p:spPr>
                      <a:xfrm>
                        <a:off x="6383043" y="2024945"/>
                        <a:ext cx="28778" cy="35301"/>
                      </a:xfrm>
                      <a:custGeom>
                        <a:avLst/>
                        <a:gdLst/>
                        <a:ahLst/>
                        <a:cxnLst/>
                        <a:rect l="l" t="t" r="r" b="b"/>
                        <a:pathLst>
                          <a:path w="28778" h="35301" extrusionOk="0">
                            <a:moveTo>
                              <a:pt x="25437" y="23795"/>
                            </a:moveTo>
                            <a:cubicBezTo>
                              <a:pt x="20345" y="32931"/>
                              <a:pt x="11271" y="37585"/>
                              <a:pt x="5171" y="34193"/>
                            </a:cubicBezTo>
                            <a:cubicBezTo>
                              <a:pt x="-931" y="30799"/>
                              <a:pt x="-1750" y="20643"/>
                              <a:pt x="3340" y="11507"/>
                            </a:cubicBezTo>
                            <a:cubicBezTo>
                              <a:pt x="8432" y="2371"/>
                              <a:pt x="17506" y="-2284"/>
                              <a:pt x="23607" y="1109"/>
                            </a:cubicBezTo>
                            <a:cubicBezTo>
                              <a:pt x="29710" y="4502"/>
                              <a:pt x="30529" y="14658"/>
                              <a:pt x="25437" y="23795"/>
                            </a:cubicBez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81" name="Google Shape;2727;p46">
                      <a:extLst>
                        <a:ext uri="{FF2B5EF4-FFF2-40B4-BE49-F238E27FC236}">
                          <a16:creationId xmlns:a16="http://schemas.microsoft.com/office/drawing/2014/main" id="{DE7A2864-A248-64A8-6AE9-9BBBD7F693B7}"/>
                        </a:ext>
                      </a:extLst>
                    </p:cNvPr>
                    <p:cNvSpPr/>
                    <p:nvPr/>
                  </p:nvSpPr>
                  <p:spPr>
                    <a:xfrm>
                      <a:off x="6385367" y="2024267"/>
                      <a:ext cx="16876" cy="18461"/>
                    </a:xfrm>
                    <a:custGeom>
                      <a:avLst/>
                      <a:gdLst/>
                      <a:ahLst/>
                      <a:cxnLst/>
                      <a:rect l="l" t="t" r="r" b="b"/>
                      <a:pathLst>
                        <a:path w="16876" h="18461" extrusionOk="0">
                          <a:moveTo>
                            <a:pt x="12790" y="12946"/>
                          </a:moveTo>
                          <a:cubicBezTo>
                            <a:pt x="8798" y="17613"/>
                            <a:pt x="3613" y="19730"/>
                            <a:pt x="1210" y="17677"/>
                          </a:cubicBezTo>
                          <a:cubicBezTo>
                            <a:pt x="-1193" y="15626"/>
                            <a:pt x="94" y="10180"/>
                            <a:pt x="4086" y="5513"/>
                          </a:cubicBezTo>
                          <a:cubicBezTo>
                            <a:pt x="8078" y="849"/>
                            <a:pt x="13262" y="-1269"/>
                            <a:pt x="15667" y="784"/>
                          </a:cubicBezTo>
                          <a:cubicBezTo>
                            <a:pt x="18069" y="2836"/>
                            <a:pt x="16782" y="8281"/>
                            <a:pt x="12790" y="129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430" name="Google Shape;2728;p46">
                <a:extLst>
                  <a:ext uri="{FF2B5EF4-FFF2-40B4-BE49-F238E27FC236}">
                    <a16:creationId xmlns:a16="http://schemas.microsoft.com/office/drawing/2014/main" id="{A83F3724-CFAA-698F-81DB-7CDAD8CB421F}"/>
                  </a:ext>
                </a:extLst>
              </p:cNvPr>
              <p:cNvGrpSpPr/>
              <p:nvPr/>
            </p:nvGrpSpPr>
            <p:grpSpPr>
              <a:xfrm>
                <a:off x="5742575" y="2374706"/>
                <a:ext cx="2274636" cy="1607667"/>
                <a:chOff x="4836837" y="2425790"/>
                <a:chExt cx="2066160" cy="1460321"/>
              </a:xfrm>
            </p:grpSpPr>
            <p:grpSp>
              <p:nvGrpSpPr>
                <p:cNvPr id="454" name="Google Shape;2729;p46">
                  <a:extLst>
                    <a:ext uri="{FF2B5EF4-FFF2-40B4-BE49-F238E27FC236}">
                      <a16:creationId xmlns:a16="http://schemas.microsoft.com/office/drawing/2014/main" id="{B54C9222-7C03-0820-C639-604799BCB804}"/>
                    </a:ext>
                  </a:extLst>
                </p:cNvPr>
                <p:cNvGrpSpPr/>
                <p:nvPr/>
              </p:nvGrpSpPr>
              <p:grpSpPr>
                <a:xfrm>
                  <a:off x="5012214" y="3667155"/>
                  <a:ext cx="1715406" cy="218956"/>
                  <a:chOff x="5012214" y="3667155"/>
                  <a:chExt cx="1715406" cy="218956"/>
                </a:xfrm>
              </p:grpSpPr>
              <p:sp>
                <p:nvSpPr>
                  <p:cNvPr id="467" name="Google Shape;2730;p46">
                    <a:extLst>
                      <a:ext uri="{FF2B5EF4-FFF2-40B4-BE49-F238E27FC236}">
                        <a16:creationId xmlns:a16="http://schemas.microsoft.com/office/drawing/2014/main" id="{B5B26E5F-FA7E-E6C8-7D93-79F7CEC0C690}"/>
                      </a:ext>
                    </a:extLst>
                  </p:cNvPr>
                  <p:cNvSpPr/>
                  <p:nvPr/>
                </p:nvSpPr>
                <p:spPr>
                  <a:xfrm>
                    <a:off x="5012214" y="3667155"/>
                    <a:ext cx="1715406" cy="218956"/>
                  </a:xfrm>
                  <a:custGeom>
                    <a:avLst/>
                    <a:gdLst/>
                    <a:ahLst/>
                    <a:cxnLst/>
                    <a:rect l="l" t="t" r="r" b="b"/>
                    <a:pathLst>
                      <a:path w="1715406" h="218956" extrusionOk="0">
                        <a:moveTo>
                          <a:pt x="0" y="0"/>
                        </a:moveTo>
                        <a:lnTo>
                          <a:pt x="1715407" y="0"/>
                        </a:lnTo>
                        <a:lnTo>
                          <a:pt x="1715407" y="218956"/>
                        </a:lnTo>
                        <a:lnTo>
                          <a:pt x="0" y="2189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2731;p46">
                    <a:extLst>
                      <a:ext uri="{FF2B5EF4-FFF2-40B4-BE49-F238E27FC236}">
                        <a16:creationId xmlns:a16="http://schemas.microsoft.com/office/drawing/2014/main" id="{7805D41B-270C-4154-10C4-AC270BA126C3}"/>
                      </a:ext>
                    </a:extLst>
                  </p:cNvPr>
                  <p:cNvSpPr/>
                  <p:nvPr/>
                </p:nvSpPr>
                <p:spPr>
                  <a:xfrm>
                    <a:off x="5012214" y="3776633"/>
                    <a:ext cx="1715406" cy="109478"/>
                  </a:xfrm>
                  <a:custGeom>
                    <a:avLst/>
                    <a:gdLst/>
                    <a:ahLst/>
                    <a:cxnLst/>
                    <a:rect l="l" t="t" r="r" b="b"/>
                    <a:pathLst>
                      <a:path w="1715406" h="109478" extrusionOk="0">
                        <a:moveTo>
                          <a:pt x="0" y="0"/>
                        </a:moveTo>
                        <a:lnTo>
                          <a:pt x="1715407" y="0"/>
                        </a:lnTo>
                        <a:lnTo>
                          <a:pt x="1715407" y="109478"/>
                        </a:lnTo>
                        <a:lnTo>
                          <a:pt x="0" y="109478"/>
                        </a:ln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5" name="Google Shape;2732;p46">
                  <a:extLst>
                    <a:ext uri="{FF2B5EF4-FFF2-40B4-BE49-F238E27FC236}">
                      <a16:creationId xmlns:a16="http://schemas.microsoft.com/office/drawing/2014/main" id="{CAD937D6-B909-7987-7CD9-7F058036A9AF}"/>
                    </a:ext>
                  </a:extLst>
                </p:cNvPr>
                <p:cNvGrpSpPr/>
                <p:nvPr/>
              </p:nvGrpSpPr>
              <p:grpSpPr>
                <a:xfrm>
                  <a:off x="4836837" y="2425790"/>
                  <a:ext cx="2066160" cy="1460320"/>
                  <a:chOff x="4836837" y="2425790"/>
                  <a:chExt cx="2066160" cy="1460320"/>
                </a:xfrm>
              </p:grpSpPr>
              <p:sp>
                <p:nvSpPr>
                  <p:cNvPr id="465" name="Google Shape;2733;p46">
                    <a:extLst>
                      <a:ext uri="{FF2B5EF4-FFF2-40B4-BE49-F238E27FC236}">
                        <a16:creationId xmlns:a16="http://schemas.microsoft.com/office/drawing/2014/main" id="{9B0EA565-7BBB-7D4E-9B97-209E0F6F7207}"/>
                      </a:ext>
                    </a:extLst>
                  </p:cNvPr>
                  <p:cNvSpPr/>
                  <p:nvPr/>
                </p:nvSpPr>
                <p:spPr>
                  <a:xfrm>
                    <a:off x="4836837" y="2425790"/>
                    <a:ext cx="175377" cy="1460320"/>
                  </a:xfrm>
                  <a:custGeom>
                    <a:avLst/>
                    <a:gdLst/>
                    <a:ahLst/>
                    <a:cxnLst/>
                    <a:rect l="l" t="t" r="r" b="b"/>
                    <a:pathLst>
                      <a:path w="175377" h="1460320" extrusionOk="0">
                        <a:moveTo>
                          <a:pt x="175377" y="1460321"/>
                        </a:moveTo>
                        <a:lnTo>
                          <a:pt x="0" y="1460321"/>
                        </a:lnTo>
                        <a:lnTo>
                          <a:pt x="0" y="87595"/>
                        </a:lnTo>
                        <a:cubicBezTo>
                          <a:pt x="-1" y="39218"/>
                          <a:pt x="39258" y="1"/>
                          <a:pt x="87686" y="0"/>
                        </a:cubicBezTo>
                        <a:cubicBezTo>
                          <a:pt x="87687" y="0"/>
                          <a:pt x="87687" y="0"/>
                          <a:pt x="87688" y="0"/>
                        </a:cubicBezTo>
                        <a:lnTo>
                          <a:pt x="87688" y="0"/>
                        </a:lnTo>
                        <a:cubicBezTo>
                          <a:pt x="136117" y="0"/>
                          <a:pt x="175377" y="39218"/>
                          <a:pt x="175377" y="875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2734;p46">
                    <a:extLst>
                      <a:ext uri="{FF2B5EF4-FFF2-40B4-BE49-F238E27FC236}">
                        <a16:creationId xmlns:a16="http://schemas.microsoft.com/office/drawing/2014/main" id="{5FC10834-D394-C4A2-9990-FC84C2C9C063}"/>
                      </a:ext>
                    </a:extLst>
                  </p:cNvPr>
                  <p:cNvSpPr/>
                  <p:nvPr/>
                </p:nvSpPr>
                <p:spPr>
                  <a:xfrm>
                    <a:off x="6727620" y="2425790"/>
                    <a:ext cx="175377" cy="1460320"/>
                  </a:xfrm>
                  <a:custGeom>
                    <a:avLst/>
                    <a:gdLst/>
                    <a:ahLst/>
                    <a:cxnLst/>
                    <a:rect l="l" t="t" r="r" b="b"/>
                    <a:pathLst>
                      <a:path w="175377" h="1460320" extrusionOk="0">
                        <a:moveTo>
                          <a:pt x="175377" y="1460321"/>
                        </a:moveTo>
                        <a:lnTo>
                          <a:pt x="0" y="1460321"/>
                        </a:lnTo>
                        <a:lnTo>
                          <a:pt x="0" y="87595"/>
                        </a:lnTo>
                        <a:cubicBezTo>
                          <a:pt x="0" y="39218"/>
                          <a:pt x="39259" y="0"/>
                          <a:pt x="87688" y="0"/>
                        </a:cubicBezTo>
                        <a:lnTo>
                          <a:pt x="87688" y="0"/>
                        </a:lnTo>
                        <a:cubicBezTo>
                          <a:pt x="136117" y="-1"/>
                          <a:pt x="175376" y="39216"/>
                          <a:pt x="175377" y="87593"/>
                        </a:cubicBezTo>
                        <a:cubicBezTo>
                          <a:pt x="175377" y="87594"/>
                          <a:pt x="175377" y="87595"/>
                          <a:pt x="175377" y="875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6" name="Google Shape;2735;p46">
                  <a:extLst>
                    <a:ext uri="{FF2B5EF4-FFF2-40B4-BE49-F238E27FC236}">
                      <a16:creationId xmlns:a16="http://schemas.microsoft.com/office/drawing/2014/main" id="{188A4A65-B042-D2C5-5732-14C046E32808}"/>
                    </a:ext>
                  </a:extLst>
                </p:cNvPr>
                <p:cNvGrpSpPr/>
                <p:nvPr/>
              </p:nvGrpSpPr>
              <p:grpSpPr>
                <a:xfrm>
                  <a:off x="5193374" y="3701447"/>
                  <a:ext cx="1353084" cy="27644"/>
                  <a:chOff x="5193374" y="3701447"/>
                  <a:chExt cx="1353084" cy="27644"/>
                </a:xfrm>
              </p:grpSpPr>
              <p:sp>
                <p:nvSpPr>
                  <p:cNvPr id="462" name="Google Shape;2736;p46">
                    <a:extLst>
                      <a:ext uri="{FF2B5EF4-FFF2-40B4-BE49-F238E27FC236}">
                        <a16:creationId xmlns:a16="http://schemas.microsoft.com/office/drawing/2014/main" id="{F49003C9-F683-E78B-FDFE-6A5C5B941827}"/>
                      </a:ext>
                    </a:extLst>
                  </p:cNvPr>
                  <p:cNvSpPr/>
                  <p:nvPr/>
                </p:nvSpPr>
                <p:spPr>
                  <a:xfrm>
                    <a:off x="5193374" y="3701447"/>
                    <a:ext cx="240228" cy="27644"/>
                  </a:xfrm>
                  <a:custGeom>
                    <a:avLst/>
                    <a:gdLst/>
                    <a:ahLst/>
                    <a:cxnLst/>
                    <a:rect l="l" t="t" r="r" b="b"/>
                    <a:pathLst>
                      <a:path w="240228" h="27644" extrusionOk="0">
                        <a:moveTo>
                          <a:pt x="240229" y="13822"/>
                        </a:moveTo>
                        <a:cubicBezTo>
                          <a:pt x="240229" y="21456"/>
                          <a:pt x="186452" y="27644"/>
                          <a:pt x="120115" y="27644"/>
                        </a:cubicBezTo>
                        <a:cubicBezTo>
                          <a:pt x="53777" y="27644"/>
                          <a:pt x="0" y="21456"/>
                          <a:pt x="0" y="13822"/>
                        </a:cubicBezTo>
                        <a:cubicBezTo>
                          <a:pt x="0" y="6189"/>
                          <a:pt x="53777" y="0"/>
                          <a:pt x="120115" y="0"/>
                        </a:cubicBezTo>
                        <a:cubicBezTo>
                          <a:pt x="186452" y="0"/>
                          <a:pt x="240229" y="6189"/>
                          <a:pt x="240229" y="13822"/>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2737;p46">
                    <a:extLst>
                      <a:ext uri="{FF2B5EF4-FFF2-40B4-BE49-F238E27FC236}">
                        <a16:creationId xmlns:a16="http://schemas.microsoft.com/office/drawing/2014/main" id="{AED5BB35-5639-F0A2-FCD2-621F58162A8B}"/>
                      </a:ext>
                    </a:extLst>
                  </p:cNvPr>
                  <p:cNvSpPr/>
                  <p:nvPr/>
                </p:nvSpPr>
                <p:spPr>
                  <a:xfrm>
                    <a:off x="5749802" y="3701447"/>
                    <a:ext cx="240228" cy="27644"/>
                  </a:xfrm>
                  <a:custGeom>
                    <a:avLst/>
                    <a:gdLst/>
                    <a:ahLst/>
                    <a:cxnLst/>
                    <a:rect l="l" t="t" r="r" b="b"/>
                    <a:pathLst>
                      <a:path w="240228" h="27644" extrusionOk="0">
                        <a:moveTo>
                          <a:pt x="240229" y="13822"/>
                        </a:moveTo>
                        <a:cubicBezTo>
                          <a:pt x="240229" y="21456"/>
                          <a:pt x="186452" y="27644"/>
                          <a:pt x="120113" y="27644"/>
                        </a:cubicBezTo>
                        <a:cubicBezTo>
                          <a:pt x="53777" y="27644"/>
                          <a:pt x="0" y="21456"/>
                          <a:pt x="0" y="13822"/>
                        </a:cubicBezTo>
                        <a:cubicBezTo>
                          <a:pt x="0" y="6189"/>
                          <a:pt x="53777" y="0"/>
                          <a:pt x="120113" y="0"/>
                        </a:cubicBezTo>
                        <a:cubicBezTo>
                          <a:pt x="186452" y="0"/>
                          <a:pt x="240229" y="6189"/>
                          <a:pt x="240229" y="13822"/>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2738;p46">
                    <a:extLst>
                      <a:ext uri="{FF2B5EF4-FFF2-40B4-BE49-F238E27FC236}">
                        <a16:creationId xmlns:a16="http://schemas.microsoft.com/office/drawing/2014/main" id="{35FC72B9-4046-42FD-3F50-2BB9737BC526}"/>
                      </a:ext>
                    </a:extLst>
                  </p:cNvPr>
                  <p:cNvSpPr/>
                  <p:nvPr/>
                </p:nvSpPr>
                <p:spPr>
                  <a:xfrm>
                    <a:off x="6306230" y="3701447"/>
                    <a:ext cx="240228" cy="27644"/>
                  </a:xfrm>
                  <a:custGeom>
                    <a:avLst/>
                    <a:gdLst/>
                    <a:ahLst/>
                    <a:cxnLst/>
                    <a:rect l="l" t="t" r="r" b="b"/>
                    <a:pathLst>
                      <a:path w="240228" h="27644" extrusionOk="0">
                        <a:moveTo>
                          <a:pt x="240229" y="13822"/>
                        </a:moveTo>
                        <a:cubicBezTo>
                          <a:pt x="240229" y="21456"/>
                          <a:pt x="186451" y="27644"/>
                          <a:pt x="120113" y="27644"/>
                        </a:cubicBezTo>
                        <a:cubicBezTo>
                          <a:pt x="53777" y="27644"/>
                          <a:pt x="0" y="21456"/>
                          <a:pt x="0" y="13822"/>
                        </a:cubicBezTo>
                        <a:cubicBezTo>
                          <a:pt x="0" y="6189"/>
                          <a:pt x="53777" y="0"/>
                          <a:pt x="120113" y="0"/>
                        </a:cubicBezTo>
                        <a:cubicBezTo>
                          <a:pt x="186451" y="0"/>
                          <a:pt x="240229" y="6189"/>
                          <a:pt x="240229" y="13822"/>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7" name="Google Shape;2739;p46">
                  <a:extLst>
                    <a:ext uri="{FF2B5EF4-FFF2-40B4-BE49-F238E27FC236}">
                      <a16:creationId xmlns:a16="http://schemas.microsoft.com/office/drawing/2014/main" id="{D9533D71-4ABC-1296-1517-CD2E64605ACC}"/>
                    </a:ext>
                  </a:extLst>
                </p:cNvPr>
                <p:cNvGrpSpPr/>
                <p:nvPr/>
              </p:nvGrpSpPr>
              <p:grpSpPr>
                <a:xfrm>
                  <a:off x="5012214" y="2642338"/>
                  <a:ext cx="1715406" cy="111999"/>
                  <a:chOff x="5012214" y="2642338"/>
                  <a:chExt cx="1715406" cy="111999"/>
                </a:xfrm>
              </p:grpSpPr>
              <p:sp>
                <p:nvSpPr>
                  <p:cNvPr id="458" name="Google Shape;2740;p46">
                    <a:extLst>
                      <a:ext uri="{FF2B5EF4-FFF2-40B4-BE49-F238E27FC236}">
                        <a16:creationId xmlns:a16="http://schemas.microsoft.com/office/drawing/2014/main" id="{89DAA231-14BA-D5AC-FCEC-56089A4C32D8}"/>
                      </a:ext>
                    </a:extLst>
                  </p:cNvPr>
                  <p:cNvSpPr/>
                  <p:nvPr/>
                </p:nvSpPr>
                <p:spPr>
                  <a:xfrm>
                    <a:off x="5012214" y="2642338"/>
                    <a:ext cx="1715406" cy="111999"/>
                  </a:xfrm>
                  <a:custGeom>
                    <a:avLst/>
                    <a:gdLst/>
                    <a:ahLst/>
                    <a:cxnLst/>
                    <a:rect l="l" t="t" r="r" b="b"/>
                    <a:pathLst>
                      <a:path w="1715406" h="111999" extrusionOk="0">
                        <a:moveTo>
                          <a:pt x="0" y="0"/>
                        </a:moveTo>
                        <a:lnTo>
                          <a:pt x="1715407" y="0"/>
                        </a:lnTo>
                        <a:lnTo>
                          <a:pt x="1715407" y="112000"/>
                        </a:lnTo>
                        <a:lnTo>
                          <a:pt x="0" y="11200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59" name="Google Shape;2741;p46">
                    <a:extLst>
                      <a:ext uri="{FF2B5EF4-FFF2-40B4-BE49-F238E27FC236}">
                        <a16:creationId xmlns:a16="http://schemas.microsoft.com/office/drawing/2014/main" id="{A5A3BBC6-0526-DE49-3F08-18FB05F3574B}"/>
                      </a:ext>
                    </a:extLst>
                  </p:cNvPr>
                  <p:cNvGrpSpPr/>
                  <p:nvPr/>
                </p:nvGrpSpPr>
                <p:grpSpPr>
                  <a:xfrm>
                    <a:off x="5012214" y="2642338"/>
                    <a:ext cx="1715406" cy="111999"/>
                    <a:chOff x="5012214" y="2642338"/>
                    <a:chExt cx="1715406" cy="111999"/>
                  </a:xfrm>
                </p:grpSpPr>
                <p:sp>
                  <p:nvSpPr>
                    <p:cNvPr id="460" name="Google Shape;2742;p46">
                      <a:extLst>
                        <a:ext uri="{FF2B5EF4-FFF2-40B4-BE49-F238E27FC236}">
                          <a16:creationId xmlns:a16="http://schemas.microsoft.com/office/drawing/2014/main" id="{DE67F219-7D5B-D538-6A0F-DE7A2D27C042}"/>
                        </a:ext>
                      </a:extLst>
                    </p:cNvPr>
                    <p:cNvSpPr/>
                    <p:nvPr/>
                  </p:nvSpPr>
                  <p:spPr>
                    <a:xfrm>
                      <a:off x="5012214" y="2642338"/>
                      <a:ext cx="19024" cy="111999"/>
                    </a:xfrm>
                    <a:custGeom>
                      <a:avLst/>
                      <a:gdLst/>
                      <a:ahLst/>
                      <a:cxnLst/>
                      <a:rect l="l" t="t" r="r" b="b"/>
                      <a:pathLst>
                        <a:path w="19024" h="111999" extrusionOk="0">
                          <a:moveTo>
                            <a:pt x="0" y="0"/>
                          </a:moveTo>
                          <a:lnTo>
                            <a:pt x="19024" y="0"/>
                          </a:lnTo>
                          <a:lnTo>
                            <a:pt x="19024" y="112000"/>
                          </a:lnTo>
                          <a:lnTo>
                            <a:pt x="0" y="112000"/>
                          </a:ln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2743;p46">
                      <a:extLst>
                        <a:ext uri="{FF2B5EF4-FFF2-40B4-BE49-F238E27FC236}">
                          <a16:creationId xmlns:a16="http://schemas.microsoft.com/office/drawing/2014/main" id="{982823C0-A97C-50C2-61DD-C61971343AFB}"/>
                        </a:ext>
                      </a:extLst>
                    </p:cNvPr>
                    <p:cNvSpPr/>
                    <p:nvPr/>
                  </p:nvSpPr>
                  <p:spPr>
                    <a:xfrm>
                      <a:off x="6708596" y="2642338"/>
                      <a:ext cx="19024" cy="111999"/>
                    </a:xfrm>
                    <a:custGeom>
                      <a:avLst/>
                      <a:gdLst/>
                      <a:ahLst/>
                      <a:cxnLst/>
                      <a:rect l="l" t="t" r="r" b="b"/>
                      <a:pathLst>
                        <a:path w="19024" h="111999" extrusionOk="0">
                          <a:moveTo>
                            <a:pt x="0" y="0"/>
                          </a:moveTo>
                          <a:lnTo>
                            <a:pt x="19024" y="0"/>
                          </a:lnTo>
                          <a:lnTo>
                            <a:pt x="19024" y="112000"/>
                          </a:lnTo>
                          <a:lnTo>
                            <a:pt x="0" y="112000"/>
                          </a:ln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431" name="Google Shape;2744;p46">
                <a:extLst>
                  <a:ext uri="{FF2B5EF4-FFF2-40B4-BE49-F238E27FC236}">
                    <a16:creationId xmlns:a16="http://schemas.microsoft.com/office/drawing/2014/main" id="{9A258886-2CF9-F96E-3528-C00991889C97}"/>
                  </a:ext>
                </a:extLst>
              </p:cNvPr>
              <p:cNvGrpSpPr/>
              <p:nvPr/>
            </p:nvGrpSpPr>
            <p:grpSpPr>
              <a:xfrm>
                <a:off x="4770254" y="3738594"/>
                <a:ext cx="1795929" cy="351474"/>
                <a:chOff x="5425946" y="3839593"/>
                <a:chExt cx="1199605" cy="234770"/>
              </a:xfrm>
            </p:grpSpPr>
            <p:grpSp>
              <p:nvGrpSpPr>
                <p:cNvPr id="435" name="Google Shape;2745;p46">
                  <a:extLst>
                    <a:ext uri="{FF2B5EF4-FFF2-40B4-BE49-F238E27FC236}">
                      <a16:creationId xmlns:a16="http://schemas.microsoft.com/office/drawing/2014/main" id="{EC47753E-CFFA-AFBF-1915-808E3FDBA47D}"/>
                    </a:ext>
                  </a:extLst>
                </p:cNvPr>
                <p:cNvGrpSpPr/>
                <p:nvPr/>
              </p:nvGrpSpPr>
              <p:grpSpPr>
                <a:xfrm>
                  <a:off x="5425946" y="3839593"/>
                  <a:ext cx="1199604" cy="137242"/>
                  <a:chOff x="5425946" y="3839593"/>
                  <a:chExt cx="1199604" cy="137242"/>
                </a:xfrm>
              </p:grpSpPr>
              <p:sp>
                <p:nvSpPr>
                  <p:cNvPr id="452" name="Google Shape;2746;p46">
                    <a:extLst>
                      <a:ext uri="{FF2B5EF4-FFF2-40B4-BE49-F238E27FC236}">
                        <a16:creationId xmlns:a16="http://schemas.microsoft.com/office/drawing/2014/main" id="{C396D4C4-23BB-B2B1-8D67-4A053AFCCBBE}"/>
                      </a:ext>
                    </a:extLst>
                  </p:cNvPr>
                  <p:cNvSpPr/>
                  <p:nvPr/>
                </p:nvSpPr>
                <p:spPr>
                  <a:xfrm>
                    <a:off x="5425946" y="3839593"/>
                    <a:ext cx="1199604" cy="137242"/>
                  </a:xfrm>
                  <a:custGeom>
                    <a:avLst/>
                    <a:gdLst/>
                    <a:ahLst/>
                    <a:cxnLst/>
                    <a:rect l="l" t="t" r="r" b="b"/>
                    <a:pathLst>
                      <a:path w="1199604" h="137242" extrusionOk="0">
                        <a:moveTo>
                          <a:pt x="599801" y="0"/>
                        </a:moveTo>
                        <a:cubicBezTo>
                          <a:pt x="268541" y="0"/>
                          <a:pt x="0" y="30722"/>
                          <a:pt x="0" y="68622"/>
                        </a:cubicBezTo>
                        <a:cubicBezTo>
                          <a:pt x="0" y="106519"/>
                          <a:pt x="268541" y="137242"/>
                          <a:pt x="599801" y="137242"/>
                        </a:cubicBezTo>
                        <a:cubicBezTo>
                          <a:pt x="931064" y="137242"/>
                          <a:pt x="1199605" y="106519"/>
                          <a:pt x="1199605" y="68622"/>
                        </a:cubicBezTo>
                        <a:cubicBezTo>
                          <a:pt x="1199605" y="30722"/>
                          <a:pt x="931064" y="0"/>
                          <a:pt x="599801"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2747;p46">
                    <a:extLst>
                      <a:ext uri="{FF2B5EF4-FFF2-40B4-BE49-F238E27FC236}">
                        <a16:creationId xmlns:a16="http://schemas.microsoft.com/office/drawing/2014/main" id="{0AB6C8B6-5028-21E1-04E1-071A3998721D}"/>
                      </a:ext>
                    </a:extLst>
                  </p:cNvPr>
                  <p:cNvSpPr/>
                  <p:nvPr/>
                </p:nvSpPr>
                <p:spPr>
                  <a:xfrm>
                    <a:off x="5425946" y="3839593"/>
                    <a:ext cx="1199604" cy="90526"/>
                  </a:xfrm>
                  <a:custGeom>
                    <a:avLst/>
                    <a:gdLst/>
                    <a:ahLst/>
                    <a:cxnLst/>
                    <a:rect l="l" t="t" r="r" b="b"/>
                    <a:pathLst>
                      <a:path w="1199604" h="90526" extrusionOk="0">
                        <a:moveTo>
                          <a:pt x="1168202" y="90526"/>
                        </a:moveTo>
                        <a:cubicBezTo>
                          <a:pt x="1188459" y="83646"/>
                          <a:pt x="1199605" y="76284"/>
                          <a:pt x="1199605" y="68622"/>
                        </a:cubicBezTo>
                        <a:cubicBezTo>
                          <a:pt x="1199605" y="30722"/>
                          <a:pt x="931064" y="0"/>
                          <a:pt x="599801" y="0"/>
                        </a:cubicBezTo>
                        <a:cubicBezTo>
                          <a:pt x="268541" y="0"/>
                          <a:pt x="0" y="30722"/>
                          <a:pt x="0" y="68622"/>
                        </a:cubicBezTo>
                        <a:cubicBezTo>
                          <a:pt x="0" y="76284"/>
                          <a:pt x="11144" y="83646"/>
                          <a:pt x="31401" y="90526"/>
                        </a:cubicBezTo>
                        <a:cubicBezTo>
                          <a:pt x="111328" y="63375"/>
                          <a:pt x="335521" y="43812"/>
                          <a:pt x="599801" y="43812"/>
                        </a:cubicBezTo>
                        <a:cubicBezTo>
                          <a:pt x="864082" y="43812"/>
                          <a:pt x="1088277" y="63375"/>
                          <a:pt x="1168202" y="90526"/>
                        </a:cubicBez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36" name="Google Shape;2748;p46">
                  <a:extLst>
                    <a:ext uri="{FF2B5EF4-FFF2-40B4-BE49-F238E27FC236}">
                      <a16:creationId xmlns:a16="http://schemas.microsoft.com/office/drawing/2014/main" id="{C1D3F944-B22D-DD93-90FB-E2A41CD639C7}"/>
                    </a:ext>
                  </a:extLst>
                </p:cNvPr>
                <p:cNvSpPr/>
                <p:nvPr/>
              </p:nvSpPr>
              <p:spPr>
                <a:xfrm>
                  <a:off x="5425946" y="3908215"/>
                  <a:ext cx="1199605" cy="166148"/>
                </a:xfrm>
                <a:custGeom>
                  <a:avLst/>
                  <a:gdLst/>
                  <a:ahLst/>
                  <a:cxnLst/>
                  <a:rect l="l" t="t" r="r" b="b"/>
                  <a:pathLst>
                    <a:path w="1199605" h="166148" extrusionOk="0">
                      <a:moveTo>
                        <a:pt x="599801" y="68621"/>
                      </a:moveTo>
                      <a:cubicBezTo>
                        <a:pt x="268541" y="68621"/>
                        <a:pt x="0" y="37898"/>
                        <a:pt x="0" y="0"/>
                      </a:cubicBezTo>
                      <a:lnTo>
                        <a:pt x="0" y="67809"/>
                      </a:lnTo>
                      <a:cubicBezTo>
                        <a:pt x="-43" y="92127"/>
                        <a:pt x="17063" y="113111"/>
                        <a:pt x="40911" y="117996"/>
                      </a:cubicBezTo>
                      <a:cubicBezTo>
                        <a:pt x="169765" y="144366"/>
                        <a:pt x="592390" y="212607"/>
                        <a:pt x="1157224" y="116320"/>
                      </a:cubicBezTo>
                      <a:cubicBezTo>
                        <a:pt x="1181764" y="112042"/>
                        <a:pt x="1199657" y="90734"/>
                        <a:pt x="1199605" y="65850"/>
                      </a:cubicBezTo>
                      <a:lnTo>
                        <a:pt x="1199605" y="0"/>
                      </a:lnTo>
                      <a:cubicBezTo>
                        <a:pt x="1199605" y="37898"/>
                        <a:pt x="931064" y="68621"/>
                        <a:pt x="599801" y="6862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2749;p46">
                  <a:extLst>
                    <a:ext uri="{FF2B5EF4-FFF2-40B4-BE49-F238E27FC236}">
                      <a16:creationId xmlns:a16="http://schemas.microsoft.com/office/drawing/2014/main" id="{9B90F544-C669-78F0-A637-B5FDC46603E4}"/>
                    </a:ext>
                  </a:extLst>
                </p:cNvPr>
                <p:cNvSpPr/>
                <p:nvPr/>
              </p:nvSpPr>
              <p:spPr>
                <a:xfrm>
                  <a:off x="5461750" y="3998652"/>
                  <a:ext cx="722328" cy="60405"/>
                </a:xfrm>
                <a:custGeom>
                  <a:avLst/>
                  <a:gdLst/>
                  <a:ahLst/>
                  <a:cxnLst/>
                  <a:rect l="l" t="t" r="r" b="b"/>
                  <a:pathLst>
                    <a:path w="722328" h="60405" extrusionOk="0">
                      <a:moveTo>
                        <a:pt x="0" y="0"/>
                      </a:moveTo>
                      <a:cubicBezTo>
                        <a:pt x="29082" y="8565"/>
                        <a:pt x="58584" y="15634"/>
                        <a:pt x="88390" y="21180"/>
                      </a:cubicBezTo>
                      <a:cubicBezTo>
                        <a:pt x="118080" y="27213"/>
                        <a:pt x="148034" y="31865"/>
                        <a:pt x="178035" y="35995"/>
                      </a:cubicBezTo>
                      <a:cubicBezTo>
                        <a:pt x="238069" y="44113"/>
                        <a:pt x="298471" y="49293"/>
                        <a:pt x="358981" y="52034"/>
                      </a:cubicBezTo>
                      <a:lnTo>
                        <a:pt x="404384" y="53767"/>
                      </a:lnTo>
                      <a:cubicBezTo>
                        <a:pt x="419516" y="54495"/>
                        <a:pt x="434672" y="54177"/>
                        <a:pt x="449817" y="54434"/>
                      </a:cubicBezTo>
                      <a:cubicBezTo>
                        <a:pt x="464963" y="54399"/>
                        <a:pt x="480116" y="55024"/>
                        <a:pt x="495259" y="54446"/>
                      </a:cubicBezTo>
                      <a:lnTo>
                        <a:pt x="540704" y="53571"/>
                      </a:lnTo>
                      <a:cubicBezTo>
                        <a:pt x="555863" y="53518"/>
                        <a:pt x="570995" y="52703"/>
                        <a:pt x="586133" y="51966"/>
                      </a:cubicBezTo>
                      <a:lnTo>
                        <a:pt x="631556" y="49821"/>
                      </a:lnTo>
                      <a:cubicBezTo>
                        <a:pt x="661822" y="48065"/>
                        <a:pt x="692031" y="45401"/>
                        <a:pt x="722328" y="43528"/>
                      </a:cubicBezTo>
                      <a:cubicBezTo>
                        <a:pt x="692182" y="46861"/>
                        <a:pt x="662002" y="50155"/>
                        <a:pt x="631780" y="52985"/>
                      </a:cubicBezTo>
                      <a:lnTo>
                        <a:pt x="586347" y="56047"/>
                      </a:lnTo>
                      <a:cubicBezTo>
                        <a:pt x="571201" y="57082"/>
                        <a:pt x="556055" y="58195"/>
                        <a:pt x="540874" y="58545"/>
                      </a:cubicBezTo>
                      <a:cubicBezTo>
                        <a:pt x="510529" y="59728"/>
                        <a:pt x="480167" y="60703"/>
                        <a:pt x="449789" y="60322"/>
                      </a:cubicBezTo>
                      <a:cubicBezTo>
                        <a:pt x="434605" y="60163"/>
                        <a:pt x="419409" y="60579"/>
                        <a:pt x="404230" y="59948"/>
                      </a:cubicBezTo>
                      <a:lnTo>
                        <a:pt x="358683" y="58490"/>
                      </a:lnTo>
                      <a:cubicBezTo>
                        <a:pt x="298023" y="55201"/>
                        <a:pt x="237402" y="50098"/>
                        <a:pt x="177325" y="40898"/>
                      </a:cubicBezTo>
                      <a:cubicBezTo>
                        <a:pt x="117143" y="32416"/>
                        <a:pt x="57813" y="18732"/>
                        <a:pt x="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8" name="Google Shape;2750;p46">
                  <a:extLst>
                    <a:ext uri="{FF2B5EF4-FFF2-40B4-BE49-F238E27FC236}">
                      <a16:creationId xmlns:a16="http://schemas.microsoft.com/office/drawing/2014/main" id="{E88F6062-B49D-D6A0-5BEC-C40069182627}"/>
                    </a:ext>
                  </a:extLst>
                </p:cNvPr>
                <p:cNvGrpSpPr/>
                <p:nvPr/>
              </p:nvGrpSpPr>
              <p:grpSpPr>
                <a:xfrm>
                  <a:off x="5604119" y="3864542"/>
                  <a:ext cx="843611" cy="95322"/>
                  <a:chOff x="5604119" y="3864542"/>
                  <a:chExt cx="843611" cy="95322"/>
                </a:xfrm>
              </p:grpSpPr>
              <p:grpSp>
                <p:nvGrpSpPr>
                  <p:cNvPr id="439" name="Google Shape;2751;p46">
                    <a:extLst>
                      <a:ext uri="{FF2B5EF4-FFF2-40B4-BE49-F238E27FC236}">
                        <a16:creationId xmlns:a16="http://schemas.microsoft.com/office/drawing/2014/main" id="{C8F2AA3D-01CE-C7E7-F829-12C8C3797589}"/>
                      </a:ext>
                    </a:extLst>
                  </p:cNvPr>
                  <p:cNvGrpSpPr/>
                  <p:nvPr/>
                </p:nvGrpSpPr>
                <p:grpSpPr>
                  <a:xfrm>
                    <a:off x="5604119" y="3864542"/>
                    <a:ext cx="843611" cy="95322"/>
                    <a:chOff x="5604119" y="3864542"/>
                    <a:chExt cx="843611" cy="95322"/>
                  </a:xfrm>
                </p:grpSpPr>
                <p:grpSp>
                  <p:nvGrpSpPr>
                    <p:cNvPr id="443" name="Google Shape;2752;p46">
                      <a:extLst>
                        <a:ext uri="{FF2B5EF4-FFF2-40B4-BE49-F238E27FC236}">
                          <a16:creationId xmlns:a16="http://schemas.microsoft.com/office/drawing/2014/main" id="{206309AC-AD91-B40F-CDB0-6E9116E3F53B}"/>
                        </a:ext>
                      </a:extLst>
                    </p:cNvPr>
                    <p:cNvGrpSpPr/>
                    <p:nvPr/>
                  </p:nvGrpSpPr>
                  <p:grpSpPr>
                    <a:xfrm>
                      <a:off x="5604119" y="3864542"/>
                      <a:ext cx="843611" cy="95322"/>
                      <a:chOff x="5604119" y="3864542"/>
                      <a:chExt cx="843611" cy="95322"/>
                    </a:xfrm>
                  </p:grpSpPr>
                  <p:sp>
                    <p:nvSpPr>
                      <p:cNvPr id="450" name="Google Shape;2753;p46">
                        <a:extLst>
                          <a:ext uri="{FF2B5EF4-FFF2-40B4-BE49-F238E27FC236}">
                            <a16:creationId xmlns:a16="http://schemas.microsoft.com/office/drawing/2014/main" id="{1025FF97-D5E5-3DB9-9786-4B1BB2EDD520}"/>
                          </a:ext>
                        </a:extLst>
                      </p:cNvPr>
                      <p:cNvSpPr/>
                      <p:nvPr/>
                    </p:nvSpPr>
                    <p:spPr>
                      <a:xfrm>
                        <a:off x="5604119" y="3864542"/>
                        <a:ext cx="843611" cy="95322"/>
                      </a:xfrm>
                      <a:custGeom>
                        <a:avLst/>
                        <a:gdLst/>
                        <a:ahLst/>
                        <a:cxnLst/>
                        <a:rect l="l" t="t" r="r" b="b"/>
                        <a:pathLst>
                          <a:path w="843611" h="95322" extrusionOk="0">
                            <a:moveTo>
                              <a:pt x="17897" y="60551"/>
                            </a:moveTo>
                            <a:cubicBezTo>
                              <a:pt x="5656" y="57912"/>
                              <a:pt x="-2127" y="45859"/>
                              <a:pt x="515" y="33630"/>
                            </a:cubicBezTo>
                            <a:cubicBezTo>
                              <a:pt x="2264" y="25535"/>
                              <a:pt x="8296" y="19038"/>
                              <a:pt x="16246" y="16688"/>
                            </a:cubicBezTo>
                            <a:cubicBezTo>
                              <a:pt x="34546" y="11239"/>
                              <a:pt x="60664" y="8490"/>
                              <a:pt x="97868" y="12394"/>
                            </a:cubicBezTo>
                            <a:cubicBezTo>
                              <a:pt x="210997" y="24269"/>
                              <a:pt x="191459" y="59270"/>
                              <a:pt x="373079" y="24077"/>
                            </a:cubicBezTo>
                            <a:cubicBezTo>
                              <a:pt x="554701" y="-11117"/>
                              <a:pt x="700386" y="-6381"/>
                              <a:pt x="826750" y="29503"/>
                            </a:cubicBezTo>
                            <a:cubicBezTo>
                              <a:pt x="948190" y="63989"/>
                              <a:pt x="386310" y="139556"/>
                              <a:pt x="17897" y="6055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2754;p46">
                        <a:extLst>
                          <a:ext uri="{FF2B5EF4-FFF2-40B4-BE49-F238E27FC236}">
                            <a16:creationId xmlns:a16="http://schemas.microsoft.com/office/drawing/2014/main" id="{67B9717F-1EDE-08B4-E685-E84FD09DB2A8}"/>
                          </a:ext>
                        </a:extLst>
                      </p:cNvPr>
                      <p:cNvSpPr/>
                      <p:nvPr/>
                    </p:nvSpPr>
                    <p:spPr>
                      <a:xfrm>
                        <a:off x="5626918" y="3872955"/>
                        <a:ext cx="756594" cy="56565"/>
                      </a:xfrm>
                      <a:custGeom>
                        <a:avLst/>
                        <a:gdLst/>
                        <a:ahLst/>
                        <a:cxnLst/>
                        <a:rect l="l" t="t" r="r" b="b"/>
                        <a:pathLst>
                          <a:path w="756594" h="56565" extrusionOk="0">
                            <a:moveTo>
                              <a:pt x="0" y="17374"/>
                            </a:moveTo>
                            <a:cubicBezTo>
                              <a:pt x="44318" y="10056"/>
                              <a:pt x="89453" y="15059"/>
                              <a:pt x="133249" y="23383"/>
                            </a:cubicBezTo>
                            <a:cubicBezTo>
                              <a:pt x="155473" y="27606"/>
                              <a:pt x="177515" y="32703"/>
                              <a:pt x="199591" y="37631"/>
                            </a:cubicBezTo>
                            <a:cubicBezTo>
                              <a:pt x="219844" y="41990"/>
                              <a:pt x="240683" y="42948"/>
                              <a:pt x="261252" y="40468"/>
                            </a:cubicBezTo>
                            <a:cubicBezTo>
                              <a:pt x="268909" y="39646"/>
                              <a:pt x="276525" y="38457"/>
                              <a:pt x="284078" y="36963"/>
                            </a:cubicBezTo>
                            <a:cubicBezTo>
                              <a:pt x="325439" y="28792"/>
                              <a:pt x="366066" y="18855"/>
                              <a:pt x="407779" y="13125"/>
                            </a:cubicBezTo>
                            <a:cubicBezTo>
                              <a:pt x="447057" y="7730"/>
                              <a:pt x="486525" y="4063"/>
                              <a:pt x="526184" y="2125"/>
                            </a:cubicBezTo>
                            <a:cubicBezTo>
                              <a:pt x="595809" y="-1381"/>
                              <a:pt x="668379" y="-2161"/>
                              <a:pt x="736868" y="12717"/>
                            </a:cubicBezTo>
                            <a:cubicBezTo>
                              <a:pt x="743497" y="14157"/>
                              <a:pt x="750087" y="15791"/>
                              <a:pt x="756595" y="17714"/>
                            </a:cubicBezTo>
                            <a:cubicBezTo>
                              <a:pt x="745447" y="15629"/>
                              <a:pt x="734115" y="14686"/>
                              <a:pt x="722776" y="14900"/>
                            </a:cubicBezTo>
                            <a:cubicBezTo>
                              <a:pt x="693130" y="12860"/>
                              <a:pt x="663442" y="11651"/>
                              <a:pt x="633711" y="11274"/>
                            </a:cubicBezTo>
                            <a:cubicBezTo>
                              <a:pt x="543427" y="10007"/>
                              <a:pt x="454587" y="13552"/>
                              <a:pt x="366475" y="34374"/>
                            </a:cubicBezTo>
                            <a:cubicBezTo>
                              <a:pt x="342435" y="40053"/>
                              <a:pt x="319593" y="48897"/>
                              <a:pt x="295064" y="52808"/>
                            </a:cubicBezTo>
                            <a:cubicBezTo>
                              <a:pt x="269522" y="56889"/>
                              <a:pt x="243559" y="57649"/>
                              <a:pt x="217822" y="55070"/>
                            </a:cubicBezTo>
                            <a:cubicBezTo>
                              <a:pt x="144263" y="47648"/>
                              <a:pt x="73809" y="13096"/>
                              <a:pt x="0" y="17374"/>
                            </a:cubicBez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4" name="Google Shape;2755;p46">
                      <a:extLst>
                        <a:ext uri="{FF2B5EF4-FFF2-40B4-BE49-F238E27FC236}">
                          <a16:creationId xmlns:a16="http://schemas.microsoft.com/office/drawing/2014/main" id="{620F128B-B92D-743C-9765-031629F9E3F7}"/>
                        </a:ext>
                      </a:extLst>
                    </p:cNvPr>
                    <p:cNvGrpSpPr/>
                    <p:nvPr/>
                  </p:nvGrpSpPr>
                  <p:grpSpPr>
                    <a:xfrm>
                      <a:off x="5695544" y="3893956"/>
                      <a:ext cx="597188" cy="37696"/>
                      <a:chOff x="5695544" y="3893956"/>
                      <a:chExt cx="597188" cy="37696"/>
                    </a:xfrm>
                  </p:grpSpPr>
                  <p:sp>
                    <p:nvSpPr>
                      <p:cNvPr id="445" name="Google Shape;2756;p46">
                        <a:extLst>
                          <a:ext uri="{FF2B5EF4-FFF2-40B4-BE49-F238E27FC236}">
                            <a16:creationId xmlns:a16="http://schemas.microsoft.com/office/drawing/2014/main" id="{8674AD9C-33FF-BFA4-3696-BBC026FAC65C}"/>
                          </a:ext>
                        </a:extLst>
                      </p:cNvPr>
                      <p:cNvSpPr/>
                      <p:nvPr/>
                    </p:nvSpPr>
                    <p:spPr>
                      <a:xfrm>
                        <a:off x="6278768" y="3894264"/>
                        <a:ext cx="13964" cy="13949"/>
                      </a:xfrm>
                      <a:custGeom>
                        <a:avLst/>
                        <a:gdLst/>
                        <a:ahLst/>
                        <a:cxnLst/>
                        <a:rect l="l" t="t" r="r" b="b"/>
                        <a:pathLst>
                          <a:path w="13964" h="13949" extrusionOk="0">
                            <a:moveTo>
                              <a:pt x="13964" y="6975"/>
                            </a:moveTo>
                            <a:cubicBezTo>
                              <a:pt x="13964" y="10827"/>
                              <a:pt x="10838" y="13950"/>
                              <a:pt x="6982" y="13950"/>
                            </a:cubicBezTo>
                            <a:cubicBezTo>
                              <a:pt x="3126" y="13950"/>
                              <a:pt x="0" y="10827"/>
                              <a:pt x="0" y="6975"/>
                            </a:cubicBezTo>
                            <a:cubicBezTo>
                              <a:pt x="0" y="3123"/>
                              <a:pt x="3126" y="0"/>
                              <a:pt x="6982" y="0"/>
                            </a:cubicBezTo>
                            <a:cubicBezTo>
                              <a:pt x="10838" y="0"/>
                              <a:pt x="13964" y="3123"/>
                              <a:pt x="13964" y="6975"/>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2757;p46">
                        <a:extLst>
                          <a:ext uri="{FF2B5EF4-FFF2-40B4-BE49-F238E27FC236}">
                            <a16:creationId xmlns:a16="http://schemas.microsoft.com/office/drawing/2014/main" id="{97EA7ED5-8C8C-5182-12FB-F039C1234272}"/>
                          </a:ext>
                        </a:extLst>
                      </p:cNvPr>
                      <p:cNvSpPr/>
                      <p:nvPr/>
                    </p:nvSpPr>
                    <p:spPr>
                      <a:xfrm>
                        <a:off x="5945257" y="3912958"/>
                        <a:ext cx="13965" cy="13950"/>
                      </a:xfrm>
                      <a:custGeom>
                        <a:avLst/>
                        <a:gdLst/>
                        <a:ahLst/>
                        <a:cxnLst/>
                        <a:rect l="l" t="t" r="r" b="b"/>
                        <a:pathLst>
                          <a:path w="13965" h="13950" extrusionOk="0">
                            <a:moveTo>
                              <a:pt x="13965" y="6975"/>
                            </a:moveTo>
                            <a:cubicBezTo>
                              <a:pt x="13965" y="10827"/>
                              <a:pt x="10839" y="13950"/>
                              <a:pt x="6983" y="13950"/>
                            </a:cubicBezTo>
                            <a:cubicBezTo>
                              <a:pt x="3127" y="13950"/>
                              <a:pt x="0" y="10828"/>
                              <a:pt x="0" y="6976"/>
                            </a:cubicBezTo>
                            <a:cubicBezTo>
                              <a:pt x="0" y="3123"/>
                              <a:pt x="3126" y="0"/>
                              <a:pt x="6982" y="0"/>
                            </a:cubicBezTo>
                            <a:cubicBezTo>
                              <a:pt x="6983" y="0"/>
                              <a:pt x="6983" y="0"/>
                              <a:pt x="6983" y="0"/>
                            </a:cubicBezTo>
                            <a:cubicBezTo>
                              <a:pt x="10839" y="0"/>
                              <a:pt x="13965" y="3123"/>
                              <a:pt x="13965" y="6975"/>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2758;p46">
                        <a:extLst>
                          <a:ext uri="{FF2B5EF4-FFF2-40B4-BE49-F238E27FC236}">
                            <a16:creationId xmlns:a16="http://schemas.microsoft.com/office/drawing/2014/main" id="{1D05E13A-8344-FC65-781F-86D8465453F8}"/>
                          </a:ext>
                        </a:extLst>
                      </p:cNvPr>
                      <p:cNvSpPr/>
                      <p:nvPr/>
                    </p:nvSpPr>
                    <p:spPr>
                      <a:xfrm>
                        <a:off x="5695544" y="3894264"/>
                        <a:ext cx="13964" cy="13949"/>
                      </a:xfrm>
                      <a:custGeom>
                        <a:avLst/>
                        <a:gdLst/>
                        <a:ahLst/>
                        <a:cxnLst/>
                        <a:rect l="l" t="t" r="r" b="b"/>
                        <a:pathLst>
                          <a:path w="13964" h="13949" extrusionOk="0">
                            <a:moveTo>
                              <a:pt x="13964" y="6975"/>
                            </a:moveTo>
                            <a:cubicBezTo>
                              <a:pt x="13964" y="10827"/>
                              <a:pt x="10838" y="13950"/>
                              <a:pt x="6982" y="13950"/>
                            </a:cubicBezTo>
                            <a:cubicBezTo>
                              <a:pt x="3126" y="13950"/>
                              <a:pt x="0" y="10827"/>
                              <a:pt x="0" y="6975"/>
                            </a:cubicBezTo>
                            <a:cubicBezTo>
                              <a:pt x="0" y="3123"/>
                              <a:pt x="3126" y="0"/>
                              <a:pt x="6982" y="0"/>
                            </a:cubicBezTo>
                            <a:cubicBezTo>
                              <a:pt x="10838" y="0"/>
                              <a:pt x="13964" y="3123"/>
                              <a:pt x="13964" y="6975"/>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2759;p46">
                        <a:extLst>
                          <a:ext uri="{FF2B5EF4-FFF2-40B4-BE49-F238E27FC236}">
                            <a16:creationId xmlns:a16="http://schemas.microsoft.com/office/drawing/2014/main" id="{ED318B64-096F-0FA4-0466-7D3551DE5204}"/>
                          </a:ext>
                        </a:extLst>
                      </p:cNvPr>
                      <p:cNvSpPr/>
                      <p:nvPr/>
                    </p:nvSpPr>
                    <p:spPr>
                      <a:xfrm>
                        <a:off x="6046930" y="3908215"/>
                        <a:ext cx="23462" cy="23437"/>
                      </a:xfrm>
                      <a:custGeom>
                        <a:avLst/>
                        <a:gdLst/>
                        <a:ahLst/>
                        <a:cxnLst/>
                        <a:rect l="l" t="t" r="r" b="b"/>
                        <a:pathLst>
                          <a:path w="23462" h="23437" extrusionOk="0">
                            <a:moveTo>
                              <a:pt x="23462" y="11718"/>
                            </a:moveTo>
                            <a:cubicBezTo>
                              <a:pt x="23463" y="18190"/>
                              <a:pt x="18211" y="23437"/>
                              <a:pt x="11732" y="23437"/>
                            </a:cubicBezTo>
                            <a:cubicBezTo>
                              <a:pt x="5253" y="23438"/>
                              <a:pt x="0" y="18191"/>
                              <a:pt x="0" y="11719"/>
                            </a:cubicBezTo>
                            <a:cubicBezTo>
                              <a:pt x="0" y="5247"/>
                              <a:pt x="5251" y="0"/>
                              <a:pt x="11730" y="0"/>
                            </a:cubicBezTo>
                            <a:cubicBezTo>
                              <a:pt x="11731" y="0"/>
                              <a:pt x="11731" y="0"/>
                              <a:pt x="11732" y="0"/>
                            </a:cubicBezTo>
                            <a:cubicBezTo>
                              <a:pt x="18210" y="0"/>
                              <a:pt x="23462" y="5246"/>
                              <a:pt x="23462" y="11718"/>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2760;p46">
                        <a:extLst>
                          <a:ext uri="{FF2B5EF4-FFF2-40B4-BE49-F238E27FC236}">
                            <a16:creationId xmlns:a16="http://schemas.microsoft.com/office/drawing/2014/main" id="{327E7396-9643-0561-D99B-FC1732054246}"/>
                          </a:ext>
                        </a:extLst>
                      </p:cNvPr>
                      <p:cNvSpPr/>
                      <p:nvPr/>
                    </p:nvSpPr>
                    <p:spPr>
                      <a:xfrm>
                        <a:off x="6180602" y="3893956"/>
                        <a:ext cx="32647" cy="32613"/>
                      </a:xfrm>
                      <a:custGeom>
                        <a:avLst/>
                        <a:gdLst/>
                        <a:ahLst/>
                        <a:cxnLst/>
                        <a:rect l="l" t="t" r="r" b="b"/>
                        <a:pathLst>
                          <a:path w="32647" h="32613" extrusionOk="0">
                            <a:moveTo>
                              <a:pt x="32648" y="16307"/>
                            </a:moveTo>
                            <a:cubicBezTo>
                              <a:pt x="32648" y="25312"/>
                              <a:pt x="25340" y="32613"/>
                              <a:pt x="16324" y="32613"/>
                            </a:cubicBezTo>
                            <a:cubicBezTo>
                              <a:pt x="7309" y="32613"/>
                              <a:pt x="0" y="25313"/>
                              <a:pt x="0" y="16307"/>
                            </a:cubicBezTo>
                            <a:cubicBezTo>
                              <a:pt x="0" y="7301"/>
                              <a:pt x="7308" y="0"/>
                              <a:pt x="16324" y="0"/>
                            </a:cubicBezTo>
                            <a:cubicBezTo>
                              <a:pt x="25339" y="0"/>
                              <a:pt x="32648" y="7300"/>
                              <a:pt x="32648" y="16307"/>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40" name="Google Shape;2761;p46">
                    <a:extLst>
                      <a:ext uri="{FF2B5EF4-FFF2-40B4-BE49-F238E27FC236}">
                        <a16:creationId xmlns:a16="http://schemas.microsoft.com/office/drawing/2014/main" id="{0CB0F8FC-3CAC-58BB-504F-77C27AB12700}"/>
                      </a:ext>
                    </a:extLst>
                  </p:cNvPr>
                  <p:cNvGrpSpPr/>
                  <p:nvPr/>
                </p:nvGrpSpPr>
                <p:grpSpPr>
                  <a:xfrm>
                    <a:off x="5638282" y="3870993"/>
                    <a:ext cx="736142" cy="30245"/>
                    <a:chOff x="5638282" y="3870993"/>
                    <a:chExt cx="736142" cy="30245"/>
                  </a:xfrm>
                </p:grpSpPr>
                <p:sp>
                  <p:nvSpPr>
                    <p:cNvPr id="441" name="Google Shape;2762;p46">
                      <a:extLst>
                        <a:ext uri="{FF2B5EF4-FFF2-40B4-BE49-F238E27FC236}">
                          <a16:creationId xmlns:a16="http://schemas.microsoft.com/office/drawing/2014/main" id="{EC7EA0C0-690A-9FDF-15BD-30D5E9EF3CB4}"/>
                        </a:ext>
                      </a:extLst>
                    </p:cNvPr>
                    <p:cNvSpPr/>
                    <p:nvPr/>
                  </p:nvSpPr>
                  <p:spPr>
                    <a:xfrm>
                      <a:off x="6034697" y="3870993"/>
                      <a:ext cx="339727" cy="17193"/>
                    </a:xfrm>
                    <a:custGeom>
                      <a:avLst/>
                      <a:gdLst/>
                      <a:ahLst/>
                      <a:cxnLst/>
                      <a:rect l="l" t="t" r="r" b="b"/>
                      <a:pathLst>
                        <a:path w="339727" h="17193" extrusionOk="0">
                          <a:moveTo>
                            <a:pt x="0" y="15088"/>
                          </a:moveTo>
                          <a:cubicBezTo>
                            <a:pt x="28117" y="10563"/>
                            <a:pt x="56441" y="7458"/>
                            <a:pt x="84811" y="4919"/>
                          </a:cubicBezTo>
                          <a:cubicBezTo>
                            <a:pt x="113185" y="2369"/>
                            <a:pt x="141657" y="941"/>
                            <a:pt x="170152" y="184"/>
                          </a:cubicBezTo>
                          <a:cubicBezTo>
                            <a:pt x="198646" y="-247"/>
                            <a:pt x="227202" y="-68"/>
                            <a:pt x="255647" y="2340"/>
                          </a:cubicBezTo>
                          <a:cubicBezTo>
                            <a:pt x="284150" y="4069"/>
                            <a:pt x="312360" y="9052"/>
                            <a:pt x="339728" y="17193"/>
                          </a:cubicBezTo>
                          <a:lnTo>
                            <a:pt x="318868" y="12752"/>
                          </a:lnTo>
                          <a:cubicBezTo>
                            <a:pt x="311864" y="11591"/>
                            <a:pt x="304804" y="10734"/>
                            <a:pt x="297791" y="9711"/>
                          </a:cubicBezTo>
                          <a:cubicBezTo>
                            <a:pt x="290791" y="8585"/>
                            <a:pt x="283672" y="8268"/>
                            <a:pt x="276626" y="7506"/>
                          </a:cubicBezTo>
                          <a:cubicBezTo>
                            <a:pt x="269575" y="6732"/>
                            <a:pt x="262486" y="6367"/>
                            <a:pt x="255393" y="6064"/>
                          </a:cubicBezTo>
                          <a:cubicBezTo>
                            <a:pt x="241230" y="5229"/>
                            <a:pt x="227036" y="4938"/>
                            <a:pt x="212847" y="4599"/>
                          </a:cubicBezTo>
                          <a:cubicBezTo>
                            <a:pt x="198647" y="4654"/>
                            <a:pt x="184450" y="4526"/>
                            <a:pt x="170253" y="5030"/>
                          </a:cubicBezTo>
                          <a:cubicBezTo>
                            <a:pt x="141848" y="5379"/>
                            <a:pt x="113460" y="6876"/>
                            <a:pt x="85089" y="8624"/>
                          </a:cubicBezTo>
                          <a:cubicBezTo>
                            <a:pt x="56714" y="10386"/>
                            <a:pt x="28352" y="12541"/>
                            <a:pt x="0" y="150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2763;p46">
                      <a:extLst>
                        <a:ext uri="{FF2B5EF4-FFF2-40B4-BE49-F238E27FC236}">
                          <a16:creationId xmlns:a16="http://schemas.microsoft.com/office/drawing/2014/main" id="{05669DDC-B2E4-C6BC-E060-064576F91B6B}"/>
                        </a:ext>
                      </a:extLst>
                    </p:cNvPr>
                    <p:cNvSpPr/>
                    <p:nvPr/>
                  </p:nvSpPr>
                  <p:spPr>
                    <a:xfrm>
                      <a:off x="5638282" y="3882164"/>
                      <a:ext cx="137984" cy="19074"/>
                    </a:xfrm>
                    <a:custGeom>
                      <a:avLst/>
                      <a:gdLst/>
                      <a:ahLst/>
                      <a:cxnLst/>
                      <a:rect l="l" t="t" r="r" b="b"/>
                      <a:pathLst>
                        <a:path w="137984" h="19074" extrusionOk="0">
                          <a:moveTo>
                            <a:pt x="0" y="6022"/>
                          </a:moveTo>
                          <a:cubicBezTo>
                            <a:pt x="11250" y="2522"/>
                            <a:pt x="22924" y="567"/>
                            <a:pt x="34702" y="212"/>
                          </a:cubicBezTo>
                          <a:cubicBezTo>
                            <a:pt x="46474" y="-306"/>
                            <a:pt x="58270" y="126"/>
                            <a:pt x="69972" y="1501"/>
                          </a:cubicBezTo>
                          <a:cubicBezTo>
                            <a:pt x="81655" y="2883"/>
                            <a:pt x="93229" y="5065"/>
                            <a:pt x="104612" y="8031"/>
                          </a:cubicBezTo>
                          <a:cubicBezTo>
                            <a:pt x="110303" y="9475"/>
                            <a:pt x="115891" y="11298"/>
                            <a:pt x="121514" y="12931"/>
                          </a:cubicBezTo>
                          <a:cubicBezTo>
                            <a:pt x="127034" y="14931"/>
                            <a:pt x="132556" y="16889"/>
                            <a:pt x="137985" y="19075"/>
                          </a:cubicBezTo>
                          <a:cubicBezTo>
                            <a:pt x="126528" y="16570"/>
                            <a:pt x="115220" y="13820"/>
                            <a:pt x="103790" y="11673"/>
                          </a:cubicBezTo>
                          <a:cubicBezTo>
                            <a:pt x="92357" y="9588"/>
                            <a:pt x="80932" y="7581"/>
                            <a:pt x="69413" y="6319"/>
                          </a:cubicBezTo>
                          <a:cubicBezTo>
                            <a:pt x="57910" y="4972"/>
                            <a:pt x="46361" y="4174"/>
                            <a:pt x="34767" y="3927"/>
                          </a:cubicBezTo>
                          <a:cubicBezTo>
                            <a:pt x="28976" y="3835"/>
                            <a:pt x="23168" y="3885"/>
                            <a:pt x="17379" y="4282"/>
                          </a:cubicBezTo>
                          <a:cubicBezTo>
                            <a:pt x="11556" y="4500"/>
                            <a:pt x="5751" y="5081"/>
                            <a:pt x="0" y="60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432" name="Google Shape;2764;p46">
                <a:extLst>
                  <a:ext uri="{FF2B5EF4-FFF2-40B4-BE49-F238E27FC236}">
                    <a16:creationId xmlns:a16="http://schemas.microsoft.com/office/drawing/2014/main" id="{C1922F6A-C080-5560-9C25-47D4ED6825C1}"/>
                  </a:ext>
                </a:extLst>
              </p:cNvPr>
              <p:cNvSpPr/>
              <p:nvPr/>
            </p:nvSpPr>
            <p:spPr>
              <a:xfrm>
                <a:off x="6172831" y="2144284"/>
                <a:ext cx="245370" cy="67797"/>
              </a:xfrm>
              <a:custGeom>
                <a:avLst/>
                <a:gdLst/>
                <a:ahLst/>
                <a:cxnLst/>
                <a:rect l="l" t="t" r="r" b="b"/>
                <a:pathLst>
                  <a:path w="223064" h="61634" extrusionOk="0">
                    <a:moveTo>
                      <a:pt x="223065" y="30929"/>
                    </a:moveTo>
                    <a:cubicBezTo>
                      <a:pt x="223047" y="47948"/>
                      <a:pt x="173098" y="61695"/>
                      <a:pt x="111502" y="61634"/>
                    </a:cubicBezTo>
                    <a:cubicBezTo>
                      <a:pt x="49905" y="61573"/>
                      <a:pt x="-17" y="47725"/>
                      <a:pt x="0" y="30706"/>
                    </a:cubicBezTo>
                    <a:cubicBezTo>
                      <a:pt x="17" y="13686"/>
                      <a:pt x="49966" y="-61"/>
                      <a:pt x="111563" y="0"/>
                    </a:cubicBezTo>
                    <a:cubicBezTo>
                      <a:pt x="173162" y="63"/>
                      <a:pt x="223082" y="13909"/>
                      <a:pt x="223065" y="30929"/>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2765;p46">
                <a:extLst>
                  <a:ext uri="{FF2B5EF4-FFF2-40B4-BE49-F238E27FC236}">
                    <a16:creationId xmlns:a16="http://schemas.microsoft.com/office/drawing/2014/main" id="{4CE41E31-CCBC-D1F3-9456-5539B4A722AF}"/>
                  </a:ext>
                </a:extLst>
              </p:cNvPr>
              <p:cNvSpPr/>
              <p:nvPr/>
            </p:nvSpPr>
            <p:spPr>
              <a:xfrm>
                <a:off x="6763698" y="2148892"/>
                <a:ext cx="245369" cy="67799"/>
              </a:xfrm>
              <a:custGeom>
                <a:avLst/>
                <a:gdLst/>
                <a:ahLst/>
                <a:cxnLst/>
                <a:rect l="l" t="t" r="r" b="b"/>
                <a:pathLst>
                  <a:path w="223063" h="61635" extrusionOk="0">
                    <a:moveTo>
                      <a:pt x="223064" y="30929"/>
                    </a:moveTo>
                    <a:cubicBezTo>
                      <a:pt x="223047" y="47949"/>
                      <a:pt x="173098" y="61696"/>
                      <a:pt x="111501" y="61635"/>
                    </a:cubicBezTo>
                    <a:cubicBezTo>
                      <a:pt x="49905" y="61574"/>
                      <a:pt x="-18" y="47725"/>
                      <a:pt x="0" y="30707"/>
                    </a:cubicBezTo>
                    <a:cubicBezTo>
                      <a:pt x="17" y="13687"/>
                      <a:pt x="49965" y="-61"/>
                      <a:pt x="111562" y="0"/>
                    </a:cubicBezTo>
                    <a:cubicBezTo>
                      <a:pt x="173160" y="64"/>
                      <a:pt x="223081" y="13909"/>
                      <a:pt x="223064" y="30929"/>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2766;p46">
                <a:extLst>
                  <a:ext uri="{FF2B5EF4-FFF2-40B4-BE49-F238E27FC236}">
                    <a16:creationId xmlns:a16="http://schemas.microsoft.com/office/drawing/2014/main" id="{64DFC58D-D051-FE83-D73F-DAA0AB66C77C}"/>
                  </a:ext>
                </a:extLst>
              </p:cNvPr>
              <p:cNvSpPr/>
              <p:nvPr/>
            </p:nvSpPr>
            <p:spPr>
              <a:xfrm>
                <a:off x="7354563" y="2153503"/>
                <a:ext cx="245370" cy="67795"/>
              </a:xfrm>
              <a:custGeom>
                <a:avLst/>
                <a:gdLst/>
                <a:ahLst/>
                <a:cxnLst/>
                <a:rect l="l" t="t" r="r" b="b"/>
                <a:pathLst>
                  <a:path w="223064" h="61632" extrusionOk="0">
                    <a:moveTo>
                      <a:pt x="223065" y="30928"/>
                    </a:moveTo>
                    <a:cubicBezTo>
                      <a:pt x="223048" y="47947"/>
                      <a:pt x="173099" y="61694"/>
                      <a:pt x="111502" y="61632"/>
                    </a:cubicBezTo>
                    <a:cubicBezTo>
                      <a:pt x="49904" y="61571"/>
                      <a:pt x="-17" y="47723"/>
                      <a:pt x="0" y="30705"/>
                    </a:cubicBezTo>
                    <a:cubicBezTo>
                      <a:pt x="17" y="13685"/>
                      <a:pt x="49965" y="-63"/>
                      <a:pt x="111563" y="0"/>
                    </a:cubicBezTo>
                    <a:cubicBezTo>
                      <a:pt x="173160" y="61"/>
                      <a:pt x="223082" y="13907"/>
                      <a:pt x="223065" y="30928"/>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675" name="TextBox 674">
            <a:extLst>
              <a:ext uri="{FF2B5EF4-FFF2-40B4-BE49-F238E27FC236}">
                <a16:creationId xmlns:a16="http://schemas.microsoft.com/office/drawing/2014/main" id="{FDF0C4DE-EB4A-BBC4-8D9A-AFE492B3BDA1}"/>
              </a:ext>
            </a:extLst>
          </p:cNvPr>
          <p:cNvSpPr txBox="1"/>
          <p:nvPr/>
        </p:nvSpPr>
        <p:spPr>
          <a:xfrm>
            <a:off x="358019" y="815690"/>
            <a:ext cx="8552186" cy="1077218"/>
          </a:xfrm>
          <a:prstGeom prst="rect">
            <a:avLst/>
          </a:prstGeom>
          <a:noFill/>
        </p:spPr>
        <p:txBody>
          <a:bodyPr wrap="square">
            <a:spAutoFit/>
          </a:bodyPr>
          <a:lstStyle/>
          <a:p>
            <a:r>
              <a:rPr lang="en-US" sz="3200" b="1" i="1" dirty="0">
                <a:solidFill>
                  <a:schemeClr val="accent3">
                    <a:lumMod val="60000"/>
                    <a:lumOff val="40000"/>
                  </a:schemeClr>
                </a:solidFill>
                <a:effectLst>
                  <a:outerShdw blurRad="38100" dist="38100" dir="2700000" algn="tl">
                    <a:srgbClr val="000000">
                      <a:alpha val="43137"/>
                    </a:srgbClr>
                  </a:outerShdw>
                </a:effectLst>
                <a:latin typeface="Merriweather" panose="00000500000000000000" pitchFamily="2" charset="0"/>
                <a:ea typeface="Times New Roman" panose="02020603050405020304" pitchFamily="18" charset="0"/>
              </a:rPr>
              <a:t>Amount of copper ions in 500 mL of copper salt solution : 1.952 gm </a:t>
            </a:r>
            <a:r>
              <a:rPr lang="en-US" sz="3200" b="1" dirty="0">
                <a:solidFill>
                  <a:schemeClr val="accent3">
                    <a:lumMod val="60000"/>
                    <a:lumOff val="40000"/>
                  </a:schemeClr>
                </a:solidFill>
                <a:effectLst>
                  <a:outerShdw blurRad="38100" dist="38100" dir="2700000" algn="tl">
                    <a:srgbClr val="000000">
                      <a:alpha val="43137"/>
                    </a:srgbClr>
                  </a:outerShdw>
                </a:effectLst>
                <a:latin typeface="Merriweather" panose="00000500000000000000" pitchFamily="2" charset="0"/>
                <a:ea typeface="Times New Roman" panose="02020603050405020304" pitchFamily="18" charset="0"/>
              </a:rPr>
              <a:t>	</a:t>
            </a:r>
            <a:endParaRPr lang="en-US" sz="3200" b="1" dirty="0">
              <a:solidFill>
                <a:schemeClr val="accent3">
                  <a:lumMod val="60000"/>
                  <a:lumOff val="40000"/>
                </a:schemeClr>
              </a:solidFill>
              <a:effectLst>
                <a:outerShdw blurRad="38100" dist="38100" dir="2700000" algn="tl">
                  <a:srgbClr val="000000">
                    <a:alpha val="43137"/>
                  </a:srgbClr>
                </a:outerShdw>
              </a:effectLst>
              <a:latin typeface="Merriweather" panose="00000500000000000000" pitchFamily="2" charset="0"/>
            </a:endParaRPr>
          </a:p>
        </p:txBody>
      </p:sp>
      <p:sp>
        <p:nvSpPr>
          <p:cNvPr id="682" name="TextBox 681">
            <a:extLst>
              <a:ext uri="{FF2B5EF4-FFF2-40B4-BE49-F238E27FC236}">
                <a16:creationId xmlns:a16="http://schemas.microsoft.com/office/drawing/2014/main" id="{C694710F-75F9-BD89-7A92-B5238643EC5D}"/>
              </a:ext>
            </a:extLst>
          </p:cNvPr>
          <p:cNvSpPr txBox="1"/>
          <p:nvPr/>
        </p:nvSpPr>
        <p:spPr>
          <a:xfrm>
            <a:off x="1912680" y="2380688"/>
            <a:ext cx="6407104" cy="461665"/>
          </a:xfrm>
          <a:prstGeom prst="rect">
            <a:avLst/>
          </a:prstGeom>
          <a:noFill/>
        </p:spPr>
        <p:txBody>
          <a:bodyPr wrap="square">
            <a:spAutoFit/>
          </a:bodyPr>
          <a:lstStyle/>
          <a:p>
            <a:pPr marL="0" marR="0" algn="just">
              <a:spcBef>
                <a:spcPts val="0"/>
              </a:spcBef>
              <a:spcAft>
                <a:spcPts val="0"/>
              </a:spcAft>
            </a:pPr>
            <a:r>
              <a:rPr lang="en-US" sz="2400" b="1" u="sng" dirty="0">
                <a:effectLst/>
                <a:latin typeface="Merriweather" panose="00000500000000000000" pitchFamily="2" charset="0"/>
                <a:ea typeface="Times New Roman" panose="02020603050405020304" pitchFamily="18" charset="0"/>
              </a:rPr>
              <a:t>PERCENTAGE OF ERROR:</a:t>
            </a:r>
            <a:endParaRPr lang="en-US" sz="2400" u="sng" dirty="0">
              <a:effectLst/>
              <a:latin typeface="Merriweather" panose="00000500000000000000" pitchFamily="2" charset="0"/>
              <a:ea typeface="Times New Roman" panose="02020603050405020304" pitchFamily="18" charset="0"/>
            </a:endParaRPr>
          </a:p>
        </p:txBody>
      </p:sp>
      <p:graphicFrame>
        <p:nvGraphicFramePr>
          <p:cNvPr id="683" name="Object 682">
            <a:extLst>
              <a:ext uri="{FF2B5EF4-FFF2-40B4-BE49-F238E27FC236}">
                <a16:creationId xmlns:a16="http://schemas.microsoft.com/office/drawing/2014/main" id="{8C2C477E-6244-09BD-E9CC-A2799694227E}"/>
              </a:ext>
            </a:extLst>
          </p:cNvPr>
          <p:cNvGraphicFramePr>
            <a:graphicFrameLocks noChangeAspect="1"/>
          </p:cNvGraphicFramePr>
          <p:nvPr>
            <p:extLst>
              <p:ext uri="{D42A27DB-BD31-4B8C-83A1-F6EECF244321}">
                <p14:modId xmlns:p14="http://schemas.microsoft.com/office/powerpoint/2010/main" val="1280978881"/>
              </p:ext>
            </p:extLst>
          </p:nvPr>
        </p:nvGraphicFramePr>
        <p:xfrm>
          <a:off x="1384618" y="3294250"/>
          <a:ext cx="3247045" cy="716260"/>
        </p:xfrm>
        <a:graphic>
          <a:graphicData uri="http://schemas.openxmlformats.org/presentationml/2006/ole">
            <mc:AlternateContent xmlns:mc="http://schemas.openxmlformats.org/markup-compatibility/2006">
              <mc:Choice xmlns:v="urn:schemas-microsoft-com:vml" Requires="v">
                <p:oleObj r:id="rId2" imgW="1930320" imgH="431640" progId="">
                  <p:embed/>
                </p:oleObj>
              </mc:Choice>
              <mc:Fallback>
                <p:oleObj r:id="rId2" imgW="1930320" imgH="431640" progId="">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4618" y="3294250"/>
                        <a:ext cx="3247045" cy="716260"/>
                      </a:xfrm>
                      <a:prstGeom prst="rect">
                        <a:avLst/>
                      </a:prstGeom>
                      <a:noFill/>
                      <a:ln>
                        <a:noFill/>
                      </a:ln>
                    </p:spPr>
                  </p:pic>
                </p:oleObj>
              </mc:Fallback>
            </mc:AlternateContent>
          </a:graphicData>
        </a:graphic>
      </p:graphicFrame>
      <p:graphicFrame>
        <p:nvGraphicFramePr>
          <p:cNvPr id="685" name="Object 684">
            <a:extLst>
              <a:ext uri="{FF2B5EF4-FFF2-40B4-BE49-F238E27FC236}">
                <a16:creationId xmlns:a16="http://schemas.microsoft.com/office/drawing/2014/main" id="{C774D3FE-FD84-317E-6974-66793EE954C7}"/>
              </a:ext>
            </a:extLst>
          </p:cNvPr>
          <p:cNvGraphicFramePr>
            <a:graphicFrameLocks noChangeAspect="1"/>
          </p:cNvGraphicFramePr>
          <p:nvPr>
            <p:extLst>
              <p:ext uri="{D42A27DB-BD31-4B8C-83A1-F6EECF244321}">
                <p14:modId xmlns:p14="http://schemas.microsoft.com/office/powerpoint/2010/main" val="2486560688"/>
              </p:ext>
            </p:extLst>
          </p:nvPr>
        </p:nvGraphicFramePr>
        <p:xfrm>
          <a:off x="4577750" y="3301530"/>
          <a:ext cx="1030398" cy="584821"/>
        </p:xfrm>
        <a:graphic>
          <a:graphicData uri="http://schemas.openxmlformats.org/presentationml/2006/ole">
            <mc:AlternateContent xmlns:mc="http://schemas.openxmlformats.org/markup-compatibility/2006">
              <mc:Choice xmlns:v="urn:schemas-microsoft-com:vml" Requires="v">
                <p:oleObj r:id="rId4" imgW="355292" imgH="203024" progId="Equation.3">
                  <p:embed/>
                </p:oleObj>
              </mc:Choice>
              <mc:Fallback>
                <p:oleObj r:id="rId4" imgW="355292" imgH="203024"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7750" y="3301530"/>
                        <a:ext cx="1030398" cy="584821"/>
                      </a:xfrm>
                      <a:prstGeom prst="rect">
                        <a:avLst/>
                      </a:prstGeom>
                      <a:noFill/>
                    </p:spPr>
                  </p:pic>
                </p:oleObj>
              </mc:Fallback>
            </mc:AlternateContent>
          </a:graphicData>
        </a:graphic>
      </p:graphicFrame>
      <p:sp>
        <p:nvSpPr>
          <p:cNvPr id="686" name="Rectangle 10">
            <a:extLst>
              <a:ext uri="{FF2B5EF4-FFF2-40B4-BE49-F238E27FC236}">
                <a16:creationId xmlns:a16="http://schemas.microsoft.com/office/drawing/2014/main" id="{95835748-8EE9-05F9-4E51-1B4C9EFAD2B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88" name="TextBox 687">
            <a:extLst>
              <a:ext uri="{FF2B5EF4-FFF2-40B4-BE49-F238E27FC236}">
                <a16:creationId xmlns:a16="http://schemas.microsoft.com/office/drawing/2014/main" id="{16F839F9-ABE2-D6C8-AA39-BD8D600840D8}"/>
              </a:ext>
            </a:extLst>
          </p:cNvPr>
          <p:cNvSpPr txBox="1"/>
          <p:nvPr/>
        </p:nvSpPr>
        <p:spPr>
          <a:xfrm>
            <a:off x="5506448" y="3326460"/>
            <a:ext cx="1888663" cy="461665"/>
          </a:xfrm>
          <a:prstGeom prst="rect">
            <a:avLst/>
          </a:prstGeom>
          <a:noFill/>
        </p:spPr>
        <p:txBody>
          <a:bodyPr wrap="square">
            <a:spAutoFit/>
          </a:bodyPr>
          <a:lstStyle/>
          <a:p>
            <a:pPr marL="0" marR="0" algn="just">
              <a:spcBef>
                <a:spcPts val="0"/>
              </a:spcBef>
              <a:spcAft>
                <a:spcPts val="0"/>
              </a:spcAft>
            </a:pPr>
            <a:r>
              <a:rPr lang="en-US" sz="2400" b="1" dirty="0">
                <a:effectLst/>
                <a:latin typeface="Merriweather" panose="00000500000000000000" pitchFamily="2" charset="0"/>
                <a:ea typeface="Times New Roman" panose="02020603050405020304" pitchFamily="18" charset="0"/>
              </a:rPr>
              <a:t>= 4.126 %</a:t>
            </a:r>
            <a:endParaRPr lang="en-US" sz="2400" dirty="0">
              <a:effectLst/>
              <a:latin typeface="Merriweather" panose="00000500000000000000" pitchFamily="2" charset="0"/>
              <a:ea typeface="Times New Roman" panose="02020603050405020304" pitchFamily="18" charset="0"/>
            </a:endParaRPr>
          </a:p>
        </p:txBody>
      </p:sp>
    </p:spTree>
    <p:extLst>
      <p:ext uri="{BB962C8B-B14F-4D97-AF65-F5344CB8AC3E}">
        <p14:creationId xmlns:p14="http://schemas.microsoft.com/office/powerpoint/2010/main" val="895462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42"/>
        <p:cNvGrpSpPr/>
        <p:nvPr/>
      </p:nvGrpSpPr>
      <p:grpSpPr>
        <a:xfrm>
          <a:off x="0" y="0"/>
          <a:ext cx="0" cy="0"/>
          <a:chOff x="0" y="0"/>
          <a:chExt cx="0" cy="0"/>
        </a:xfrm>
      </p:grpSpPr>
      <p:grpSp>
        <p:nvGrpSpPr>
          <p:cNvPr id="2843" name="Google Shape;2843;p49"/>
          <p:cNvGrpSpPr/>
          <p:nvPr/>
        </p:nvGrpSpPr>
        <p:grpSpPr>
          <a:xfrm>
            <a:off x="968140" y="427960"/>
            <a:ext cx="6522480" cy="3912721"/>
            <a:chOff x="968140" y="427960"/>
            <a:chExt cx="6522480" cy="3912721"/>
          </a:xfrm>
        </p:grpSpPr>
        <p:sp>
          <p:nvSpPr>
            <p:cNvPr id="2844" name="Google Shape;2844;p49"/>
            <p:cNvSpPr/>
            <p:nvPr/>
          </p:nvSpPr>
          <p:spPr>
            <a:xfrm>
              <a:off x="5534407" y="935148"/>
              <a:ext cx="59367" cy="59367"/>
            </a:xfrm>
            <a:custGeom>
              <a:avLst/>
              <a:gdLst/>
              <a:ahLst/>
              <a:cxnLst/>
              <a:rect l="l" t="t" r="r" b="b"/>
              <a:pathLst>
                <a:path w="31082" h="31082" extrusionOk="0">
                  <a:moveTo>
                    <a:pt x="31082" y="15541"/>
                  </a:moveTo>
                  <a:cubicBezTo>
                    <a:pt x="31082" y="24124"/>
                    <a:pt x="24124" y="31082"/>
                    <a:pt x="15541" y="31082"/>
                  </a:cubicBezTo>
                  <a:cubicBezTo>
                    <a:pt x="6958" y="31082"/>
                    <a:pt x="0" y="24124"/>
                    <a:pt x="0" y="15541"/>
                  </a:cubicBezTo>
                  <a:cubicBezTo>
                    <a:pt x="0" y="6958"/>
                    <a:pt x="6958" y="0"/>
                    <a:pt x="15541" y="0"/>
                  </a:cubicBezTo>
                  <a:cubicBezTo>
                    <a:pt x="24124" y="0"/>
                    <a:pt x="31082" y="6958"/>
                    <a:pt x="31082" y="1554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5" name="Google Shape;2845;p49"/>
            <p:cNvSpPr/>
            <p:nvPr/>
          </p:nvSpPr>
          <p:spPr>
            <a:xfrm>
              <a:off x="7202240" y="4281314"/>
              <a:ext cx="59367" cy="59367"/>
            </a:xfrm>
            <a:custGeom>
              <a:avLst/>
              <a:gdLst/>
              <a:ahLst/>
              <a:cxnLst/>
              <a:rect l="l" t="t" r="r" b="b"/>
              <a:pathLst>
                <a:path w="31082" h="31082" extrusionOk="0">
                  <a:moveTo>
                    <a:pt x="31082" y="16433"/>
                  </a:moveTo>
                  <a:cubicBezTo>
                    <a:pt x="31082" y="25016"/>
                    <a:pt x="24125" y="31975"/>
                    <a:pt x="15541" y="31975"/>
                  </a:cubicBezTo>
                  <a:cubicBezTo>
                    <a:pt x="6958" y="31975"/>
                    <a:pt x="0" y="25017"/>
                    <a:pt x="0" y="16433"/>
                  </a:cubicBezTo>
                  <a:cubicBezTo>
                    <a:pt x="0" y="7850"/>
                    <a:pt x="6958" y="892"/>
                    <a:pt x="15541" y="892"/>
                  </a:cubicBezTo>
                  <a:cubicBezTo>
                    <a:pt x="15541" y="892"/>
                    <a:pt x="15541" y="892"/>
                    <a:pt x="15542" y="892"/>
                  </a:cubicBezTo>
                  <a:cubicBezTo>
                    <a:pt x="24125" y="892"/>
                    <a:pt x="31082" y="7850"/>
                    <a:pt x="31083" y="16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6" name="Google Shape;2846;p49"/>
            <p:cNvSpPr/>
            <p:nvPr/>
          </p:nvSpPr>
          <p:spPr>
            <a:xfrm>
              <a:off x="5051128" y="3404058"/>
              <a:ext cx="112842" cy="112842"/>
            </a:xfrm>
            <a:custGeom>
              <a:avLst/>
              <a:gdLst/>
              <a:ahLst/>
              <a:cxnLst/>
              <a:rect l="l" t="t" r="r" b="b"/>
              <a:pathLst>
                <a:path w="74483" h="74483" extrusionOk="0">
                  <a:moveTo>
                    <a:pt x="74484" y="38133"/>
                  </a:moveTo>
                  <a:cubicBezTo>
                    <a:pt x="74484" y="58701"/>
                    <a:pt x="57811" y="75376"/>
                    <a:pt x="37243" y="75376"/>
                  </a:cubicBezTo>
                  <a:cubicBezTo>
                    <a:pt x="16674" y="75376"/>
                    <a:pt x="0" y="58703"/>
                    <a:pt x="0" y="38135"/>
                  </a:cubicBezTo>
                  <a:cubicBezTo>
                    <a:pt x="0" y="17567"/>
                    <a:pt x="16673" y="892"/>
                    <a:pt x="37241" y="892"/>
                  </a:cubicBezTo>
                  <a:cubicBezTo>
                    <a:pt x="57809" y="892"/>
                    <a:pt x="74483" y="17565"/>
                    <a:pt x="74484" y="38133"/>
                  </a:cubicBezTo>
                  <a:close/>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7" name="Google Shape;2847;p49"/>
            <p:cNvSpPr/>
            <p:nvPr/>
          </p:nvSpPr>
          <p:spPr>
            <a:xfrm>
              <a:off x="3275821" y="427960"/>
              <a:ext cx="319001" cy="335929"/>
            </a:xfrm>
            <a:custGeom>
              <a:avLst/>
              <a:gdLst/>
              <a:ahLst/>
              <a:cxnLst/>
              <a:rect l="l" t="t" r="r" b="b"/>
              <a:pathLst>
                <a:path w="194513" h="204835" extrusionOk="0">
                  <a:moveTo>
                    <a:pt x="177392" y="36383"/>
                  </a:moveTo>
                  <a:lnTo>
                    <a:pt x="80138" y="0"/>
                  </a:lnTo>
                  <a:lnTo>
                    <a:pt x="0" y="66035"/>
                  </a:lnTo>
                  <a:lnTo>
                    <a:pt x="17119" y="168452"/>
                  </a:lnTo>
                  <a:lnTo>
                    <a:pt x="114375" y="204835"/>
                  </a:lnTo>
                  <a:lnTo>
                    <a:pt x="194513" y="138801"/>
                  </a:lnTo>
                  <a:lnTo>
                    <a:pt x="177392" y="36383"/>
                  </a:lnTo>
                  <a:close/>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8" name="Google Shape;2848;p49"/>
            <p:cNvSpPr/>
            <p:nvPr/>
          </p:nvSpPr>
          <p:spPr>
            <a:xfrm>
              <a:off x="7377778" y="566258"/>
              <a:ext cx="112842" cy="112842"/>
            </a:xfrm>
            <a:custGeom>
              <a:avLst/>
              <a:gdLst/>
              <a:ahLst/>
              <a:cxnLst/>
              <a:rect l="l" t="t" r="r" b="b"/>
              <a:pathLst>
                <a:path w="74483" h="74483" extrusionOk="0">
                  <a:moveTo>
                    <a:pt x="74484" y="38133"/>
                  </a:moveTo>
                  <a:cubicBezTo>
                    <a:pt x="74484" y="58701"/>
                    <a:pt x="57811" y="75376"/>
                    <a:pt x="37243" y="75376"/>
                  </a:cubicBezTo>
                  <a:cubicBezTo>
                    <a:pt x="16674" y="75376"/>
                    <a:pt x="0" y="58703"/>
                    <a:pt x="0" y="38135"/>
                  </a:cubicBezTo>
                  <a:cubicBezTo>
                    <a:pt x="0" y="17567"/>
                    <a:pt x="16673" y="892"/>
                    <a:pt x="37241" y="892"/>
                  </a:cubicBezTo>
                  <a:cubicBezTo>
                    <a:pt x="57809" y="892"/>
                    <a:pt x="74483" y="17565"/>
                    <a:pt x="74484" y="38133"/>
                  </a:cubicBezTo>
                  <a:close/>
                </a:path>
              </a:pathLst>
            </a:custGeom>
            <a:noFill/>
            <a:ln w="1905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9" name="Google Shape;2849;p49"/>
            <p:cNvSpPr/>
            <p:nvPr/>
          </p:nvSpPr>
          <p:spPr>
            <a:xfrm>
              <a:off x="968140" y="935139"/>
              <a:ext cx="59367" cy="59367"/>
            </a:xfrm>
            <a:custGeom>
              <a:avLst/>
              <a:gdLst/>
              <a:ahLst/>
              <a:cxnLst/>
              <a:rect l="l" t="t" r="r" b="b"/>
              <a:pathLst>
                <a:path w="31082" h="31082" extrusionOk="0">
                  <a:moveTo>
                    <a:pt x="31082" y="16433"/>
                  </a:moveTo>
                  <a:cubicBezTo>
                    <a:pt x="31082" y="25016"/>
                    <a:pt x="24125" y="31975"/>
                    <a:pt x="15541" y="31975"/>
                  </a:cubicBezTo>
                  <a:cubicBezTo>
                    <a:pt x="6958" y="31975"/>
                    <a:pt x="0" y="25017"/>
                    <a:pt x="0" y="16433"/>
                  </a:cubicBezTo>
                  <a:cubicBezTo>
                    <a:pt x="0" y="7850"/>
                    <a:pt x="6958" y="892"/>
                    <a:pt x="15541" y="892"/>
                  </a:cubicBezTo>
                  <a:cubicBezTo>
                    <a:pt x="15541" y="892"/>
                    <a:pt x="15541" y="892"/>
                    <a:pt x="15542" y="892"/>
                  </a:cubicBezTo>
                  <a:cubicBezTo>
                    <a:pt x="24125" y="892"/>
                    <a:pt x="31082" y="7850"/>
                    <a:pt x="31083" y="164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50" name="Google Shape;2850;p49"/>
          <p:cNvGrpSpPr/>
          <p:nvPr/>
        </p:nvGrpSpPr>
        <p:grpSpPr>
          <a:xfrm>
            <a:off x="-146110" y="1875335"/>
            <a:ext cx="3740932" cy="3283129"/>
            <a:chOff x="344333" y="1152086"/>
            <a:chExt cx="3740932" cy="3283129"/>
          </a:xfrm>
        </p:grpSpPr>
        <p:grpSp>
          <p:nvGrpSpPr>
            <p:cNvPr id="2851" name="Google Shape;2851;p49"/>
            <p:cNvGrpSpPr/>
            <p:nvPr/>
          </p:nvGrpSpPr>
          <p:grpSpPr>
            <a:xfrm>
              <a:off x="1496354" y="1152086"/>
              <a:ext cx="2588910" cy="2124648"/>
              <a:chOff x="3880080" y="1641488"/>
              <a:chExt cx="1374375" cy="1127972"/>
            </a:xfrm>
          </p:grpSpPr>
          <p:grpSp>
            <p:nvGrpSpPr>
              <p:cNvPr id="2852" name="Google Shape;2852;p49"/>
              <p:cNvGrpSpPr/>
              <p:nvPr/>
            </p:nvGrpSpPr>
            <p:grpSpPr>
              <a:xfrm>
                <a:off x="3880080" y="1641488"/>
                <a:ext cx="1374375" cy="1127972"/>
                <a:chOff x="3880080" y="1641488"/>
                <a:chExt cx="1374375" cy="1127972"/>
              </a:xfrm>
            </p:grpSpPr>
            <p:grpSp>
              <p:nvGrpSpPr>
                <p:cNvPr id="2853" name="Google Shape;2853;p49"/>
                <p:cNvGrpSpPr/>
                <p:nvPr/>
              </p:nvGrpSpPr>
              <p:grpSpPr>
                <a:xfrm>
                  <a:off x="3880080" y="1647362"/>
                  <a:ext cx="1213105" cy="1122098"/>
                  <a:chOff x="3880080" y="1647362"/>
                  <a:chExt cx="1213105" cy="1122098"/>
                </a:xfrm>
              </p:grpSpPr>
              <p:sp>
                <p:nvSpPr>
                  <p:cNvPr id="2854" name="Google Shape;2854;p49"/>
                  <p:cNvSpPr/>
                  <p:nvPr/>
                </p:nvSpPr>
                <p:spPr>
                  <a:xfrm>
                    <a:off x="3880082" y="2046764"/>
                    <a:ext cx="1213103" cy="722696"/>
                  </a:xfrm>
                  <a:custGeom>
                    <a:avLst/>
                    <a:gdLst/>
                    <a:ahLst/>
                    <a:cxnLst/>
                    <a:rect l="l" t="t" r="r" b="b"/>
                    <a:pathLst>
                      <a:path w="1213103" h="722696" extrusionOk="0">
                        <a:moveTo>
                          <a:pt x="16" y="399507"/>
                        </a:moveTo>
                        <a:cubicBezTo>
                          <a:pt x="16" y="399507"/>
                          <a:pt x="394808" y="430718"/>
                          <a:pt x="547979" y="538456"/>
                        </a:cubicBezTo>
                        <a:lnTo>
                          <a:pt x="593485" y="550908"/>
                        </a:lnTo>
                        <a:lnTo>
                          <a:pt x="638994" y="563358"/>
                        </a:lnTo>
                        <a:cubicBezTo>
                          <a:pt x="825738" y="548622"/>
                          <a:pt x="1181360" y="722722"/>
                          <a:pt x="1181360" y="722722"/>
                        </a:cubicBezTo>
                        <a:lnTo>
                          <a:pt x="1213119" y="430201"/>
                        </a:lnTo>
                        <a:cubicBezTo>
                          <a:pt x="1213119" y="430201"/>
                          <a:pt x="721838" y="3564"/>
                          <a:pt x="704303" y="64"/>
                        </a:cubicBezTo>
                        <a:cubicBezTo>
                          <a:pt x="686769" y="-3435"/>
                          <a:pt x="129174" y="231300"/>
                          <a:pt x="129174" y="23130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5" name="Google Shape;2855;p49"/>
                  <p:cNvSpPr/>
                  <p:nvPr/>
                </p:nvSpPr>
                <p:spPr>
                  <a:xfrm>
                    <a:off x="3880080" y="1647362"/>
                    <a:ext cx="299758" cy="798882"/>
                  </a:xfrm>
                  <a:custGeom>
                    <a:avLst/>
                    <a:gdLst/>
                    <a:ahLst/>
                    <a:cxnLst/>
                    <a:rect l="l" t="t" r="r" b="b"/>
                    <a:pathLst>
                      <a:path w="299758" h="798882" extrusionOk="0">
                        <a:moveTo>
                          <a:pt x="280896" y="0"/>
                        </a:moveTo>
                        <a:lnTo>
                          <a:pt x="217569" y="53320"/>
                        </a:lnTo>
                        <a:lnTo>
                          <a:pt x="0" y="798882"/>
                        </a:lnTo>
                        <a:lnTo>
                          <a:pt x="53077" y="765529"/>
                        </a:lnTo>
                        <a:lnTo>
                          <a:pt x="299758" y="55032"/>
                        </a:lnTo>
                        <a:lnTo>
                          <a:pt x="280896"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56" name="Google Shape;2856;p49"/>
                <p:cNvSpPr/>
                <p:nvPr/>
              </p:nvSpPr>
              <p:spPr>
                <a:xfrm>
                  <a:off x="5032775" y="1939064"/>
                  <a:ext cx="221680" cy="830391"/>
                </a:xfrm>
                <a:custGeom>
                  <a:avLst/>
                  <a:gdLst/>
                  <a:ahLst/>
                  <a:cxnLst/>
                  <a:rect l="l" t="t" r="r" b="b"/>
                  <a:pathLst>
                    <a:path w="221680" h="830391" extrusionOk="0">
                      <a:moveTo>
                        <a:pt x="194385" y="0"/>
                      </a:moveTo>
                      <a:lnTo>
                        <a:pt x="221680" y="78117"/>
                      </a:lnTo>
                      <a:lnTo>
                        <a:pt x="28656" y="830391"/>
                      </a:lnTo>
                      <a:lnTo>
                        <a:pt x="0" y="774675"/>
                      </a:lnTo>
                      <a:lnTo>
                        <a:pt x="150093" y="37756"/>
                      </a:lnTo>
                      <a:lnTo>
                        <a:pt x="194385"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57" name="Google Shape;2857;p49"/>
                <p:cNvGrpSpPr/>
                <p:nvPr/>
              </p:nvGrpSpPr>
              <p:grpSpPr>
                <a:xfrm>
                  <a:off x="3934372" y="1641488"/>
                  <a:ext cx="1291658" cy="1072312"/>
                  <a:chOff x="3934372" y="1641488"/>
                  <a:chExt cx="1291658" cy="1072312"/>
                </a:xfrm>
              </p:grpSpPr>
              <p:sp>
                <p:nvSpPr>
                  <p:cNvPr id="2858" name="Google Shape;2858;p49"/>
                  <p:cNvSpPr/>
                  <p:nvPr/>
                </p:nvSpPr>
                <p:spPr>
                  <a:xfrm>
                    <a:off x="3934372" y="1641488"/>
                    <a:ext cx="745490" cy="921811"/>
                  </a:xfrm>
                  <a:custGeom>
                    <a:avLst/>
                    <a:gdLst/>
                    <a:ahLst/>
                    <a:cxnLst/>
                    <a:rect l="l" t="t" r="r" b="b"/>
                    <a:pathLst>
                      <a:path w="745490" h="921811" extrusionOk="0">
                        <a:moveTo>
                          <a:pt x="745506" y="207473"/>
                        </a:moveTo>
                        <a:lnTo>
                          <a:pt x="549718" y="921837"/>
                        </a:lnTo>
                        <a:cubicBezTo>
                          <a:pt x="401394" y="814631"/>
                          <a:pt x="274738" y="773656"/>
                          <a:pt x="180584" y="760770"/>
                        </a:cubicBezTo>
                        <a:cubicBezTo>
                          <a:pt x="66568" y="745308"/>
                          <a:pt x="16" y="771336"/>
                          <a:pt x="16" y="771336"/>
                        </a:cubicBezTo>
                        <a:cubicBezTo>
                          <a:pt x="6723" y="746339"/>
                          <a:pt x="25295" y="683458"/>
                          <a:pt x="49027" y="603569"/>
                        </a:cubicBezTo>
                        <a:cubicBezTo>
                          <a:pt x="116869" y="374210"/>
                          <a:pt x="227790" y="5946"/>
                          <a:pt x="227790" y="5946"/>
                        </a:cubicBezTo>
                        <a:cubicBezTo>
                          <a:pt x="423578" y="-17248"/>
                          <a:pt x="552040" y="31459"/>
                          <a:pt x="632263" y="86866"/>
                        </a:cubicBezTo>
                        <a:cubicBezTo>
                          <a:pt x="634843" y="88670"/>
                          <a:pt x="637423" y="90474"/>
                          <a:pt x="640002" y="92535"/>
                        </a:cubicBezTo>
                        <a:cubicBezTo>
                          <a:pt x="716357" y="147942"/>
                          <a:pt x="745506" y="207473"/>
                          <a:pt x="745506" y="2074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9" name="Google Shape;2859;p49"/>
                  <p:cNvSpPr/>
                  <p:nvPr/>
                </p:nvSpPr>
                <p:spPr>
                  <a:xfrm>
                    <a:off x="4481829" y="1801947"/>
                    <a:ext cx="744200" cy="911853"/>
                  </a:xfrm>
                  <a:custGeom>
                    <a:avLst/>
                    <a:gdLst/>
                    <a:ahLst/>
                    <a:cxnLst/>
                    <a:rect l="l" t="t" r="r" b="b"/>
                    <a:pathLst>
                      <a:path w="744200" h="911853" extrusionOk="0">
                        <a:moveTo>
                          <a:pt x="744216" y="137211"/>
                        </a:moveTo>
                        <a:cubicBezTo>
                          <a:pt x="744216" y="137211"/>
                          <a:pt x="576287" y="815239"/>
                          <a:pt x="549718" y="911879"/>
                        </a:cubicBezTo>
                        <a:cubicBezTo>
                          <a:pt x="549718" y="911879"/>
                          <a:pt x="486003" y="829928"/>
                          <a:pt x="326329" y="785087"/>
                        </a:cubicBezTo>
                        <a:cubicBezTo>
                          <a:pt x="264038" y="768205"/>
                          <a:pt x="199960" y="758776"/>
                          <a:pt x="135442" y="756997"/>
                        </a:cubicBezTo>
                        <a:cubicBezTo>
                          <a:pt x="135184" y="756997"/>
                          <a:pt x="135184" y="757255"/>
                          <a:pt x="134926" y="756997"/>
                        </a:cubicBezTo>
                        <a:cubicBezTo>
                          <a:pt x="89909" y="755741"/>
                          <a:pt x="44856" y="757204"/>
                          <a:pt x="16" y="761378"/>
                        </a:cubicBezTo>
                        <a:lnTo>
                          <a:pt x="37161" y="625824"/>
                        </a:lnTo>
                        <a:lnTo>
                          <a:pt x="195804" y="47014"/>
                        </a:lnTo>
                        <a:cubicBezTo>
                          <a:pt x="195804" y="47014"/>
                          <a:pt x="333294" y="-43441"/>
                          <a:pt x="541979" y="26655"/>
                        </a:cubicBezTo>
                        <a:cubicBezTo>
                          <a:pt x="555909" y="31036"/>
                          <a:pt x="570097" y="36448"/>
                          <a:pt x="584542" y="42633"/>
                        </a:cubicBezTo>
                        <a:cubicBezTo>
                          <a:pt x="641572" y="67254"/>
                          <a:pt x="695229" y="99036"/>
                          <a:pt x="744216" y="13721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60" name="Google Shape;2860;p49"/>
                <p:cNvSpPr/>
                <p:nvPr/>
              </p:nvSpPr>
              <p:spPr>
                <a:xfrm>
                  <a:off x="4197914" y="1732166"/>
                  <a:ext cx="371436" cy="161735"/>
                </a:xfrm>
                <a:custGeom>
                  <a:avLst/>
                  <a:gdLst/>
                  <a:ahLst/>
                  <a:cxnLst/>
                  <a:rect l="l" t="t" r="r" b="b"/>
                  <a:pathLst>
                    <a:path w="371436" h="161735" extrusionOk="0">
                      <a:moveTo>
                        <a:pt x="3422" y="14013"/>
                      </a:moveTo>
                      <a:cubicBezTo>
                        <a:pt x="14447" y="11851"/>
                        <a:pt x="25501" y="9910"/>
                        <a:pt x="36665" y="8597"/>
                      </a:cubicBezTo>
                      <a:cubicBezTo>
                        <a:pt x="54097" y="6547"/>
                        <a:pt x="79721" y="2132"/>
                        <a:pt x="93341" y="17224"/>
                      </a:cubicBezTo>
                      <a:cubicBezTo>
                        <a:pt x="103264" y="28218"/>
                        <a:pt x="99775" y="42024"/>
                        <a:pt x="114530" y="50804"/>
                      </a:cubicBezTo>
                      <a:cubicBezTo>
                        <a:pt x="141562" y="66887"/>
                        <a:pt x="174648" y="50490"/>
                        <a:pt x="203135" y="52074"/>
                      </a:cubicBezTo>
                      <a:cubicBezTo>
                        <a:pt x="231156" y="53632"/>
                        <a:pt x="238759" y="68159"/>
                        <a:pt x="246776" y="91878"/>
                      </a:cubicBezTo>
                      <a:cubicBezTo>
                        <a:pt x="250620" y="103251"/>
                        <a:pt x="255074" y="112936"/>
                        <a:pt x="267301" y="116929"/>
                      </a:cubicBezTo>
                      <a:cubicBezTo>
                        <a:pt x="284189" y="122445"/>
                        <a:pt x="303046" y="114743"/>
                        <a:pt x="320438" y="119353"/>
                      </a:cubicBezTo>
                      <a:cubicBezTo>
                        <a:pt x="341343" y="123557"/>
                        <a:pt x="357761" y="139751"/>
                        <a:pt x="362234" y="160582"/>
                      </a:cubicBezTo>
                      <a:cubicBezTo>
                        <a:pt x="362745" y="163214"/>
                        <a:pt x="371989" y="161020"/>
                        <a:pt x="371427" y="158121"/>
                      </a:cubicBezTo>
                      <a:cubicBezTo>
                        <a:pt x="365424" y="127148"/>
                        <a:pt x="334353" y="111757"/>
                        <a:pt x="304756" y="112307"/>
                      </a:cubicBezTo>
                      <a:cubicBezTo>
                        <a:pt x="286311" y="112649"/>
                        <a:pt x="266270" y="115097"/>
                        <a:pt x="257796" y="94931"/>
                      </a:cubicBezTo>
                      <a:cubicBezTo>
                        <a:pt x="254378" y="86795"/>
                        <a:pt x="253531" y="77700"/>
                        <a:pt x="249503" y="69777"/>
                      </a:cubicBezTo>
                      <a:cubicBezTo>
                        <a:pt x="243189" y="57743"/>
                        <a:pt x="231266" y="49664"/>
                        <a:pt x="217739" y="48252"/>
                      </a:cubicBezTo>
                      <a:cubicBezTo>
                        <a:pt x="202253" y="46747"/>
                        <a:pt x="186627" y="47674"/>
                        <a:pt x="171429" y="51000"/>
                      </a:cubicBezTo>
                      <a:cubicBezTo>
                        <a:pt x="156994" y="54324"/>
                        <a:pt x="141939" y="53815"/>
                        <a:pt x="127763" y="49523"/>
                      </a:cubicBezTo>
                      <a:cubicBezTo>
                        <a:pt x="113329" y="43674"/>
                        <a:pt x="110528" y="32880"/>
                        <a:pt x="104758" y="19897"/>
                      </a:cubicBezTo>
                      <a:cubicBezTo>
                        <a:pt x="89833" y="-13684"/>
                        <a:pt x="32246" y="4269"/>
                        <a:pt x="4869" y="9638"/>
                      </a:cubicBezTo>
                      <a:cubicBezTo>
                        <a:pt x="848" y="10426"/>
                        <a:pt x="-2953" y="15263"/>
                        <a:pt x="3423" y="1401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1" name="Google Shape;2861;p49"/>
                <p:cNvSpPr/>
                <p:nvPr/>
              </p:nvSpPr>
              <p:spPr>
                <a:xfrm>
                  <a:off x="4192809" y="1848256"/>
                  <a:ext cx="336277" cy="122651"/>
                </a:xfrm>
                <a:custGeom>
                  <a:avLst/>
                  <a:gdLst/>
                  <a:ahLst/>
                  <a:cxnLst/>
                  <a:rect l="l" t="t" r="r" b="b"/>
                  <a:pathLst>
                    <a:path w="336277" h="122651" extrusionOk="0">
                      <a:moveTo>
                        <a:pt x="4023" y="12868"/>
                      </a:moveTo>
                      <a:cubicBezTo>
                        <a:pt x="39044" y="10415"/>
                        <a:pt x="97375" y="-4694"/>
                        <a:pt x="123300" y="23854"/>
                      </a:cubicBezTo>
                      <a:cubicBezTo>
                        <a:pt x="139362" y="41542"/>
                        <a:pt x="151702" y="52527"/>
                        <a:pt x="176747" y="54008"/>
                      </a:cubicBezTo>
                      <a:cubicBezTo>
                        <a:pt x="209416" y="55940"/>
                        <a:pt x="242797" y="43601"/>
                        <a:pt x="266573" y="73133"/>
                      </a:cubicBezTo>
                      <a:cubicBezTo>
                        <a:pt x="271464" y="80966"/>
                        <a:pt x="278240" y="87449"/>
                        <a:pt x="286284" y="91992"/>
                      </a:cubicBezTo>
                      <a:cubicBezTo>
                        <a:pt x="301636" y="99771"/>
                        <a:pt x="322894" y="99494"/>
                        <a:pt x="327039" y="120314"/>
                      </a:cubicBezTo>
                      <a:cubicBezTo>
                        <a:pt x="327922" y="124749"/>
                        <a:pt x="337132" y="122376"/>
                        <a:pt x="336232" y="117854"/>
                      </a:cubicBezTo>
                      <a:cubicBezTo>
                        <a:pt x="334135" y="107669"/>
                        <a:pt x="327112" y="99189"/>
                        <a:pt x="317490" y="95224"/>
                      </a:cubicBezTo>
                      <a:cubicBezTo>
                        <a:pt x="311416" y="92100"/>
                        <a:pt x="304717" y="90840"/>
                        <a:pt x="298412" y="88345"/>
                      </a:cubicBezTo>
                      <a:cubicBezTo>
                        <a:pt x="284052" y="82661"/>
                        <a:pt x="280483" y="74414"/>
                        <a:pt x="271301" y="63747"/>
                      </a:cubicBezTo>
                      <a:cubicBezTo>
                        <a:pt x="255419" y="45298"/>
                        <a:pt x="230336" y="44696"/>
                        <a:pt x="207825" y="45875"/>
                      </a:cubicBezTo>
                      <a:cubicBezTo>
                        <a:pt x="182720" y="47190"/>
                        <a:pt x="159061" y="49734"/>
                        <a:pt x="140013" y="29605"/>
                      </a:cubicBezTo>
                      <a:cubicBezTo>
                        <a:pt x="133282" y="20514"/>
                        <a:pt x="125150" y="12547"/>
                        <a:pt x="115921" y="6002"/>
                      </a:cubicBezTo>
                      <a:cubicBezTo>
                        <a:pt x="103111" y="531"/>
                        <a:pt x="89020" y="-1232"/>
                        <a:pt x="75256" y="912"/>
                      </a:cubicBezTo>
                      <a:cubicBezTo>
                        <a:pt x="51745" y="2127"/>
                        <a:pt x="28245" y="4204"/>
                        <a:pt x="4759" y="5848"/>
                      </a:cubicBezTo>
                      <a:cubicBezTo>
                        <a:pt x="-525" y="6218"/>
                        <a:pt x="-2233" y="13306"/>
                        <a:pt x="4023" y="1286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2" name="Google Shape;2862;p49"/>
                <p:cNvSpPr/>
                <p:nvPr/>
              </p:nvSpPr>
              <p:spPr>
                <a:xfrm>
                  <a:off x="4180157" y="1918703"/>
                  <a:ext cx="354920" cy="163974"/>
                </a:xfrm>
                <a:custGeom>
                  <a:avLst/>
                  <a:gdLst/>
                  <a:ahLst/>
                  <a:cxnLst/>
                  <a:rect l="l" t="t" r="r" b="b"/>
                  <a:pathLst>
                    <a:path w="354920" h="163974" extrusionOk="0">
                      <a:moveTo>
                        <a:pt x="4705" y="15823"/>
                      </a:moveTo>
                      <a:cubicBezTo>
                        <a:pt x="27167" y="10186"/>
                        <a:pt x="50125" y="6745"/>
                        <a:pt x="73254" y="5548"/>
                      </a:cubicBezTo>
                      <a:cubicBezTo>
                        <a:pt x="99790" y="4949"/>
                        <a:pt x="114078" y="14475"/>
                        <a:pt x="127372" y="36400"/>
                      </a:cubicBezTo>
                      <a:cubicBezTo>
                        <a:pt x="142505" y="61359"/>
                        <a:pt x="154108" y="68120"/>
                        <a:pt x="183824" y="65924"/>
                      </a:cubicBezTo>
                      <a:cubicBezTo>
                        <a:pt x="209612" y="64018"/>
                        <a:pt x="240052" y="60204"/>
                        <a:pt x="257034" y="84173"/>
                      </a:cubicBezTo>
                      <a:cubicBezTo>
                        <a:pt x="263521" y="93329"/>
                        <a:pt x="265756" y="106990"/>
                        <a:pt x="275356" y="113787"/>
                      </a:cubicBezTo>
                      <a:cubicBezTo>
                        <a:pt x="285614" y="121050"/>
                        <a:pt x="299109" y="116307"/>
                        <a:pt x="310479" y="119391"/>
                      </a:cubicBezTo>
                      <a:cubicBezTo>
                        <a:pt x="330213" y="125020"/>
                        <a:pt x="344306" y="142389"/>
                        <a:pt x="345735" y="162842"/>
                      </a:cubicBezTo>
                      <a:cubicBezTo>
                        <a:pt x="346004" y="165350"/>
                        <a:pt x="355257" y="163443"/>
                        <a:pt x="354928" y="160381"/>
                      </a:cubicBezTo>
                      <a:cubicBezTo>
                        <a:pt x="353613" y="144650"/>
                        <a:pt x="345182" y="130379"/>
                        <a:pt x="332033" y="121625"/>
                      </a:cubicBezTo>
                      <a:cubicBezTo>
                        <a:pt x="320229" y="113691"/>
                        <a:pt x="310586" y="115235"/>
                        <a:pt x="297643" y="113232"/>
                      </a:cubicBezTo>
                      <a:cubicBezTo>
                        <a:pt x="272201" y="109296"/>
                        <a:pt x="273609" y="82439"/>
                        <a:pt x="254749" y="69762"/>
                      </a:cubicBezTo>
                      <a:cubicBezTo>
                        <a:pt x="241300" y="61864"/>
                        <a:pt x="225721" y="58351"/>
                        <a:pt x="210181" y="59713"/>
                      </a:cubicBezTo>
                      <a:cubicBezTo>
                        <a:pt x="196282" y="61501"/>
                        <a:pt x="182239" y="61898"/>
                        <a:pt x="168261" y="60897"/>
                      </a:cubicBezTo>
                      <a:cubicBezTo>
                        <a:pt x="150440" y="57701"/>
                        <a:pt x="145730" y="49038"/>
                        <a:pt x="136564" y="33939"/>
                      </a:cubicBezTo>
                      <a:cubicBezTo>
                        <a:pt x="130708" y="21213"/>
                        <a:pt x="120497" y="10994"/>
                        <a:pt x="107770" y="5121"/>
                      </a:cubicBezTo>
                      <a:cubicBezTo>
                        <a:pt x="76411" y="-6816"/>
                        <a:pt x="34659" y="5053"/>
                        <a:pt x="3665" y="11949"/>
                      </a:cubicBezTo>
                      <a:cubicBezTo>
                        <a:pt x="-1852" y="13176"/>
                        <a:pt x="-796" y="17047"/>
                        <a:pt x="4704" y="1582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3" name="Google Shape;2863;p49"/>
                <p:cNvSpPr/>
                <p:nvPr/>
              </p:nvSpPr>
              <p:spPr>
                <a:xfrm>
                  <a:off x="4154864" y="2025454"/>
                  <a:ext cx="345563" cy="132738"/>
                </a:xfrm>
                <a:custGeom>
                  <a:avLst/>
                  <a:gdLst/>
                  <a:ahLst/>
                  <a:cxnLst/>
                  <a:rect l="l" t="t" r="r" b="b"/>
                  <a:pathLst>
                    <a:path w="345563" h="132738" extrusionOk="0">
                      <a:moveTo>
                        <a:pt x="2396" y="4612"/>
                      </a:moveTo>
                      <a:cubicBezTo>
                        <a:pt x="22643" y="4568"/>
                        <a:pt x="42890" y="4482"/>
                        <a:pt x="63137" y="4481"/>
                      </a:cubicBezTo>
                      <a:cubicBezTo>
                        <a:pt x="78570" y="4480"/>
                        <a:pt x="92459" y="3493"/>
                        <a:pt x="104947" y="14167"/>
                      </a:cubicBezTo>
                      <a:cubicBezTo>
                        <a:pt x="109277" y="18942"/>
                        <a:pt x="113134" y="24124"/>
                        <a:pt x="116466" y="29641"/>
                      </a:cubicBezTo>
                      <a:cubicBezTo>
                        <a:pt x="131055" y="48700"/>
                        <a:pt x="150012" y="53409"/>
                        <a:pt x="173342" y="52912"/>
                      </a:cubicBezTo>
                      <a:cubicBezTo>
                        <a:pt x="198052" y="52386"/>
                        <a:pt x="221934" y="48158"/>
                        <a:pt x="244439" y="61849"/>
                      </a:cubicBezTo>
                      <a:cubicBezTo>
                        <a:pt x="255501" y="69444"/>
                        <a:pt x="266023" y="77796"/>
                        <a:pt x="275928" y="86846"/>
                      </a:cubicBezTo>
                      <a:cubicBezTo>
                        <a:pt x="284484" y="94166"/>
                        <a:pt x="293962" y="100337"/>
                        <a:pt x="304120" y="105201"/>
                      </a:cubicBezTo>
                      <a:cubicBezTo>
                        <a:pt x="313767" y="109587"/>
                        <a:pt x="320096" y="110429"/>
                        <a:pt x="326354" y="119365"/>
                      </a:cubicBezTo>
                      <a:cubicBezTo>
                        <a:pt x="328967" y="124305"/>
                        <a:pt x="332485" y="128711"/>
                        <a:pt x="336725" y="132354"/>
                      </a:cubicBezTo>
                      <a:cubicBezTo>
                        <a:pt x="338888" y="133972"/>
                        <a:pt x="347034" y="130358"/>
                        <a:pt x="345353" y="129100"/>
                      </a:cubicBezTo>
                      <a:cubicBezTo>
                        <a:pt x="335392" y="121652"/>
                        <a:pt x="334410" y="110973"/>
                        <a:pt x="323057" y="105219"/>
                      </a:cubicBezTo>
                      <a:cubicBezTo>
                        <a:pt x="307498" y="98369"/>
                        <a:pt x="292838" y="89640"/>
                        <a:pt x="279403" y="79230"/>
                      </a:cubicBezTo>
                      <a:cubicBezTo>
                        <a:pt x="254885" y="58637"/>
                        <a:pt x="235511" y="46215"/>
                        <a:pt x="202541" y="47362"/>
                      </a:cubicBezTo>
                      <a:cubicBezTo>
                        <a:pt x="180271" y="48136"/>
                        <a:pt x="155010" y="53249"/>
                        <a:pt x="135926" y="38252"/>
                      </a:cubicBezTo>
                      <a:cubicBezTo>
                        <a:pt x="124191" y="29030"/>
                        <a:pt x="119471" y="12752"/>
                        <a:pt x="106311" y="5158"/>
                      </a:cubicBezTo>
                      <a:cubicBezTo>
                        <a:pt x="96934" y="913"/>
                        <a:pt x="86590" y="-745"/>
                        <a:pt x="76354" y="357"/>
                      </a:cubicBezTo>
                      <a:cubicBezTo>
                        <a:pt x="52993" y="279"/>
                        <a:pt x="29629" y="457"/>
                        <a:pt x="6268" y="508"/>
                      </a:cubicBezTo>
                      <a:cubicBezTo>
                        <a:pt x="3515" y="513"/>
                        <a:pt x="-3700" y="4624"/>
                        <a:pt x="2396" y="461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4" name="Google Shape;2864;p49"/>
                <p:cNvSpPr/>
                <p:nvPr/>
              </p:nvSpPr>
              <p:spPr>
                <a:xfrm>
                  <a:off x="4126668" y="2135730"/>
                  <a:ext cx="334425" cy="130381"/>
                </a:xfrm>
                <a:custGeom>
                  <a:avLst/>
                  <a:gdLst/>
                  <a:ahLst/>
                  <a:cxnLst/>
                  <a:rect l="l" t="t" r="r" b="b"/>
                  <a:pathLst>
                    <a:path w="334425" h="130381" extrusionOk="0">
                      <a:moveTo>
                        <a:pt x="3687" y="8098"/>
                      </a:moveTo>
                      <a:cubicBezTo>
                        <a:pt x="38443" y="4982"/>
                        <a:pt x="76262" y="1645"/>
                        <a:pt x="108639" y="17526"/>
                      </a:cubicBezTo>
                      <a:cubicBezTo>
                        <a:pt x="131160" y="28573"/>
                        <a:pt x="143659" y="44029"/>
                        <a:pt x="169824" y="44357"/>
                      </a:cubicBezTo>
                      <a:cubicBezTo>
                        <a:pt x="181250" y="44499"/>
                        <a:pt x="190293" y="38916"/>
                        <a:pt x="202363" y="48721"/>
                      </a:cubicBezTo>
                      <a:cubicBezTo>
                        <a:pt x="206796" y="52322"/>
                        <a:pt x="208742" y="58928"/>
                        <a:pt x="212861" y="62985"/>
                      </a:cubicBezTo>
                      <a:cubicBezTo>
                        <a:pt x="219457" y="68625"/>
                        <a:pt x="227354" y="72536"/>
                        <a:pt x="235840" y="74366"/>
                      </a:cubicBezTo>
                      <a:cubicBezTo>
                        <a:pt x="270457" y="84651"/>
                        <a:pt x="312684" y="88614"/>
                        <a:pt x="325167" y="128797"/>
                      </a:cubicBezTo>
                      <a:cubicBezTo>
                        <a:pt x="326222" y="132193"/>
                        <a:pt x="335393" y="129662"/>
                        <a:pt x="334360" y="126337"/>
                      </a:cubicBezTo>
                      <a:cubicBezTo>
                        <a:pt x="325445" y="97639"/>
                        <a:pt x="300000" y="84730"/>
                        <a:pt x="272779" y="77010"/>
                      </a:cubicBezTo>
                      <a:cubicBezTo>
                        <a:pt x="249317" y="70355"/>
                        <a:pt x="232172" y="68896"/>
                        <a:pt x="215045" y="50860"/>
                      </a:cubicBezTo>
                      <a:cubicBezTo>
                        <a:pt x="209984" y="43241"/>
                        <a:pt x="201652" y="38420"/>
                        <a:pt x="192518" y="37827"/>
                      </a:cubicBezTo>
                      <a:cubicBezTo>
                        <a:pt x="187902" y="37689"/>
                        <a:pt x="183282" y="37874"/>
                        <a:pt x="178692" y="38381"/>
                      </a:cubicBezTo>
                      <a:cubicBezTo>
                        <a:pt x="163971" y="39602"/>
                        <a:pt x="149308" y="35438"/>
                        <a:pt x="137430" y="26666"/>
                      </a:cubicBezTo>
                      <a:cubicBezTo>
                        <a:pt x="125460" y="17614"/>
                        <a:pt x="112071" y="10605"/>
                        <a:pt x="97808" y="5925"/>
                      </a:cubicBezTo>
                      <a:cubicBezTo>
                        <a:pt x="67705" y="-2746"/>
                        <a:pt x="35609" y="-55"/>
                        <a:pt x="4860" y="2701"/>
                      </a:cubicBezTo>
                      <a:cubicBezTo>
                        <a:pt x="228" y="3117"/>
                        <a:pt x="-2673" y="8668"/>
                        <a:pt x="3688" y="809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5" name="Google Shape;2865;p49"/>
                <p:cNvSpPr/>
                <p:nvPr/>
              </p:nvSpPr>
              <p:spPr>
                <a:xfrm>
                  <a:off x="4049229" y="2230814"/>
                  <a:ext cx="406079" cy="170691"/>
                </a:xfrm>
                <a:custGeom>
                  <a:avLst/>
                  <a:gdLst/>
                  <a:ahLst/>
                  <a:cxnLst/>
                  <a:rect l="l" t="t" r="r" b="b"/>
                  <a:pathLst>
                    <a:path w="406079" h="170691" extrusionOk="0">
                      <a:moveTo>
                        <a:pt x="3676" y="20801"/>
                      </a:moveTo>
                      <a:cubicBezTo>
                        <a:pt x="27524" y="16620"/>
                        <a:pt x="51455" y="13052"/>
                        <a:pt x="75525" y="10399"/>
                      </a:cubicBezTo>
                      <a:cubicBezTo>
                        <a:pt x="101364" y="7551"/>
                        <a:pt x="132287" y="1164"/>
                        <a:pt x="157755" y="8049"/>
                      </a:cubicBezTo>
                      <a:cubicBezTo>
                        <a:pt x="184238" y="15208"/>
                        <a:pt x="194365" y="38668"/>
                        <a:pt x="205858" y="60823"/>
                      </a:cubicBezTo>
                      <a:cubicBezTo>
                        <a:pt x="210554" y="69876"/>
                        <a:pt x="214489" y="80419"/>
                        <a:pt x="224481" y="84448"/>
                      </a:cubicBezTo>
                      <a:cubicBezTo>
                        <a:pt x="237541" y="89713"/>
                        <a:pt x="254377" y="84355"/>
                        <a:pt x="267578" y="82683"/>
                      </a:cubicBezTo>
                      <a:cubicBezTo>
                        <a:pt x="297931" y="78840"/>
                        <a:pt x="316727" y="85340"/>
                        <a:pt x="330920" y="112408"/>
                      </a:cubicBezTo>
                      <a:cubicBezTo>
                        <a:pt x="335697" y="124498"/>
                        <a:pt x="342718" y="135577"/>
                        <a:pt x="351616" y="145060"/>
                      </a:cubicBezTo>
                      <a:cubicBezTo>
                        <a:pt x="364894" y="156434"/>
                        <a:pt x="389377" y="151284"/>
                        <a:pt x="396765" y="169060"/>
                      </a:cubicBezTo>
                      <a:cubicBezTo>
                        <a:pt x="398230" y="172587"/>
                        <a:pt x="407319" y="169875"/>
                        <a:pt x="405957" y="166599"/>
                      </a:cubicBezTo>
                      <a:cubicBezTo>
                        <a:pt x="399983" y="152226"/>
                        <a:pt x="387778" y="152240"/>
                        <a:pt x="374399" y="148203"/>
                      </a:cubicBezTo>
                      <a:cubicBezTo>
                        <a:pt x="351698" y="141354"/>
                        <a:pt x="346726" y="120139"/>
                        <a:pt x="335762" y="101884"/>
                      </a:cubicBezTo>
                      <a:cubicBezTo>
                        <a:pt x="329166" y="88940"/>
                        <a:pt x="317127" y="79617"/>
                        <a:pt x="302936" y="76461"/>
                      </a:cubicBezTo>
                      <a:cubicBezTo>
                        <a:pt x="280839" y="71774"/>
                        <a:pt x="258746" y="84421"/>
                        <a:pt x="237333" y="80475"/>
                      </a:cubicBezTo>
                      <a:cubicBezTo>
                        <a:pt x="215155" y="76388"/>
                        <a:pt x="209959" y="44090"/>
                        <a:pt x="198089" y="27580"/>
                      </a:cubicBezTo>
                      <a:cubicBezTo>
                        <a:pt x="188264" y="13219"/>
                        <a:pt x="172867" y="3626"/>
                        <a:pt x="155636" y="1130"/>
                      </a:cubicBezTo>
                      <a:cubicBezTo>
                        <a:pt x="133805" y="-879"/>
                        <a:pt x="111809" y="-145"/>
                        <a:pt x="90161" y="3314"/>
                      </a:cubicBezTo>
                      <a:cubicBezTo>
                        <a:pt x="61537" y="6100"/>
                        <a:pt x="33092" y="10146"/>
                        <a:pt x="4769" y="15111"/>
                      </a:cubicBezTo>
                      <a:cubicBezTo>
                        <a:pt x="180" y="15916"/>
                        <a:pt x="-2617" y="21904"/>
                        <a:pt x="3675" y="2080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6" name="Google Shape;2866;p49"/>
                <p:cNvSpPr/>
                <p:nvPr/>
              </p:nvSpPr>
              <p:spPr>
                <a:xfrm>
                  <a:off x="4757904" y="1889395"/>
                  <a:ext cx="383787" cy="161323"/>
                </a:xfrm>
                <a:custGeom>
                  <a:avLst/>
                  <a:gdLst/>
                  <a:ahLst/>
                  <a:cxnLst/>
                  <a:rect l="l" t="t" r="r" b="b"/>
                  <a:pathLst>
                    <a:path w="383787" h="161323" extrusionOk="0">
                      <a:moveTo>
                        <a:pt x="3551" y="12455"/>
                      </a:moveTo>
                      <a:cubicBezTo>
                        <a:pt x="48407" y="3845"/>
                        <a:pt x="101598" y="-2707"/>
                        <a:pt x="138909" y="29947"/>
                      </a:cubicBezTo>
                      <a:cubicBezTo>
                        <a:pt x="150313" y="39927"/>
                        <a:pt x="156640" y="55369"/>
                        <a:pt x="170754" y="62061"/>
                      </a:cubicBezTo>
                      <a:cubicBezTo>
                        <a:pt x="180439" y="65651"/>
                        <a:pt x="190872" y="66747"/>
                        <a:pt x="201093" y="65247"/>
                      </a:cubicBezTo>
                      <a:cubicBezTo>
                        <a:pt x="243333" y="62540"/>
                        <a:pt x="280995" y="67850"/>
                        <a:pt x="307724" y="104522"/>
                      </a:cubicBezTo>
                      <a:cubicBezTo>
                        <a:pt x="316421" y="116455"/>
                        <a:pt x="319385" y="122080"/>
                        <a:pt x="333824" y="125685"/>
                      </a:cubicBezTo>
                      <a:cubicBezTo>
                        <a:pt x="346187" y="128773"/>
                        <a:pt x="344146" y="117583"/>
                        <a:pt x="361533" y="132103"/>
                      </a:cubicBezTo>
                      <a:cubicBezTo>
                        <a:pt x="368430" y="139925"/>
                        <a:pt x="372945" y="149553"/>
                        <a:pt x="374548" y="159853"/>
                      </a:cubicBezTo>
                      <a:cubicBezTo>
                        <a:pt x="375451" y="163057"/>
                        <a:pt x="384641" y="160588"/>
                        <a:pt x="383741" y="157392"/>
                      </a:cubicBezTo>
                      <a:cubicBezTo>
                        <a:pt x="380385" y="145478"/>
                        <a:pt x="376195" y="131245"/>
                        <a:pt x="364838" y="124392"/>
                      </a:cubicBezTo>
                      <a:cubicBezTo>
                        <a:pt x="359534" y="122033"/>
                        <a:pt x="353819" y="120735"/>
                        <a:pt x="348016" y="120573"/>
                      </a:cubicBezTo>
                      <a:cubicBezTo>
                        <a:pt x="338485" y="119625"/>
                        <a:pt x="329450" y="115871"/>
                        <a:pt x="322057" y="109787"/>
                      </a:cubicBezTo>
                      <a:cubicBezTo>
                        <a:pt x="319232" y="106072"/>
                        <a:pt x="316600" y="102215"/>
                        <a:pt x="314172" y="98230"/>
                      </a:cubicBezTo>
                      <a:cubicBezTo>
                        <a:pt x="294239" y="73082"/>
                        <a:pt x="264050" y="58213"/>
                        <a:pt x="231945" y="57732"/>
                      </a:cubicBezTo>
                      <a:cubicBezTo>
                        <a:pt x="224423" y="57639"/>
                        <a:pt x="217077" y="58938"/>
                        <a:pt x="209598" y="59408"/>
                      </a:cubicBezTo>
                      <a:cubicBezTo>
                        <a:pt x="189188" y="60693"/>
                        <a:pt x="175564" y="58420"/>
                        <a:pt x="162178" y="43074"/>
                      </a:cubicBezTo>
                      <a:cubicBezTo>
                        <a:pt x="151660" y="29288"/>
                        <a:pt x="138035" y="18176"/>
                        <a:pt x="122409" y="10642"/>
                      </a:cubicBezTo>
                      <a:cubicBezTo>
                        <a:pt x="85133" y="-5797"/>
                        <a:pt x="43468" y="-71"/>
                        <a:pt x="4802" y="7351"/>
                      </a:cubicBezTo>
                      <a:cubicBezTo>
                        <a:pt x="480" y="8181"/>
                        <a:pt x="-2770" y="13669"/>
                        <a:pt x="3552" y="124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7" name="Google Shape;2867;p49"/>
                <p:cNvSpPr/>
                <p:nvPr/>
              </p:nvSpPr>
              <p:spPr>
                <a:xfrm>
                  <a:off x="4735735" y="2007245"/>
                  <a:ext cx="331273" cy="104223"/>
                </a:xfrm>
                <a:custGeom>
                  <a:avLst/>
                  <a:gdLst/>
                  <a:ahLst/>
                  <a:cxnLst/>
                  <a:rect l="l" t="t" r="r" b="b"/>
                  <a:pathLst>
                    <a:path w="331273" h="104223" extrusionOk="0">
                      <a:moveTo>
                        <a:pt x="4857" y="16603"/>
                      </a:moveTo>
                      <a:cubicBezTo>
                        <a:pt x="41517" y="7634"/>
                        <a:pt x="82849" y="-2570"/>
                        <a:pt x="118952" y="14226"/>
                      </a:cubicBezTo>
                      <a:cubicBezTo>
                        <a:pt x="139675" y="23868"/>
                        <a:pt x="150811" y="46978"/>
                        <a:pt x="173974" y="50626"/>
                      </a:cubicBezTo>
                      <a:cubicBezTo>
                        <a:pt x="204817" y="55484"/>
                        <a:pt x="242528" y="31757"/>
                        <a:pt x="269292" y="55760"/>
                      </a:cubicBezTo>
                      <a:cubicBezTo>
                        <a:pt x="277136" y="62794"/>
                        <a:pt x="279934" y="73056"/>
                        <a:pt x="289001" y="79025"/>
                      </a:cubicBezTo>
                      <a:cubicBezTo>
                        <a:pt x="301273" y="87105"/>
                        <a:pt x="317918" y="84713"/>
                        <a:pt x="322052" y="102731"/>
                      </a:cubicBezTo>
                      <a:cubicBezTo>
                        <a:pt x="322784" y="105924"/>
                        <a:pt x="332005" y="103585"/>
                        <a:pt x="331244" y="100270"/>
                      </a:cubicBezTo>
                      <a:cubicBezTo>
                        <a:pt x="328323" y="87537"/>
                        <a:pt x="319539" y="84270"/>
                        <a:pt x="308566" y="79683"/>
                      </a:cubicBezTo>
                      <a:cubicBezTo>
                        <a:pt x="299144" y="76344"/>
                        <a:pt x="291032" y="70093"/>
                        <a:pt x="285408" y="61836"/>
                      </a:cubicBezTo>
                      <a:cubicBezTo>
                        <a:pt x="282102" y="56666"/>
                        <a:pt x="277888" y="52135"/>
                        <a:pt x="272969" y="48461"/>
                      </a:cubicBezTo>
                      <a:cubicBezTo>
                        <a:pt x="251008" y="33713"/>
                        <a:pt x="223593" y="42250"/>
                        <a:pt x="199701" y="44854"/>
                      </a:cubicBezTo>
                      <a:cubicBezTo>
                        <a:pt x="184147" y="47363"/>
                        <a:pt x="168283" y="42815"/>
                        <a:pt x="156428" y="32448"/>
                      </a:cubicBezTo>
                      <a:cubicBezTo>
                        <a:pt x="151000" y="27000"/>
                        <a:pt x="145286" y="21846"/>
                        <a:pt x="139308" y="17007"/>
                      </a:cubicBezTo>
                      <a:cubicBezTo>
                        <a:pt x="126354" y="8641"/>
                        <a:pt x="111683" y="3292"/>
                        <a:pt x="96380" y="1355"/>
                      </a:cubicBezTo>
                      <a:cubicBezTo>
                        <a:pt x="65141" y="-3134"/>
                        <a:pt x="33761" y="4587"/>
                        <a:pt x="3612" y="11963"/>
                      </a:cubicBezTo>
                      <a:cubicBezTo>
                        <a:pt x="-1941" y="13322"/>
                        <a:pt x="-702" y="17963"/>
                        <a:pt x="4857" y="1660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8" name="Google Shape;2868;p49"/>
                <p:cNvSpPr/>
                <p:nvPr/>
              </p:nvSpPr>
              <p:spPr>
                <a:xfrm>
                  <a:off x="4676007" y="2118613"/>
                  <a:ext cx="393616" cy="132265"/>
                </a:xfrm>
                <a:custGeom>
                  <a:avLst/>
                  <a:gdLst/>
                  <a:ahLst/>
                  <a:cxnLst/>
                  <a:rect l="l" t="t" r="r" b="b"/>
                  <a:pathLst>
                    <a:path w="393616" h="132265" extrusionOk="0">
                      <a:moveTo>
                        <a:pt x="2391" y="10746"/>
                      </a:moveTo>
                      <a:cubicBezTo>
                        <a:pt x="24014" y="9128"/>
                        <a:pt x="45644" y="7479"/>
                        <a:pt x="67312" y="6600"/>
                      </a:cubicBezTo>
                      <a:cubicBezTo>
                        <a:pt x="90543" y="5656"/>
                        <a:pt x="116988" y="2813"/>
                        <a:pt x="139347" y="10120"/>
                      </a:cubicBezTo>
                      <a:cubicBezTo>
                        <a:pt x="156110" y="15598"/>
                        <a:pt x="163099" y="30082"/>
                        <a:pt x="177559" y="38078"/>
                      </a:cubicBezTo>
                      <a:cubicBezTo>
                        <a:pt x="187378" y="42281"/>
                        <a:pt x="198159" y="43729"/>
                        <a:pt x="208740" y="42265"/>
                      </a:cubicBezTo>
                      <a:cubicBezTo>
                        <a:pt x="222022" y="42056"/>
                        <a:pt x="235057" y="40506"/>
                        <a:pt x="246713" y="48224"/>
                      </a:cubicBezTo>
                      <a:cubicBezTo>
                        <a:pt x="252310" y="52466"/>
                        <a:pt x="257503" y="57217"/>
                        <a:pt x="262224" y="62416"/>
                      </a:cubicBezTo>
                      <a:cubicBezTo>
                        <a:pt x="269405" y="70947"/>
                        <a:pt x="278526" y="77639"/>
                        <a:pt x="288824" y="81930"/>
                      </a:cubicBezTo>
                      <a:cubicBezTo>
                        <a:pt x="308561" y="88021"/>
                        <a:pt x="329110" y="78335"/>
                        <a:pt x="348165" y="89824"/>
                      </a:cubicBezTo>
                      <a:cubicBezTo>
                        <a:pt x="363259" y="100719"/>
                        <a:pt x="375643" y="114938"/>
                        <a:pt x="384356" y="131380"/>
                      </a:cubicBezTo>
                      <a:cubicBezTo>
                        <a:pt x="385955" y="133913"/>
                        <a:pt x="394565" y="130529"/>
                        <a:pt x="393549" y="128919"/>
                      </a:cubicBezTo>
                      <a:cubicBezTo>
                        <a:pt x="377685" y="103798"/>
                        <a:pt x="359513" y="79263"/>
                        <a:pt x="327301" y="78690"/>
                      </a:cubicBezTo>
                      <a:cubicBezTo>
                        <a:pt x="310985" y="78400"/>
                        <a:pt x="296228" y="80511"/>
                        <a:pt x="281707" y="69605"/>
                      </a:cubicBezTo>
                      <a:cubicBezTo>
                        <a:pt x="277101" y="65672"/>
                        <a:pt x="272762" y="61438"/>
                        <a:pt x="268717" y="56931"/>
                      </a:cubicBezTo>
                      <a:cubicBezTo>
                        <a:pt x="260391" y="47016"/>
                        <a:pt x="248971" y="40185"/>
                        <a:pt x="236291" y="37534"/>
                      </a:cubicBezTo>
                      <a:cubicBezTo>
                        <a:pt x="228389" y="36914"/>
                        <a:pt x="220445" y="37079"/>
                        <a:pt x="212575" y="38024"/>
                      </a:cubicBezTo>
                      <a:cubicBezTo>
                        <a:pt x="196959" y="39191"/>
                        <a:pt x="181690" y="33030"/>
                        <a:pt x="171265" y="21357"/>
                      </a:cubicBezTo>
                      <a:cubicBezTo>
                        <a:pt x="162342" y="12680"/>
                        <a:pt x="151116" y="6742"/>
                        <a:pt x="138917" y="4248"/>
                      </a:cubicBezTo>
                      <a:cubicBezTo>
                        <a:pt x="96899" y="-4984"/>
                        <a:pt x="48560" y="3337"/>
                        <a:pt x="6226" y="6505"/>
                      </a:cubicBezTo>
                      <a:cubicBezTo>
                        <a:pt x="3466" y="6712"/>
                        <a:pt x="-3674" y="11200"/>
                        <a:pt x="2391" y="1074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9" name="Google Shape;2869;p49"/>
                <p:cNvSpPr/>
                <p:nvPr/>
              </p:nvSpPr>
              <p:spPr>
                <a:xfrm>
                  <a:off x="4674047" y="2217354"/>
                  <a:ext cx="360340" cy="103653"/>
                </a:xfrm>
                <a:custGeom>
                  <a:avLst/>
                  <a:gdLst/>
                  <a:ahLst/>
                  <a:cxnLst/>
                  <a:rect l="l" t="t" r="r" b="b"/>
                  <a:pathLst>
                    <a:path w="360340" h="103653" extrusionOk="0">
                      <a:moveTo>
                        <a:pt x="2192" y="7729"/>
                      </a:moveTo>
                      <a:cubicBezTo>
                        <a:pt x="40033" y="3358"/>
                        <a:pt x="79650" y="-987"/>
                        <a:pt x="116550" y="11017"/>
                      </a:cubicBezTo>
                      <a:cubicBezTo>
                        <a:pt x="144158" y="19998"/>
                        <a:pt x="162819" y="42027"/>
                        <a:pt x="192944" y="42424"/>
                      </a:cubicBezTo>
                      <a:cubicBezTo>
                        <a:pt x="208875" y="42634"/>
                        <a:pt x="231437" y="37012"/>
                        <a:pt x="245986" y="45176"/>
                      </a:cubicBezTo>
                      <a:cubicBezTo>
                        <a:pt x="256852" y="51274"/>
                        <a:pt x="264795" y="61041"/>
                        <a:pt x="276635" y="66472"/>
                      </a:cubicBezTo>
                      <a:cubicBezTo>
                        <a:pt x="302473" y="78322"/>
                        <a:pt x="331116" y="81857"/>
                        <a:pt x="351561" y="103282"/>
                      </a:cubicBezTo>
                      <a:cubicBezTo>
                        <a:pt x="353038" y="104829"/>
                        <a:pt x="361365" y="101436"/>
                        <a:pt x="360255" y="100273"/>
                      </a:cubicBezTo>
                      <a:cubicBezTo>
                        <a:pt x="338191" y="77152"/>
                        <a:pt x="306560" y="74974"/>
                        <a:pt x="279470" y="60649"/>
                      </a:cubicBezTo>
                      <a:cubicBezTo>
                        <a:pt x="268654" y="54928"/>
                        <a:pt x="260448" y="43434"/>
                        <a:pt x="249092" y="39268"/>
                      </a:cubicBezTo>
                      <a:cubicBezTo>
                        <a:pt x="236581" y="34679"/>
                        <a:pt x="218909" y="38806"/>
                        <a:pt x="206052" y="38843"/>
                      </a:cubicBezTo>
                      <a:cubicBezTo>
                        <a:pt x="167190" y="38954"/>
                        <a:pt x="140575" y="8396"/>
                        <a:pt x="102203" y="2317"/>
                      </a:cubicBezTo>
                      <a:cubicBezTo>
                        <a:pt x="70281" y="-1329"/>
                        <a:pt x="38010" y="-621"/>
                        <a:pt x="6278" y="4421"/>
                      </a:cubicBezTo>
                      <a:cubicBezTo>
                        <a:pt x="4081" y="4675"/>
                        <a:pt x="-3733" y="8413"/>
                        <a:pt x="2192" y="772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0" name="Google Shape;2870;p49"/>
                <p:cNvSpPr/>
                <p:nvPr/>
              </p:nvSpPr>
              <p:spPr>
                <a:xfrm>
                  <a:off x="4683178" y="2339267"/>
                  <a:ext cx="333200" cy="95814"/>
                </a:xfrm>
                <a:custGeom>
                  <a:avLst/>
                  <a:gdLst/>
                  <a:ahLst/>
                  <a:cxnLst/>
                  <a:rect l="l" t="t" r="r" b="b"/>
                  <a:pathLst>
                    <a:path w="333200" h="95814" extrusionOk="0">
                      <a:moveTo>
                        <a:pt x="2235" y="8092"/>
                      </a:moveTo>
                      <a:cubicBezTo>
                        <a:pt x="36338" y="6151"/>
                        <a:pt x="81436" y="-4818"/>
                        <a:pt x="111007" y="14189"/>
                      </a:cubicBezTo>
                      <a:cubicBezTo>
                        <a:pt x="132829" y="28215"/>
                        <a:pt x="147057" y="26557"/>
                        <a:pt x="172229" y="29460"/>
                      </a:cubicBezTo>
                      <a:cubicBezTo>
                        <a:pt x="199060" y="32555"/>
                        <a:pt x="205815" y="58470"/>
                        <a:pt x="232171" y="62425"/>
                      </a:cubicBezTo>
                      <a:cubicBezTo>
                        <a:pt x="248927" y="63741"/>
                        <a:pt x="265396" y="67525"/>
                        <a:pt x="281044" y="73654"/>
                      </a:cubicBezTo>
                      <a:cubicBezTo>
                        <a:pt x="295775" y="80322"/>
                        <a:pt x="310053" y="88306"/>
                        <a:pt x="324471" y="95619"/>
                      </a:cubicBezTo>
                      <a:cubicBezTo>
                        <a:pt x="326771" y="96786"/>
                        <a:pt x="333930" y="92977"/>
                        <a:pt x="333158" y="92586"/>
                      </a:cubicBezTo>
                      <a:cubicBezTo>
                        <a:pt x="317465" y="84627"/>
                        <a:pt x="301890" y="75933"/>
                        <a:pt x="285788" y="68825"/>
                      </a:cubicBezTo>
                      <a:cubicBezTo>
                        <a:pt x="272139" y="63732"/>
                        <a:pt x="257837" y="60595"/>
                        <a:pt x="243308" y="59509"/>
                      </a:cubicBezTo>
                      <a:cubicBezTo>
                        <a:pt x="224991" y="56677"/>
                        <a:pt x="219386" y="48000"/>
                        <a:pt x="206639" y="36296"/>
                      </a:cubicBezTo>
                      <a:cubicBezTo>
                        <a:pt x="198929" y="29789"/>
                        <a:pt x="189228" y="26103"/>
                        <a:pt x="179138" y="25847"/>
                      </a:cubicBezTo>
                      <a:cubicBezTo>
                        <a:pt x="163125" y="24215"/>
                        <a:pt x="146487" y="27156"/>
                        <a:pt x="131509" y="19580"/>
                      </a:cubicBezTo>
                      <a:cubicBezTo>
                        <a:pt x="120493" y="14007"/>
                        <a:pt x="113125" y="4171"/>
                        <a:pt x="100707" y="1184"/>
                      </a:cubicBezTo>
                      <a:cubicBezTo>
                        <a:pt x="90446" y="-330"/>
                        <a:pt x="80020" y="-360"/>
                        <a:pt x="69751" y="1094"/>
                      </a:cubicBezTo>
                      <a:cubicBezTo>
                        <a:pt x="48601" y="2296"/>
                        <a:pt x="27450" y="3500"/>
                        <a:pt x="6300" y="4705"/>
                      </a:cubicBezTo>
                      <a:cubicBezTo>
                        <a:pt x="4008" y="4835"/>
                        <a:pt x="-3748" y="8433"/>
                        <a:pt x="2236" y="809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1" name="Google Shape;2871;p49"/>
                <p:cNvSpPr/>
                <p:nvPr/>
              </p:nvSpPr>
              <p:spPr>
                <a:xfrm>
                  <a:off x="4595946" y="2431954"/>
                  <a:ext cx="385016" cy="127300"/>
                </a:xfrm>
                <a:custGeom>
                  <a:avLst/>
                  <a:gdLst/>
                  <a:ahLst/>
                  <a:cxnLst/>
                  <a:rect l="l" t="t" r="r" b="b"/>
                  <a:pathLst>
                    <a:path w="385016" h="127300" extrusionOk="0">
                      <a:moveTo>
                        <a:pt x="4765" y="12840"/>
                      </a:moveTo>
                      <a:cubicBezTo>
                        <a:pt x="44588" y="1016"/>
                        <a:pt x="87240" y="2964"/>
                        <a:pt x="125817" y="18368"/>
                      </a:cubicBezTo>
                      <a:cubicBezTo>
                        <a:pt x="153544" y="29584"/>
                        <a:pt x="175331" y="53408"/>
                        <a:pt x="203942" y="62031"/>
                      </a:cubicBezTo>
                      <a:cubicBezTo>
                        <a:pt x="217901" y="66238"/>
                        <a:pt x="232767" y="65400"/>
                        <a:pt x="246797" y="69127"/>
                      </a:cubicBezTo>
                      <a:cubicBezTo>
                        <a:pt x="262638" y="73336"/>
                        <a:pt x="269642" y="86314"/>
                        <a:pt x="283660" y="92722"/>
                      </a:cubicBezTo>
                      <a:cubicBezTo>
                        <a:pt x="295264" y="96575"/>
                        <a:pt x="307155" y="99504"/>
                        <a:pt x="319221" y="101483"/>
                      </a:cubicBezTo>
                      <a:cubicBezTo>
                        <a:pt x="339508" y="107262"/>
                        <a:pt x="358887" y="115841"/>
                        <a:pt x="376799" y="126973"/>
                      </a:cubicBezTo>
                      <a:cubicBezTo>
                        <a:pt x="379288" y="128480"/>
                        <a:pt x="387783" y="124813"/>
                        <a:pt x="384135" y="122602"/>
                      </a:cubicBezTo>
                      <a:cubicBezTo>
                        <a:pt x="368102" y="112692"/>
                        <a:pt x="350926" y="104762"/>
                        <a:pt x="332982" y="98984"/>
                      </a:cubicBezTo>
                      <a:cubicBezTo>
                        <a:pt x="312245" y="92476"/>
                        <a:pt x="294751" y="91189"/>
                        <a:pt x="277119" y="77657"/>
                      </a:cubicBezTo>
                      <a:cubicBezTo>
                        <a:pt x="250985" y="57599"/>
                        <a:pt x="217711" y="64445"/>
                        <a:pt x="189685" y="47549"/>
                      </a:cubicBezTo>
                      <a:cubicBezTo>
                        <a:pt x="159773" y="29515"/>
                        <a:pt x="134177" y="10801"/>
                        <a:pt x="98957" y="3710"/>
                      </a:cubicBezTo>
                      <a:cubicBezTo>
                        <a:pt x="67252" y="-2466"/>
                        <a:pt x="34519" y="-860"/>
                        <a:pt x="3572" y="8390"/>
                      </a:cubicBezTo>
                      <a:cubicBezTo>
                        <a:pt x="-1861" y="9960"/>
                        <a:pt x="-757" y="14435"/>
                        <a:pt x="4766" y="1284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72" name="Google Shape;2872;p49"/>
              <p:cNvSpPr/>
              <p:nvPr/>
            </p:nvSpPr>
            <p:spPr>
              <a:xfrm>
                <a:off x="4618378" y="1828576"/>
                <a:ext cx="608773" cy="885224"/>
              </a:xfrm>
              <a:custGeom>
                <a:avLst/>
                <a:gdLst/>
                <a:ahLst/>
                <a:cxnLst/>
                <a:rect l="l" t="t" r="r" b="b"/>
                <a:pathLst>
                  <a:path w="608773" h="885224" extrusionOk="0">
                    <a:moveTo>
                      <a:pt x="608789" y="110582"/>
                    </a:moveTo>
                    <a:cubicBezTo>
                      <a:pt x="608789" y="110582"/>
                      <a:pt x="440861" y="788609"/>
                      <a:pt x="414292" y="885250"/>
                    </a:cubicBezTo>
                    <a:cubicBezTo>
                      <a:pt x="414292" y="885250"/>
                      <a:pt x="350577" y="803299"/>
                      <a:pt x="190902" y="758458"/>
                    </a:cubicBezTo>
                    <a:cubicBezTo>
                      <a:pt x="128611" y="741576"/>
                      <a:pt x="64534" y="732147"/>
                      <a:pt x="16" y="730368"/>
                    </a:cubicBezTo>
                    <a:cubicBezTo>
                      <a:pt x="317043" y="632697"/>
                      <a:pt x="358315" y="313398"/>
                      <a:pt x="406553" y="26"/>
                    </a:cubicBezTo>
                    <a:cubicBezTo>
                      <a:pt x="420483" y="4407"/>
                      <a:pt x="434670" y="9819"/>
                      <a:pt x="449115" y="16003"/>
                    </a:cubicBezTo>
                    <a:cubicBezTo>
                      <a:pt x="506146" y="40624"/>
                      <a:pt x="559803" y="72407"/>
                      <a:pt x="608789" y="110582"/>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3" name="Google Shape;2873;p49"/>
              <p:cNvSpPr/>
              <p:nvPr/>
            </p:nvSpPr>
            <p:spPr>
              <a:xfrm>
                <a:off x="4113818" y="1733998"/>
                <a:ext cx="564921" cy="829301"/>
              </a:xfrm>
              <a:custGeom>
                <a:avLst/>
                <a:gdLst/>
                <a:ahLst/>
                <a:cxnLst/>
                <a:rect l="l" t="t" r="r" b="b"/>
                <a:pathLst>
                  <a:path w="564921" h="829301" extrusionOk="0">
                    <a:moveTo>
                      <a:pt x="564937" y="114963"/>
                    </a:moveTo>
                    <a:lnTo>
                      <a:pt x="369149" y="829327"/>
                    </a:lnTo>
                    <a:cubicBezTo>
                      <a:pt x="220825" y="722121"/>
                      <a:pt x="94169" y="681146"/>
                      <a:pt x="16" y="668260"/>
                    </a:cubicBezTo>
                    <a:cubicBezTo>
                      <a:pt x="79200" y="642844"/>
                      <a:pt x="156087" y="610773"/>
                      <a:pt x="229854" y="572393"/>
                    </a:cubicBezTo>
                    <a:cubicBezTo>
                      <a:pt x="344386" y="510286"/>
                      <a:pt x="437765" y="101304"/>
                      <a:pt x="459433" y="26"/>
                    </a:cubicBezTo>
                    <a:cubicBezTo>
                      <a:pt x="535788" y="55433"/>
                      <a:pt x="564937" y="114963"/>
                      <a:pt x="564937" y="114963"/>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74" name="Google Shape;2874;p49"/>
            <p:cNvGrpSpPr/>
            <p:nvPr/>
          </p:nvGrpSpPr>
          <p:grpSpPr>
            <a:xfrm rot="-2284052">
              <a:off x="906447" y="1551409"/>
              <a:ext cx="2034460" cy="2525162"/>
              <a:chOff x="5563532" y="1303774"/>
              <a:chExt cx="1193783" cy="1481718"/>
            </a:xfrm>
          </p:grpSpPr>
          <p:grpSp>
            <p:nvGrpSpPr>
              <p:cNvPr id="2875" name="Google Shape;2875;p49"/>
              <p:cNvGrpSpPr/>
              <p:nvPr/>
            </p:nvGrpSpPr>
            <p:grpSpPr>
              <a:xfrm>
                <a:off x="5563532" y="1303774"/>
                <a:ext cx="1193783" cy="1481718"/>
                <a:chOff x="5563532" y="1303774"/>
                <a:chExt cx="1193783" cy="1481718"/>
              </a:xfrm>
            </p:grpSpPr>
            <p:sp>
              <p:nvSpPr>
                <p:cNvPr id="2876" name="Google Shape;2876;p49"/>
                <p:cNvSpPr/>
                <p:nvPr/>
              </p:nvSpPr>
              <p:spPr>
                <a:xfrm>
                  <a:off x="5893952" y="1303774"/>
                  <a:ext cx="462575" cy="1363446"/>
                </a:xfrm>
                <a:custGeom>
                  <a:avLst/>
                  <a:gdLst/>
                  <a:ahLst/>
                  <a:cxnLst/>
                  <a:rect l="l" t="t" r="r" b="b"/>
                  <a:pathLst>
                    <a:path w="462575" h="1363446" extrusionOk="0">
                      <a:moveTo>
                        <a:pt x="436118" y="9242"/>
                      </a:moveTo>
                      <a:cubicBezTo>
                        <a:pt x="358580" y="217734"/>
                        <a:pt x="290616" y="429880"/>
                        <a:pt x="221629" y="641323"/>
                      </a:cubicBezTo>
                      <a:cubicBezTo>
                        <a:pt x="160860" y="827574"/>
                        <a:pt x="99005" y="1013761"/>
                        <a:pt x="41606" y="1201085"/>
                      </a:cubicBezTo>
                      <a:cubicBezTo>
                        <a:pt x="25308" y="1249543"/>
                        <a:pt x="11503" y="1298803"/>
                        <a:pt x="246" y="1348670"/>
                      </a:cubicBezTo>
                      <a:cubicBezTo>
                        <a:pt x="-2162" y="1360916"/>
                        <a:pt x="14927" y="1369885"/>
                        <a:pt x="21486" y="1357616"/>
                      </a:cubicBezTo>
                      <a:cubicBezTo>
                        <a:pt x="40605" y="1321851"/>
                        <a:pt x="52515" y="1281953"/>
                        <a:pt x="66359" y="1243974"/>
                      </a:cubicBezTo>
                      <a:cubicBezTo>
                        <a:pt x="94461" y="1166881"/>
                        <a:pt x="119204" y="1088517"/>
                        <a:pt x="145042" y="1010642"/>
                      </a:cubicBezTo>
                      <a:cubicBezTo>
                        <a:pt x="215753" y="797538"/>
                        <a:pt x="286423" y="584364"/>
                        <a:pt x="353626" y="370126"/>
                      </a:cubicBezTo>
                      <a:cubicBezTo>
                        <a:pt x="390549" y="252418"/>
                        <a:pt x="428170" y="135005"/>
                        <a:pt x="461978" y="16364"/>
                      </a:cubicBezTo>
                      <a:cubicBezTo>
                        <a:pt x="466776" y="-479"/>
                        <a:pt x="442034" y="-6667"/>
                        <a:pt x="436118" y="924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77" name="Google Shape;2877;p49"/>
                <p:cNvGrpSpPr/>
                <p:nvPr/>
              </p:nvGrpSpPr>
              <p:grpSpPr>
                <a:xfrm>
                  <a:off x="5563532" y="1375750"/>
                  <a:ext cx="1102903" cy="1105332"/>
                  <a:chOff x="5563532" y="1375750"/>
                  <a:chExt cx="1102903" cy="1105332"/>
                </a:xfrm>
              </p:grpSpPr>
              <p:sp>
                <p:nvSpPr>
                  <p:cNvPr id="2878" name="Google Shape;2878;p49"/>
                  <p:cNvSpPr/>
                  <p:nvPr/>
                </p:nvSpPr>
                <p:spPr>
                  <a:xfrm>
                    <a:off x="5563532" y="1375750"/>
                    <a:ext cx="1102903" cy="1105332"/>
                  </a:xfrm>
                  <a:custGeom>
                    <a:avLst/>
                    <a:gdLst/>
                    <a:ahLst/>
                    <a:cxnLst/>
                    <a:rect l="l" t="t" r="r" b="b"/>
                    <a:pathLst>
                      <a:path w="1102903" h="1105332" extrusionOk="0">
                        <a:moveTo>
                          <a:pt x="1072413" y="369297"/>
                        </a:moveTo>
                        <a:cubicBezTo>
                          <a:pt x="1171896" y="655795"/>
                          <a:pt x="1020066" y="968617"/>
                          <a:pt x="733293" y="1068004"/>
                        </a:cubicBezTo>
                        <a:cubicBezTo>
                          <a:pt x="446519" y="1167391"/>
                          <a:pt x="129584" y="1067369"/>
                          <a:pt x="30101" y="780871"/>
                        </a:cubicBezTo>
                        <a:cubicBezTo>
                          <a:pt x="-69382" y="494373"/>
                          <a:pt x="86261" y="129890"/>
                          <a:pt x="373034" y="30502"/>
                        </a:cubicBezTo>
                        <a:cubicBezTo>
                          <a:pt x="659808" y="-68885"/>
                          <a:pt x="972930" y="82799"/>
                          <a:pt x="1072413" y="36929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79" name="Google Shape;2879;p49"/>
                  <p:cNvGrpSpPr/>
                  <p:nvPr/>
                </p:nvGrpSpPr>
                <p:grpSpPr>
                  <a:xfrm>
                    <a:off x="5563532" y="1427165"/>
                    <a:ext cx="1037228" cy="1008357"/>
                    <a:chOff x="5563532" y="1427165"/>
                    <a:chExt cx="1037228" cy="1008357"/>
                  </a:xfrm>
                </p:grpSpPr>
                <p:sp>
                  <p:nvSpPr>
                    <p:cNvPr id="2880" name="Google Shape;2880;p49"/>
                    <p:cNvSpPr/>
                    <p:nvPr/>
                  </p:nvSpPr>
                  <p:spPr>
                    <a:xfrm>
                      <a:off x="5659014" y="1718137"/>
                      <a:ext cx="577914" cy="717385"/>
                    </a:xfrm>
                    <a:custGeom>
                      <a:avLst/>
                      <a:gdLst/>
                      <a:ahLst/>
                      <a:cxnLst/>
                      <a:rect l="l" t="t" r="r" b="b"/>
                      <a:pathLst>
                        <a:path w="685951" h="717385" extrusionOk="0">
                          <a:moveTo>
                            <a:pt x="153710" y="17605"/>
                          </a:moveTo>
                          <a:cubicBezTo>
                            <a:pt x="177705" y="22584"/>
                            <a:pt x="202669" y="19689"/>
                            <a:pt x="224885" y="9353"/>
                          </a:cubicBezTo>
                          <a:cubicBezTo>
                            <a:pt x="237547" y="3434"/>
                            <a:pt x="253171" y="-4717"/>
                            <a:pt x="263984" y="3512"/>
                          </a:cubicBezTo>
                          <a:cubicBezTo>
                            <a:pt x="244885" y="25373"/>
                            <a:pt x="228125" y="49169"/>
                            <a:pt x="213979" y="74512"/>
                          </a:cubicBezTo>
                          <a:cubicBezTo>
                            <a:pt x="211506" y="78317"/>
                            <a:pt x="209902" y="82619"/>
                            <a:pt x="209281" y="87113"/>
                          </a:cubicBezTo>
                          <a:cubicBezTo>
                            <a:pt x="209419" y="96548"/>
                            <a:pt x="216669" y="104354"/>
                            <a:pt x="226077" y="105197"/>
                          </a:cubicBezTo>
                          <a:cubicBezTo>
                            <a:pt x="235567" y="105800"/>
                            <a:pt x="244699" y="101471"/>
                            <a:pt x="250233" y="93744"/>
                          </a:cubicBezTo>
                          <a:cubicBezTo>
                            <a:pt x="258938" y="82039"/>
                            <a:pt x="258750" y="65980"/>
                            <a:pt x="267181" y="54092"/>
                          </a:cubicBezTo>
                          <a:cubicBezTo>
                            <a:pt x="278512" y="38114"/>
                            <a:pt x="301381" y="34767"/>
                            <a:pt x="321076" y="36210"/>
                          </a:cubicBezTo>
                          <a:cubicBezTo>
                            <a:pt x="340770" y="37653"/>
                            <a:pt x="360971" y="42275"/>
                            <a:pt x="379984" y="36490"/>
                          </a:cubicBezTo>
                          <a:cubicBezTo>
                            <a:pt x="388751" y="33822"/>
                            <a:pt x="400939" y="30251"/>
                            <a:pt x="404766" y="38177"/>
                          </a:cubicBezTo>
                          <a:cubicBezTo>
                            <a:pt x="405891" y="42172"/>
                            <a:pt x="405759" y="46416"/>
                            <a:pt x="404389" y="50334"/>
                          </a:cubicBezTo>
                          <a:cubicBezTo>
                            <a:pt x="402741" y="59860"/>
                            <a:pt x="405297" y="69632"/>
                            <a:pt x="411399" y="77136"/>
                          </a:cubicBezTo>
                          <a:cubicBezTo>
                            <a:pt x="414827" y="80380"/>
                            <a:pt x="417704" y="84160"/>
                            <a:pt x="419916" y="88328"/>
                          </a:cubicBezTo>
                          <a:cubicBezTo>
                            <a:pt x="421767" y="97288"/>
                            <a:pt x="417762" y="106441"/>
                            <a:pt x="409922" y="111169"/>
                          </a:cubicBezTo>
                          <a:cubicBezTo>
                            <a:pt x="402677" y="116639"/>
                            <a:pt x="393875" y="120005"/>
                            <a:pt x="387072" y="125986"/>
                          </a:cubicBezTo>
                          <a:cubicBezTo>
                            <a:pt x="370274" y="140753"/>
                            <a:pt x="370189" y="166765"/>
                            <a:pt x="355599" y="183580"/>
                          </a:cubicBezTo>
                          <a:cubicBezTo>
                            <a:pt x="340908" y="200510"/>
                            <a:pt x="313311" y="206081"/>
                            <a:pt x="304501" y="226392"/>
                          </a:cubicBezTo>
                          <a:cubicBezTo>
                            <a:pt x="300881" y="234737"/>
                            <a:pt x="301278" y="244125"/>
                            <a:pt x="298503" y="252748"/>
                          </a:cubicBezTo>
                          <a:cubicBezTo>
                            <a:pt x="292400" y="266508"/>
                            <a:pt x="282627" y="278327"/>
                            <a:pt x="270253" y="286913"/>
                          </a:cubicBezTo>
                          <a:cubicBezTo>
                            <a:pt x="255884" y="297896"/>
                            <a:pt x="243501" y="311253"/>
                            <a:pt x="233639" y="326406"/>
                          </a:cubicBezTo>
                          <a:cubicBezTo>
                            <a:pt x="223877" y="341488"/>
                            <a:pt x="222243" y="360427"/>
                            <a:pt x="229276" y="376956"/>
                          </a:cubicBezTo>
                          <a:cubicBezTo>
                            <a:pt x="232920" y="384796"/>
                            <a:pt x="239969" y="390528"/>
                            <a:pt x="248393" y="392501"/>
                          </a:cubicBezTo>
                          <a:cubicBezTo>
                            <a:pt x="253424" y="392935"/>
                            <a:pt x="258476" y="393105"/>
                            <a:pt x="263526" y="393009"/>
                          </a:cubicBezTo>
                          <a:cubicBezTo>
                            <a:pt x="302043" y="395906"/>
                            <a:pt x="309704" y="458619"/>
                            <a:pt x="348184" y="461843"/>
                          </a:cubicBezTo>
                          <a:cubicBezTo>
                            <a:pt x="367471" y="463461"/>
                            <a:pt x="384166" y="448517"/>
                            <a:pt x="402970" y="443408"/>
                          </a:cubicBezTo>
                          <a:cubicBezTo>
                            <a:pt x="423195" y="437910"/>
                            <a:pt x="444315" y="444126"/>
                            <a:pt x="465160" y="444729"/>
                          </a:cubicBezTo>
                          <a:cubicBezTo>
                            <a:pt x="498252" y="445685"/>
                            <a:pt x="531120" y="432382"/>
                            <a:pt x="564050" y="435188"/>
                          </a:cubicBezTo>
                          <a:cubicBezTo>
                            <a:pt x="574738" y="436099"/>
                            <a:pt x="587133" y="440570"/>
                            <a:pt x="588948" y="450780"/>
                          </a:cubicBezTo>
                          <a:cubicBezTo>
                            <a:pt x="590429" y="459097"/>
                            <a:pt x="583947" y="467357"/>
                            <a:pt x="584846" y="475762"/>
                          </a:cubicBezTo>
                          <a:cubicBezTo>
                            <a:pt x="586849" y="494434"/>
                            <a:pt x="617554" y="492845"/>
                            <a:pt x="629408" y="507480"/>
                          </a:cubicBezTo>
                          <a:cubicBezTo>
                            <a:pt x="638579" y="518804"/>
                            <a:pt x="633384" y="535469"/>
                            <a:pt x="627832" y="549138"/>
                          </a:cubicBezTo>
                          <a:cubicBezTo>
                            <a:pt x="620066" y="568264"/>
                            <a:pt x="612299" y="587391"/>
                            <a:pt x="604534" y="606519"/>
                          </a:cubicBezTo>
                          <a:cubicBezTo>
                            <a:pt x="602539" y="610346"/>
                            <a:pt x="601679" y="614662"/>
                            <a:pt x="602053" y="618960"/>
                          </a:cubicBezTo>
                          <a:cubicBezTo>
                            <a:pt x="603597" y="623818"/>
                            <a:pt x="606824" y="627966"/>
                            <a:pt x="611154" y="630661"/>
                          </a:cubicBezTo>
                          <a:cubicBezTo>
                            <a:pt x="624350" y="640955"/>
                            <a:pt x="638555" y="649887"/>
                            <a:pt x="653552" y="657323"/>
                          </a:cubicBezTo>
                          <a:cubicBezTo>
                            <a:pt x="662162" y="660737"/>
                            <a:pt x="670027" y="665790"/>
                            <a:pt x="676709" y="672200"/>
                          </a:cubicBezTo>
                          <a:cubicBezTo>
                            <a:pt x="687125" y="684113"/>
                            <a:pt x="686511" y="701623"/>
                            <a:pt x="685353" y="717411"/>
                          </a:cubicBezTo>
                          <a:cubicBezTo>
                            <a:pt x="661369" y="703997"/>
                            <a:pt x="635843" y="693539"/>
                            <a:pt x="609337" y="686267"/>
                          </a:cubicBezTo>
                          <a:cubicBezTo>
                            <a:pt x="607566" y="685664"/>
                            <a:pt x="605696" y="685405"/>
                            <a:pt x="603827" y="685503"/>
                          </a:cubicBezTo>
                          <a:cubicBezTo>
                            <a:pt x="600001" y="686573"/>
                            <a:pt x="596599" y="688797"/>
                            <a:pt x="594085" y="691871"/>
                          </a:cubicBezTo>
                          <a:cubicBezTo>
                            <a:pt x="582615" y="701890"/>
                            <a:pt x="566362" y="704331"/>
                            <a:pt x="552450" y="698125"/>
                          </a:cubicBezTo>
                          <a:cubicBezTo>
                            <a:pt x="534646" y="689633"/>
                            <a:pt x="526133" y="667968"/>
                            <a:pt x="507448" y="661389"/>
                          </a:cubicBezTo>
                          <a:cubicBezTo>
                            <a:pt x="494503" y="658197"/>
                            <a:pt x="480869" y="659301"/>
                            <a:pt x="468607" y="664533"/>
                          </a:cubicBezTo>
                          <a:cubicBezTo>
                            <a:pt x="456379" y="669766"/>
                            <a:pt x="443239" y="672540"/>
                            <a:pt x="429938" y="672695"/>
                          </a:cubicBezTo>
                          <a:cubicBezTo>
                            <a:pt x="416780" y="671664"/>
                            <a:pt x="403382" y="662078"/>
                            <a:pt x="403835" y="649273"/>
                          </a:cubicBezTo>
                          <a:cubicBezTo>
                            <a:pt x="404759" y="644564"/>
                            <a:pt x="405291" y="639788"/>
                            <a:pt x="405423" y="634992"/>
                          </a:cubicBezTo>
                          <a:cubicBezTo>
                            <a:pt x="404121" y="625335"/>
                            <a:pt x="392981" y="620679"/>
                            <a:pt x="383422" y="617758"/>
                          </a:cubicBezTo>
                          <a:cubicBezTo>
                            <a:pt x="364778" y="612062"/>
                            <a:pt x="346133" y="606366"/>
                            <a:pt x="327486" y="600670"/>
                          </a:cubicBezTo>
                          <a:cubicBezTo>
                            <a:pt x="323386" y="599743"/>
                            <a:pt x="319544" y="597911"/>
                            <a:pt x="316245" y="595307"/>
                          </a:cubicBezTo>
                          <a:cubicBezTo>
                            <a:pt x="310596" y="588461"/>
                            <a:pt x="310019" y="578754"/>
                            <a:pt x="314815" y="571288"/>
                          </a:cubicBezTo>
                          <a:cubicBezTo>
                            <a:pt x="318833" y="563518"/>
                            <a:pt x="325320" y="557138"/>
                            <a:pt x="329642" y="549519"/>
                          </a:cubicBezTo>
                          <a:cubicBezTo>
                            <a:pt x="338771" y="530842"/>
                            <a:pt x="337451" y="508755"/>
                            <a:pt x="326163" y="491296"/>
                          </a:cubicBezTo>
                          <a:cubicBezTo>
                            <a:pt x="314811" y="474292"/>
                            <a:pt x="300587" y="459388"/>
                            <a:pt x="284127" y="447250"/>
                          </a:cubicBezTo>
                          <a:cubicBezTo>
                            <a:pt x="277650" y="441159"/>
                            <a:pt x="270081" y="436342"/>
                            <a:pt x="261818" y="433051"/>
                          </a:cubicBezTo>
                          <a:cubicBezTo>
                            <a:pt x="247664" y="428399"/>
                            <a:pt x="230778" y="432422"/>
                            <a:pt x="217928" y="425124"/>
                          </a:cubicBezTo>
                          <a:cubicBezTo>
                            <a:pt x="200204" y="415056"/>
                            <a:pt x="195429" y="386434"/>
                            <a:pt x="174730" y="385148"/>
                          </a:cubicBezTo>
                          <a:cubicBezTo>
                            <a:pt x="168005" y="385448"/>
                            <a:pt x="161389" y="386965"/>
                            <a:pt x="155206" y="389626"/>
                          </a:cubicBezTo>
                          <a:cubicBezTo>
                            <a:pt x="131166" y="397080"/>
                            <a:pt x="104999" y="392367"/>
                            <a:pt x="85077" y="376997"/>
                          </a:cubicBezTo>
                          <a:cubicBezTo>
                            <a:pt x="69837" y="362814"/>
                            <a:pt x="57938" y="345428"/>
                            <a:pt x="50239" y="326094"/>
                          </a:cubicBezTo>
                          <a:cubicBezTo>
                            <a:pt x="27650" y="279535"/>
                            <a:pt x="4719" y="231787"/>
                            <a:pt x="16" y="180171"/>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1" name="Google Shape;2881;p49"/>
                    <p:cNvSpPr/>
                    <p:nvPr/>
                  </p:nvSpPr>
                  <p:spPr>
                    <a:xfrm rot="-735886">
                      <a:off x="5586623" y="1636147"/>
                      <a:ext cx="252713" cy="244548"/>
                    </a:xfrm>
                    <a:custGeom>
                      <a:avLst/>
                      <a:gdLst/>
                      <a:ahLst/>
                      <a:cxnLst/>
                      <a:rect l="l" t="t" r="r" b="b"/>
                      <a:pathLst>
                        <a:path w="252629" h="244467" extrusionOk="0">
                          <a:moveTo>
                            <a:pt x="112741" y="63539"/>
                          </a:moveTo>
                          <a:cubicBezTo>
                            <a:pt x="96047" y="65699"/>
                            <a:pt x="83656" y="79816"/>
                            <a:pt x="74404" y="93864"/>
                          </a:cubicBezTo>
                          <a:cubicBezTo>
                            <a:pt x="65152" y="107914"/>
                            <a:pt x="56710" y="123534"/>
                            <a:pt x="42231" y="132112"/>
                          </a:cubicBezTo>
                          <a:cubicBezTo>
                            <a:pt x="36421" y="135554"/>
                            <a:pt x="29876" y="137686"/>
                            <a:pt x="24274" y="141452"/>
                          </a:cubicBezTo>
                          <a:cubicBezTo>
                            <a:pt x="12993" y="150893"/>
                            <a:pt x="4824" y="163514"/>
                            <a:pt x="835" y="177665"/>
                          </a:cubicBezTo>
                          <a:cubicBezTo>
                            <a:pt x="-29" y="179236"/>
                            <a:pt x="-219" y="181089"/>
                            <a:pt x="309" y="182802"/>
                          </a:cubicBezTo>
                          <a:cubicBezTo>
                            <a:pt x="1377" y="184374"/>
                            <a:pt x="3080" y="185402"/>
                            <a:pt x="4970" y="185616"/>
                          </a:cubicBezTo>
                          <a:cubicBezTo>
                            <a:pt x="18211" y="188928"/>
                            <a:pt x="31824" y="190519"/>
                            <a:pt x="45473" y="190350"/>
                          </a:cubicBezTo>
                          <a:cubicBezTo>
                            <a:pt x="50304" y="189852"/>
                            <a:pt x="55185" y="190463"/>
                            <a:pt x="59743" y="192135"/>
                          </a:cubicBezTo>
                          <a:cubicBezTo>
                            <a:pt x="64389" y="194034"/>
                            <a:pt x="66816" y="199160"/>
                            <a:pt x="65337" y="203952"/>
                          </a:cubicBezTo>
                          <a:cubicBezTo>
                            <a:pt x="62800" y="209442"/>
                            <a:pt x="53449" y="211507"/>
                            <a:pt x="54427" y="217475"/>
                          </a:cubicBezTo>
                          <a:cubicBezTo>
                            <a:pt x="54932" y="220557"/>
                            <a:pt x="58161" y="222295"/>
                            <a:pt x="61015" y="223569"/>
                          </a:cubicBezTo>
                          <a:lnTo>
                            <a:pt x="105573" y="243475"/>
                          </a:lnTo>
                          <a:cubicBezTo>
                            <a:pt x="107499" y="245050"/>
                            <a:pt x="110337" y="244767"/>
                            <a:pt x="111914" y="242843"/>
                          </a:cubicBezTo>
                          <a:cubicBezTo>
                            <a:pt x="112570" y="242042"/>
                            <a:pt x="112930" y="241039"/>
                            <a:pt x="112933" y="240004"/>
                          </a:cubicBezTo>
                          <a:cubicBezTo>
                            <a:pt x="117302" y="226152"/>
                            <a:pt x="121597" y="210738"/>
                            <a:pt x="115487" y="197560"/>
                          </a:cubicBezTo>
                          <a:cubicBezTo>
                            <a:pt x="109585" y="186848"/>
                            <a:pt x="99385" y="179163"/>
                            <a:pt x="87452" y="176440"/>
                          </a:cubicBezTo>
                          <a:cubicBezTo>
                            <a:pt x="75665" y="173829"/>
                            <a:pt x="63738" y="171898"/>
                            <a:pt x="51728" y="170657"/>
                          </a:cubicBezTo>
                          <a:cubicBezTo>
                            <a:pt x="44291" y="169423"/>
                            <a:pt x="35578" y="166251"/>
                            <a:pt x="34134" y="158858"/>
                          </a:cubicBezTo>
                          <a:cubicBezTo>
                            <a:pt x="33641" y="153034"/>
                            <a:pt x="36636" y="147468"/>
                            <a:pt x="41771" y="144668"/>
                          </a:cubicBezTo>
                          <a:cubicBezTo>
                            <a:pt x="46826" y="142016"/>
                            <a:pt x="52058" y="139718"/>
                            <a:pt x="57430" y="137789"/>
                          </a:cubicBezTo>
                          <a:cubicBezTo>
                            <a:pt x="67586" y="132121"/>
                            <a:pt x="76734" y="124814"/>
                            <a:pt x="84504" y="116165"/>
                          </a:cubicBezTo>
                          <a:cubicBezTo>
                            <a:pt x="92323" y="107491"/>
                            <a:pt x="102489" y="101264"/>
                            <a:pt x="113774" y="98238"/>
                          </a:cubicBezTo>
                          <a:cubicBezTo>
                            <a:pt x="125484" y="95511"/>
                            <a:pt x="137422" y="101787"/>
                            <a:pt x="141804" y="112973"/>
                          </a:cubicBezTo>
                          <a:cubicBezTo>
                            <a:pt x="142718" y="122395"/>
                            <a:pt x="140638" y="131865"/>
                            <a:pt x="135861" y="140040"/>
                          </a:cubicBezTo>
                          <a:cubicBezTo>
                            <a:pt x="132405" y="148803"/>
                            <a:pt x="130980" y="160305"/>
                            <a:pt x="138249" y="166303"/>
                          </a:cubicBezTo>
                          <a:cubicBezTo>
                            <a:pt x="140741" y="168115"/>
                            <a:pt x="143537" y="169467"/>
                            <a:pt x="146506" y="170294"/>
                          </a:cubicBezTo>
                          <a:cubicBezTo>
                            <a:pt x="173120" y="179436"/>
                            <a:pt x="199735" y="188579"/>
                            <a:pt x="226353" y="197722"/>
                          </a:cubicBezTo>
                          <a:cubicBezTo>
                            <a:pt x="228104" y="198505"/>
                            <a:pt x="230036" y="198793"/>
                            <a:pt x="231940" y="198555"/>
                          </a:cubicBezTo>
                          <a:cubicBezTo>
                            <a:pt x="236014" y="197649"/>
                            <a:pt x="237424" y="192571"/>
                            <a:pt x="237463" y="188401"/>
                          </a:cubicBezTo>
                          <a:cubicBezTo>
                            <a:pt x="237610" y="172561"/>
                            <a:pt x="229396" y="157178"/>
                            <a:pt x="231483" y="141476"/>
                          </a:cubicBezTo>
                          <a:cubicBezTo>
                            <a:pt x="234629" y="129235"/>
                            <a:pt x="239791" y="117601"/>
                            <a:pt x="246758" y="107052"/>
                          </a:cubicBezTo>
                          <a:cubicBezTo>
                            <a:pt x="252443" y="95776"/>
                            <a:pt x="255732" y="81410"/>
                            <a:pt x="248480" y="71068"/>
                          </a:cubicBezTo>
                          <a:cubicBezTo>
                            <a:pt x="243725" y="64288"/>
                            <a:pt x="235348" y="60707"/>
                            <a:pt x="230681" y="53864"/>
                          </a:cubicBezTo>
                          <a:cubicBezTo>
                            <a:pt x="221573" y="40512"/>
                            <a:pt x="229637" y="19940"/>
                            <a:pt x="219183" y="7613"/>
                          </a:cubicBezTo>
                          <a:cubicBezTo>
                            <a:pt x="211868" y="347"/>
                            <a:pt x="200957" y="-1935"/>
                            <a:pt x="191340" y="1790"/>
                          </a:cubicBezTo>
                          <a:cubicBezTo>
                            <a:pt x="181991" y="5594"/>
                            <a:pt x="173487" y="11206"/>
                            <a:pt x="166316" y="18304"/>
                          </a:cubicBezTo>
                          <a:cubicBezTo>
                            <a:pt x="149211" y="33155"/>
                            <a:pt x="132106" y="48007"/>
                            <a:pt x="115002" y="62860"/>
                          </a:cubicBezTo>
                          <a:cubicBezTo>
                            <a:pt x="113353" y="64290"/>
                            <a:pt x="111545" y="66459"/>
                            <a:pt x="112573" y="68384"/>
                          </a:cubicBezTo>
                          <a:cubicBezTo>
                            <a:pt x="113601" y="70310"/>
                            <a:pt x="117119" y="67101"/>
                            <a:pt x="114974" y="66698"/>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2" name="Google Shape;2882;p49"/>
                    <p:cNvSpPr/>
                    <p:nvPr/>
                  </p:nvSpPr>
                  <p:spPr>
                    <a:xfrm>
                      <a:off x="6037441" y="1427165"/>
                      <a:ext cx="563319" cy="836139"/>
                    </a:xfrm>
                    <a:custGeom>
                      <a:avLst/>
                      <a:gdLst/>
                      <a:ahLst/>
                      <a:cxnLst/>
                      <a:rect l="l" t="t" r="r" b="b"/>
                      <a:pathLst>
                        <a:path w="622452" h="923911" extrusionOk="0">
                          <a:moveTo>
                            <a:pt x="221127" y="26942"/>
                          </a:moveTo>
                          <a:cubicBezTo>
                            <a:pt x="206874" y="39243"/>
                            <a:pt x="212175" y="50907"/>
                            <a:pt x="209168" y="66159"/>
                          </a:cubicBezTo>
                          <a:cubicBezTo>
                            <a:pt x="206555" y="79413"/>
                            <a:pt x="200836" y="80890"/>
                            <a:pt x="190540" y="91581"/>
                          </a:cubicBezTo>
                          <a:cubicBezTo>
                            <a:pt x="171692" y="110735"/>
                            <a:pt x="161350" y="136660"/>
                            <a:pt x="161844" y="163516"/>
                          </a:cubicBezTo>
                          <a:cubicBezTo>
                            <a:pt x="162309" y="175070"/>
                            <a:pt x="160013" y="192002"/>
                            <a:pt x="147855" y="191353"/>
                          </a:cubicBezTo>
                          <a:cubicBezTo>
                            <a:pt x="141192" y="190998"/>
                            <a:pt x="137239" y="184658"/>
                            <a:pt x="132000" y="180908"/>
                          </a:cubicBezTo>
                          <a:cubicBezTo>
                            <a:pt x="116192" y="169591"/>
                            <a:pt x="93527" y="183282"/>
                            <a:pt x="78183" y="196333"/>
                          </a:cubicBezTo>
                          <a:cubicBezTo>
                            <a:pt x="67974" y="205018"/>
                            <a:pt x="57765" y="213702"/>
                            <a:pt x="47555" y="222385"/>
                          </a:cubicBezTo>
                          <a:cubicBezTo>
                            <a:pt x="42167" y="226387"/>
                            <a:pt x="37621" y="231410"/>
                            <a:pt x="34177" y="237167"/>
                          </a:cubicBezTo>
                          <a:cubicBezTo>
                            <a:pt x="31951" y="242753"/>
                            <a:pt x="30378" y="248576"/>
                            <a:pt x="29488" y="254521"/>
                          </a:cubicBezTo>
                          <a:cubicBezTo>
                            <a:pt x="25240" y="270820"/>
                            <a:pt x="14623" y="284734"/>
                            <a:pt x="16" y="293142"/>
                          </a:cubicBezTo>
                          <a:cubicBezTo>
                            <a:pt x="27085" y="296028"/>
                            <a:pt x="50258" y="274643"/>
                            <a:pt x="72143" y="258191"/>
                          </a:cubicBezTo>
                          <a:cubicBezTo>
                            <a:pt x="81117" y="250027"/>
                            <a:pt x="92787" y="245452"/>
                            <a:pt x="104925" y="245343"/>
                          </a:cubicBezTo>
                          <a:cubicBezTo>
                            <a:pt x="118111" y="247544"/>
                            <a:pt x="127015" y="260008"/>
                            <a:pt x="124812" y="273182"/>
                          </a:cubicBezTo>
                          <a:cubicBezTo>
                            <a:pt x="124056" y="277701"/>
                            <a:pt x="122030" y="281913"/>
                            <a:pt x="118971" y="285327"/>
                          </a:cubicBezTo>
                          <a:cubicBezTo>
                            <a:pt x="108589" y="295490"/>
                            <a:pt x="89160" y="297984"/>
                            <a:pt x="85150" y="311470"/>
                          </a:cubicBezTo>
                          <a:cubicBezTo>
                            <a:pt x="82883" y="319094"/>
                            <a:pt x="87021" y="326864"/>
                            <a:pt x="86700" y="334709"/>
                          </a:cubicBezTo>
                          <a:cubicBezTo>
                            <a:pt x="85166" y="343795"/>
                            <a:pt x="81098" y="352265"/>
                            <a:pt x="74963" y="359145"/>
                          </a:cubicBezTo>
                          <a:cubicBezTo>
                            <a:pt x="56127" y="385654"/>
                            <a:pt x="42653" y="415583"/>
                            <a:pt x="35298" y="447251"/>
                          </a:cubicBezTo>
                          <a:cubicBezTo>
                            <a:pt x="58993" y="453372"/>
                            <a:pt x="83702" y="438788"/>
                            <a:pt x="103159" y="423415"/>
                          </a:cubicBezTo>
                          <a:cubicBezTo>
                            <a:pt x="122619" y="408041"/>
                            <a:pt x="142815" y="390185"/>
                            <a:pt x="167616" y="388106"/>
                          </a:cubicBezTo>
                          <a:cubicBezTo>
                            <a:pt x="197186" y="385628"/>
                            <a:pt x="226210" y="406641"/>
                            <a:pt x="254294" y="396684"/>
                          </a:cubicBezTo>
                          <a:cubicBezTo>
                            <a:pt x="261768" y="392484"/>
                            <a:pt x="270071" y="389968"/>
                            <a:pt x="278621" y="389310"/>
                          </a:cubicBezTo>
                          <a:cubicBezTo>
                            <a:pt x="294259" y="390977"/>
                            <a:pt x="297251" y="410789"/>
                            <a:pt x="296320" y="425797"/>
                          </a:cubicBezTo>
                          <a:cubicBezTo>
                            <a:pt x="295541" y="438355"/>
                            <a:pt x="293881" y="452584"/>
                            <a:pt x="283327" y="460561"/>
                          </a:cubicBezTo>
                          <a:cubicBezTo>
                            <a:pt x="269033" y="471365"/>
                            <a:pt x="248625" y="463772"/>
                            <a:pt x="233719" y="454912"/>
                          </a:cubicBezTo>
                          <a:cubicBezTo>
                            <a:pt x="218812" y="446052"/>
                            <a:pt x="200982" y="435867"/>
                            <a:pt x="184357" y="442862"/>
                          </a:cubicBezTo>
                          <a:cubicBezTo>
                            <a:pt x="169328" y="449190"/>
                            <a:pt x="161399" y="467801"/>
                            <a:pt x="145389" y="470810"/>
                          </a:cubicBezTo>
                          <a:cubicBezTo>
                            <a:pt x="136576" y="472466"/>
                            <a:pt x="127331" y="468753"/>
                            <a:pt x="118796" y="471551"/>
                          </a:cubicBezTo>
                          <a:cubicBezTo>
                            <a:pt x="102359" y="476943"/>
                            <a:pt x="102749" y="499052"/>
                            <a:pt x="93556" y="513174"/>
                          </a:cubicBezTo>
                          <a:cubicBezTo>
                            <a:pt x="85714" y="525217"/>
                            <a:pt x="69037" y="534092"/>
                            <a:pt x="69957" y="547924"/>
                          </a:cubicBezTo>
                          <a:cubicBezTo>
                            <a:pt x="71658" y="554517"/>
                            <a:pt x="74238" y="560852"/>
                            <a:pt x="77629" y="566758"/>
                          </a:cubicBezTo>
                          <a:cubicBezTo>
                            <a:pt x="83368" y="583067"/>
                            <a:pt x="71354" y="600227"/>
                            <a:pt x="63410" y="616224"/>
                          </a:cubicBezTo>
                          <a:cubicBezTo>
                            <a:pt x="55467" y="632219"/>
                            <a:pt x="54479" y="656036"/>
                            <a:pt x="71667" y="661487"/>
                          </a:cubicBezTo>
                          <a:cubicBezTo>
                            <a:pt x="81486" y="664599"/>
                            <a:pt x="93331" y="659768"/>
                            <a:pt x="102573" y="664114"/>
                          </a:cubicBezTo>
                          <a:cubicBezTo>
                            <a:pt x="107459" y="667281"/>
                            <a:pt x="111819" y="671191"/>
                            <a:pt x="115496" y="675703"/>
                          </a:cubicBezTo>
                          <a:cubicBezTo>
                            <a:pt x="131198" y="690313"/>
                            <a:pt x="157280" y="687727"/>
                            <a:pt x="179154" y="682084"/>
                          </a:cubicBezTo>
                          <a:cubicBezTo>
                            <a:pt x="201027" y="676441"/>
                            <a:pt x="224438" y="668697"/>
                            <a:pt x="245219" y="675951"/>
                          </a:cubicBezTo>
                          <a:cubicBezTo>
                            <a:pt x="252212" y="677961"/>
                            <a:pt x="258088" y="682724"/>
                            <a:pt x="261497" y="689148"/>
                          </a:cubicBezTo>
                          <a:cubicBezTo>
                            <a:pt x="263379" y="693379"/>
                            <a:pt x="263590" y="698244"/>
                            <a:pt x="265804" y="702317"/>
                          </a:cubicBezTo>
                          <a:cubicBezTo>
                            <a:pt x="272070" y="713839"/>
                            <a:pt x="290534" y="713776"/>
                            <a:pt x="299025" y="723883"/>
                          </a:cubicBezTo>
                          <a:cubicBezTo>
                            <a:pt x="312675" y="740132"/>
                            <a:pt x="290889" y="766232"/>
                            <a:pt x="299204" y="785580"/>
                          </a:cubicBezTo>
                          <a:cubicBezTo>
                            <a:pt x="304138" y="797066"/>
                            <a:pt x="317859" y="802068"/>
                            <a:pt x="327797" y="810019"/>
                          </a:cubicBezTo>
                          <a:cubicBezTo>
                            <a:pt x="343148" y="823769"/>
                            <a:pt x="351059" y="843980"/>
                            <a:pt x="349117" y="864486"/>
                          </a:cubicBezTo>
                          <a:cubicBezTo>
                            <a:pt x="347031" y="884972"/>
                            <a:pt x="341828" y="905020"/>
                            <a:pt x="333688" y="923937"/>
                          </a:cubicBezTo>
                          <a:cubicBezTo>
                            <a:pt x="388096" y="869399"/>
                            <a:pt x="432723" y="805929"/>
                            <a:pt x="465623" y="736297"/>
                          </a:cubicBezTo>
                          <a:cubicBezTo>
                            <a:pt x="470316" y="728430"/>
                            <a:pt x="472388" y="719279"/>
                            <a:pt x="471541" y="710160"/>
                          </a:cubicBezTo>
                          <a:cubicBezTo>
                            <a:pt x="468555" y="695740"/>
                            <a:pt x="452042" y="688321"/>
                            <a:pt x="444092" y="675879"/>
                          </a:cubicBezTo>
                          <a:cubicBezTo>
                            <a:pt x="429665" y="653292"/>
                            <a:pt x="446998" y="623833"/>
                            <a:pt x="464205" y="601799"/>
                          </a:cubicBezTo>
                          <a:cubicBezTo>
                            <a:pt x="476656" y="585856"/>
                            <a:pt x="489715" y="564029"/>
                            <a:pt x="477969" y="548531"/>
                          </a:cubicBezTo>
                          <a:cubicBezTo>
                            <a:pt x="471676" y="540227"/>
                            <a:pt x="459264" y="536109"/>
                            <a:pt x="456617" y="526095"/>
                          </a:cubicBezTo>
                          <a:cubicBezTo>
                            <a:pt x="453648" y="514872"/>
                            <a:pt x="464884" y="504162"/>
                            <a:pt x="466362" y="492509"/>
                          </a:cubicBezTo>
                          <a:cubicBezTo>
                            <a:pt x="468468" y="475905"/>
                            <a:pt x="451346" y="464422"/>
                            <a:pt x="437304" y="454974"/>
                          </a:cubicBezTo>
                          <a:cubicBezTo>
                            <a:pt x="423261" y="445528"/>
                            <a:pt x="409284" y="428456"/>
                            <a:pt x="418702" y="414046"/>
                          </a:cubicBezTo>
                          <a:cubicBezTo>
                            <a:pt x="421195" y="410538"/>
                            <a:pt x="424436" y="407626"/>
                            <a:pt x="428192" y="405520"/>
                          </a:cubicBezTo>
                          <a:cubicBezTo>
                            <a:pt x="445148" y="395371"/>
                            <a:pt x="466226" y="394987"/>
                            <a:pt x="483541" y="404512"/>
                          </a:cubicBezTo>
                          <a:cubicBezTo>
                            <a:pt x="499852" y="414201"/>
                            <a:pt x="508824" y="432660"/>
                            <a:pt x="506357" y="451457"/>
                          </a:cubicBezTo>
                          <a:cubicBezTo>
                            <a:pt x="504760" y="456724"/>
                            <a:pt x="504673" y="462332"/>
                            <a:pt x="506105" y="467646"/>
                          </a:cubicBezTo>
                          <a:cubicBezTo>
                            <a:pt x="508427" y="471557"/>
                            <a:pt x="511864" y="474688"/>
                            <a:pt x="515976" y="476639"/>
                          </a:cubicBezTo>
                          <a:cubicBezTo>
                            <a:pt x="534663" y="487900"/>
                            <a:pt x="553350" y="499161"/>
                            <a:pt x="572036" y="510421"/>
                          </a:cubicBezTo>
                          <a:cubicBezTo>
                            <a:pt x="574602" y="512218"/>
                            <a:pt x="577521" y="513448"/>
                            <a:pt x="580601" y="514028"/>
                          </a:cubicBezTo>
                          <a:cubicBezTo>
                            <a:pt x="594419" y="515673"/>
                            <a:pt x="598519" y="496228"/>
                            <a:pt x="597333" y="483042"/>
                          </a:cubicBezTo>
                          <a:cubicBezTo>
                            <a:pt x="594602" y="452254"/>
                            <a:pt x="596494" y="421231"/>
                            <a:pt x="602947" y="391002"/>
                          </a:cubicBezTo>
                          <a:cubicBezTo>
                            <a:pt x="609248" y="361369"/>
                            <a:pt x="619882" y="332245"/>
                            <a:pt x="622048" y="302239"/>
                          </a:cubicBezTo>
                          <a:cubicBezTo>
                            <a:pt x="627927" y="220808"/>
                            <a:pt x="571163" y="149763"/>
                            <a:pt x="508458" y="96581"/>
                          </a:cubicBezTo>
                          <a:cubicBezTo>
                            <a:pt x="461370" y="56647"/>
                            <a:pt x="407695" y="21340"/>
                            <a:pt x="345605" y="7262"/>
                          </a:cubicBezTo>
                          <a:cubicBezTo>
                            <a:pt x="268875" y="-10135"/>
                            <a:pt x="186758" y="6394"/>
                            <a:pt x="110040" y="29754"/>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883" name="Google Shape;2883;p49"/>
                <p:cNvSpPr/>
                <p:nvPr/>
              </p:nvSpPr>
              <p:spPr>
                <a:xfrm>
                  <a:off x="5850134" y="1323647"/>
                  <a:ext cx="907181" cy="1222549"/>
                </a:xfrm>
                <a:custGeom>
                  <a:avLst/>
                  <a:gdLst/>
                  <a:ahLst/>
                  <a:cxnLst/>
                  <a:rect l="l" t="t" r="r" b="b"/>
                  <a:pathLst>
                    <a:path w="907181" h="1222549" extrusionOk="0">
                      <a:moveTo>
                        <a:pt x="433921" y="26586"/>
                      </a:moveTo>
                      <a:cubicBezTo>
                        <a:pt x="606685" y="91836"/>
                        <a:pt x="766100" y="204322"/>
                        <a:pt x="829824" y="384207"/>
                      </a:cubicBezTo>
                      <a:cubicBezTo>
                        <a:pt x="866755" y="492151"/>
                        <a:pt x="873884" y="608043"/>
                        <a:pt x="850461" y="719691"/>
                      </a:cubicBezTo>
                      <a:cubicBezTo>
                        <a:pt x="820005" y="869187"/>
                        <a:pt x="713497" y="1014263"/>
                        <a:pt x="586785" y="1097947"/>
                      </a:cubicBezTo>
                      <a:cubicBezTo>
                        <a:pt x="516389" y="1144612"/>
                        <a:pt x="435577" y="1173249"/>
                        <a:pt x="351481" y="1181333"/>
                      </a:cubicBezTo>
                      <a:cubicBezTo>
                        <a:pt x="234651" y="1192292"/>
                        <a:pt x="126427" y="1162887"/>
                        <a:pt x="14771" y="1133365"/>
                      </a:cubicBezTo>
                      <a:cubicBezTo>
                        <a:pt x="2401" y="1130094"/>
                        <a:pt x="-6271" y="1148522"/>
                        <a:pt x="5816" y="1154585"/>
                      </a:cubicBezTo>
                      <a:cubicBezTo>
                        <a:pt x="171614" y="1237758"/>
                        <a:pt x="380628" y="1247985"/>
                        <a:pt x="548662" y="1166552"/>
                      </a:cubicBezTo>
                      <a:cubicBezTo>
                        <a:pt x="663832" y="1110739"/>
                        <a:pt x="756449" y="1014369"/>
                        <a:pt x="820908" y="905019"/>
                      </a:cubicBezTo>
                      <a:cubicBezTo>
                        <a:pt x="909407" y="754009"/>
                        <a:pt x="930949" y="572998"/>
                        <a:pt x="880358" y="405467"/>
                      </a:cubicBezTo>
                      <a:cubicBezTo>
                        <a:pt x="817121" y="197264"/>
                        <a:pt x="642710" y="64573"/>
                        <a:pt x="441050" y="751"/>
                      </a:cubicBezTo>
                      <a:cubicBezTo>
                        <a:pt x="424354" y="-4534"/>
                        <a:pt x="418055" y="20592"/>
                        <a:pt x="433921" y="2658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4" name="Google Shape;2884;p49"/>
                <p:cNvSpPr/>
                <p:nvPr/>
              </p:nvSpPr>
              <p:spPr>
                <a:xfrm>
                  <a:off x="5643286" y="2557351"/>
                  <a:ext cx="500485" cy="228141"/>
                </a:xfrm>
                <a:custGeom>
                  <a:avLst/>
                  <a:gdLst/>
                  <a:ahLst/>
                  <a:cxnLst/>
                  <a:rect l="l" t="t" r="r" b="b"/>
                  <a:pathLst>
                    <a:path w="500485" h="228141" extrusionOk="0">
                      <a:moveTo>
                        <a:pt x="470810" y="227076"/>
                      </a:moveTo>
                      <a:lnTo>
                        <a:pt x="16151" y="85661"/>
                      </a:lnTo>
                      <a:cubicBezTo>
                        <a:pt x="4120" y="81994"/>
                        <a:pt x="-2657" y="69279"/>
                        <a:pt x="1013" y="57260"/>
                      </a:cubicBezTo>
                      <a:cubicBezTo>
                        <a:pt x="1678" y="55083"/>
                        <a:pt x="2665" y="53018"/>
                        <a:pt x="3943" y="51134"/>
                      </a:cubicBezTo>
                      <a:cubicBezTo>
                        <a:pt x="23331" y="22245"/>
                        <a:pt x="74803" y="-16020"/>
                        <a:pt x="208990" y="7159"/>
                      </a:cubicBezTo>
                      <a:lnTo>
                        <a:pt x="209171" y="7215"/>
                      </a:lnTo>
                      <a:cubicBezTo>
                        <a:pt x="235134" y="11699"/>
                        <a:pt x="260825" y="17625"/>
                        <a:pt x="286127" y="24968"/>
                      </a:cubicBezTo>
                      <a:cubicBezTo>
                        <a:pt x="356614" y="44895"/>
                        <a:pt x="501912" y="108048"/>
                        <a:pt x="500491" y="206177"/>
                      </a:cubicBezTo>
                      <a:cubicBezTo>
                        <a:pt x="500092" y="218714"/>
                        <a:pt x="489595" y="228554"/>
                        <a:pt x="477046" y="228155"/>
                      </a:cubicBezTo>
                      <a:cubicBezTo>
                        <a:pt x="474927" y="228088"/>
                        <a:pt x="472828" y="227725"/>
                        <a:pt x="470810" y="22707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5" name="Google Shape;2885;p49"/>
                <p:cNvSpPr/>
                <p:nvPr/>
              </p:nvSpPr>
              <p:spPr>
                <a:xfrm>
                  <a:off x="5852065" y="2564540"/>
                  <a:ext cx="291707" cy="220951"/>
                </a:xfrm>
                <a:custGeom>
                  <a:avLst/>
                  <a:gdLst/>
                  <a:ahLst/>
                  <a:cxnLst/>
                  <a:rect l="l" t="t" r="r" b="b"/>
                  <a:pathLst>
                    <a:path w="291707" h="220951" extrusionOk="0">
                      <a:moveTo>
                        <a:pt x="262031" y="219886"/>
                      </a:moveTo>
                      <a:lnTo>
                        <a:pt x="16" y="138389"/>
                      </a:lnTo>
                      <a:cubicBezTo>
                        <a:pt x="70582" y="159342"/>
                        <a:pt x="215015" y="195630"/>
                        <a:pt x="220038" y="152749"/>
                      </a:cubicBezTo>
                      <a:cubicBezTo>
                        <a:pt x="230293" y="65205"/>
                        <a:pt x="7996" y="3189"/>
                        <a:pt x="393" y="26"/>
                      </a:cubicBezTo>
                      <a:cubicBezTo>
                        <a:pt x="26355" y="4509"/>
                        <a:pt x="52047" y="10435"/>
                        <a:pt x="77349" y="17778"/>
                      </a:cubicBezTo>
                      <a:cubicBezTo>
                        <a:pt x="147835" y="37705"/>
                        <a:pt x="293133" y="100858"/>
                        <a:pt x="291713" y="198988"/>
                      </a:cubicBezTo>
                      <a:cubicBezTo>
                        <a:pt x="291314" y="211524"/>
                        <a:pt x="280817" y="221364"/>
                        <a:pt x="268268" y="220966"/>
                      </a:cubicBezTo>
                      <a:cubicBezTo>
                        <a:pt x="266149" y="220898"/>
                        <a:pt x="264050" y="220535"/>
                        <a:pt x="262031" y="219886"/>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6" name="Google Shape;2886;p49"/>
                <p:cNvSpPr/>
                <p:nvPr/>
              </p:nvSpPr>
              <p:spPr>
                <a:xfrm>
                  <a:off x="5672884" y="2571840"/>
                  <a:ext cx="229406" cy="53333"/>
                </a:xfrm>
                <a:custGeom>
                  <a:avLst/>
                  <a:gdLst/>
                  <a:ahLst/>
                  <a:cxnLst/>
                  <a:rect l="l" t="t" r="r" b="b"/>
                  <a:pathLst>
                    <a:path w="229406" h="53333" extrusionOk="0">
                      <a:moveTo>
                        <a:pt x="6164" y="32200"/>
                      </a:moveTo>
                      <a:cubicBezTo>
                        <a:pt x="6164" y="32200"/>
                        <a:pt x="37795" y="6865"/>
                        <a:pt x="104502" y="1054"/>
                      </a:cubicBezTo>
                      <a:cubicBezTo>
                        <a:pt x="157752" y="-3585"/>
                        <a:pt x="224529" y="8456"/>
                        <a:pt x="229233" y="17402"/>
                      </a:cubicBezTo>
                      <a:cubicBezTo>
                        <a:pt x="233934" y="26346"/>
                        <a:pt x="149994" y="15300"/>
                        <a:pt x="103254" y="29094"/>
                      </a:cubicBezTo>
                      <a:cubicBezTo>
                        <a:pt x="56512" y="42886"/>
                        <a:pt x="20058" y="57723"/>
                        <a:pt x="6186" y="52160"/>
                      </a:cubicBezTo>
                      <a:cubicBezTo>
                        <a:pt x="-7684" y="46599"/>
                        <a:pt x="6164" y="32200"/>
                        <a:pt x="6164" y="32200"/>
                      </a:cubicBezTo>
                      <a:close/>
                    </a:path>
                  </a:pathLst>
                </a:custGeom>
                <a:solidFill>
                  <a:srgbClr val="2B0759">
                    <a:alpha val="101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87" name="Google Shape;2887;p49"/>
              <p:cNvSpPr/>
              <p:nvPr/>
            </p:nvSpPr>
            <p:spPr>
              <a:xfrm>
                <a:off x="5625660" y="1426522"/>
                <a:ext cx="789004" cy="484641"/>
              </a:xfrm>
              <a:custGeom>
                <a:avLst/>
                <a:gdLst/>
                <a:ahLst/>
                <a:cxnLst/>
                <a:rect l="l" t="t" r="r" b="b"/>
                <a:pathLst>
                  <a:path w="789004" h="484641" extrusionOk="0">
                    <a:moveTo>
                      <a:pt x="4403" y="411880"/>
                    </a:moveTo>
                    <a:cubicBezTo>
                      <a:pt x="4403" y="411880"/>
                      <a:pt x="52214" y="137985"/>
                      <a:pt x="285933" y="41641"/>
                    </a:cubicBezTo>
                    <a:cubicBezTo>
                      <a:pt x="519653" y="-54703"/>
                      <a:pt x="771770" y="42171"/>
                      <a:pt x="788302" y="73562"/>
                    </a:cubicBezTo>
                    <a:cubicBezTo>
                      <a:pt x="804834" y="104953"/>
                      <a:pt x="532512" y="6315"/>
                      <a:pt x="322186" y="115506"/>
                    </a:cubicBezTo>
                    <a:cubicBezTo>
                      <a:pt x="180695" y="188961"/>
                      <a:pt x="93126" y="335459"/>
                      <a:pt x="71449" y="401789"/>
                    </a:cubicBezTo>
                    <a:cubicBezTo>
                      <a:pt x="41140" y="494530"/>
                      <a:pt x="-16264" y="524743"/>
                      <a:pt x="4403" y="411880"/>
                    </a:cubicBezTo>
                    <a:close/>
                  </a:path>
                </a:pathLst>
              </a:custGeom>
              <a:solidFill>
                <a:srgbClr val="FFFFFF">
                  <a:alpha val="196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88" name="Google Shape;2888;p49"/>
            <p:cNvSpPr/>
            <p:nvPr/>
          </p:nvSpPr>
          <p:spPr>
            <a:xfrm>
              <a:off x="1195974" y="4099925"/>
              <a:ext cx="2626417" cy="240745"/>
            </a:xfrm>
            <a:custGeom>
              <a:avLst/>
              <a:gdLst/>
              <a:ahLst/>
              <a:cxnLst/>
              <a:rect l="l" t="t" r="r" b="b"/>
              <a:pathLst>
                <a:path w="2886172" h="233733" extrusionOk="0">
                  <a:moveTo>
                    <a:pt x="2886172" y="116867"/>
                  </a:moveTo>
                  <a:cubicBezTo>
                    <a:pt x="2886172" y="181410"/>
                    <a:pt x="2240081" y="233733"/>
                    <a:pt x="1443086" y="233733"/>
                  </a:cubicBezTo>
                  <a:cubicBezTo>
                    <a:pt x="646092" y="233733"/>
                    <a:pt x="0" y="181410"/>
                    <a:pt x="0" y="116867"/>
                  </a:cubicBezTo>
                  <a:cubicBezTo>
                    <a:pt x="0" y="52323"/>
                    <a:pt x="646092" y="0"/>
                    <a:pt x="1443086" y="0"/>
                  </a:cubicBezTo>
                  <a:cubicBezTo>
                    <a:pt x="2240081" y="0"/>
                    <a:pt x="2886172" y="52323"/>
                    <a:pt x="2886172" y="11686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89" name="Google Shape;2889;p49"/>
          <p:cNvSpPr txBox="1">
            <a:spLocks noGrp="1"/>
          </p:cNvSpPr>
          <p:nvPr>
            <p:ph type="title"/>
          </p:nvPr>
        </p:nvSpPr>
        <p:spPr>
          <a:xfrm>
            <a:off x="2510345" y="223826"/>
            <a:ext cx="4757610" cy="632992"/>
          </a:xfrm>
          <a:prstGeom prst="rect">
            <a:avLst/>
          </a:prstGeom>
        </p:spPr>
        <p:txBody>
          <a:bodyPr spcFirstLastPara="1" wrap="square" lIns="91425" tIns="91425" rIns="91425" bIns="0" anchor="b" anchorCtr="0">
            <a:noAutofit/>
          </a:bodyPr>
          <a:lstStyle/>
          <a:p>
            <a:pPr marL="0" lvl="0" indent="0" algn="r" rtl="0">
              <a:spcBef>
                <a:spcPts val="0"/>
              </a:spcBef>
              <a:spcAft>
                <a:spcPts val="0"/>
              </a:spcAft>
              <a:buNone/>
            </a:pPr>
            <a:r>
              <a:rPr lang="en-US" u="sng" dirty="0">
                <a:latin typeface="Merriweather" panose="00000500000000000000" pitchFamily="2" charset="0"/>
              </a:rPr>
              <a:t>Discussion</a:t>
            </a:r>
            <a:r>
              <a:rPr lang="en-US" u="sng" dirty="0"/>
              <a:t> : </a:t>
            </a:r>
            <a:endParaRPr u="sng" dirty="0"/>
          </a:p>
        </p:txBody>
      </p:sp>
      <p:sp>
        <p:nvSpPr>
          <p:cNvPr id="3" name="Subtitle 2">
            <a:extLst>
              <a:ext uri="{FF2B5EF4-FFF2-40B4-BE49-F238E27FC236}">
                <a16:creationId xmlns:a16="http://schemas.microsoft.com/office/drawing/2014/main" id="{F5C9714F-E965-3E82-E876-478E4FA09493}"/>
              </a:ext>
            </a:extLst>
          </p:cNvPr>
          <p:cNvSpPr>
            <a:spLocks noGrp="1"/>
          </p:cNvSpPr>
          <p:nvPr>
            <p:ph type="subTitle" idx="1"/>
          </p:nvPr>
        </p:nvSpPr>
        <p:spPr>
          <a:xfrm>
            <a:off x="3466944" y="738606"/>
            <a:ext cx="5691206" cy="3469746"/>
          </a:xfrm>
        </p:spPr>
        <p:txBody>
          <a:bodyPr/>
          <a:lstStyle/>
          <a:p>
            <a:pPr algn="just">
              <a:lnSpc>
                <a:spcPct val="150000"/>
              </a:lnSpc>
            </a:pPr>
            <a:r>
              <a:rPr lang="en-US" sz="2000" b="1" u="sng" dirty="0">
                <a:solidFill>
                  <a:srgbClr val="7030A0"/>
                </a:solidFill>
                <a:effectLst>
                  <a:outerShdw blurRad="38100" dist="38100" dir="2700000" algn="tl">
                    <a:srgbClr val="000000">
                      <a:alpha val="43137"/>
                    </a:srgbClr>
                  </a:outerShdw>
                </a:effectLst>
                <a:latin typeface="Merriweather" panose="00000500000000000000" pitchFamily="2" charset="0"/>
              </a:rPr>
              <a:t>Precautions taken </a:t>
            </a:r>
          </a:p>
          <a:p>
            <a:pPr marL="342900" indent="-342900" algn="just">
              <a:lnSpc>
                <a:spcPct val="150000"/>
              </a:lnSpc>
              <a:buAutoNum type="arabicPeriod"/>
            </a:pPr>
            <a:r>
              <a:rPr lang="en-US" sz="1800" dirty="0">
                <a:latin typeface="Merriweather" panose="00000500000000000000" pitchFamily="2" charset="0"/>
              </a:rPr>
              <a:t>Lavatory Aprons must be worn </a:t>
            </a:r>
          </a:p>
          <a:p>
            <a:pPr marL="342900" indent="-342900" algn="just">
              <a:lnSpc>
                <a:spcPct val="150000"/>
              </a:lnSpc>
              <a:buAutoNum type="arabicPeriod"/>
            </a:pPr>
            <a:r>
              <a:rPr lang="en-US" sz="1800" dirty="0">
                <a:latin typeface="Merriweather" panose="00000500000000000000" pitchFamily="2" charset="0"/>
              </a:rPr>
              <a:t> Burette readings were taken carefully . </a:t>
            </a:r>
          </a:p>
          <a:p>
            <a:pPr marL="342900" indent="-342900" algn="just">
              <a:lnSpc>
                <a:spcPct val="150000"/>
              </a:lnSpc>
              <a:buAutoNum type="arabicPeriod"/>
            </a:pPr>
            <a:r>
              <a:rPr lang="en-US" sz="1800" dirty="0">
                <a:latin typeface="Merriweather" panose="00000500000000000000" pitchFamily="2" charset="0"/>
              </a:rPr>
              <a:t> never touch any chemicals with bare hands use correct lab techniques </a:t>
            </a:r>
          </a:p>
          <a:p>
            <a:pPr marL="0" indent="0" algn="just">
              <a:lnSpc>
                <a:spcPct val="150000"/>
              </a:lnSpc>
            </a:pPr>
            <a:r>
              <a:rPr lang="en-US" sz="1800" b="1" u="sng" dirty="0">
                <a:effectLst>
                  <a:outerShdw blurRad="38100" dist="38100" dir="2700000" algn="tl">
                    <a:srgbClr val="000000">
                      <a:alpha val="43137"/>
                    </a:srgbClr>
                  </a:outerShdw>
                </a:effectLst>
                <a:latin typeface="Merriweather" panose="00000500000000000000" pitchFamily="2" charset="0"/>
              </a:rPr>
              <a:t>Possible Error : </a:t>
            </a:r>
          </a:p>
          <a:p>
            <a:pPr marL="0" indent="0" algn="just">
              <a:lnSpc>
                <a:spcPct val="150000"/>
              </a:lnSpc>
            </a:pPr>
            <a:r>
              <a:rPr lang="en-US" sz="1800" dirty="0">
                <a:latin typeface="Merriweather" panose="00000500000000000000" pitchFamily="2" charset="0"/>
              </a:rPr>
              <a:t>1 . During volumetric analysis extra one or two drops of K2Cr2O7 may have dropped . </a:t>
            </a:r>
          </a:p>
          <a:p>
            <a:pPr marL="0" indent="0" algn="just">
              <a:lnSpc>
                <a:spcPct val="150000"/>
              </a:lnSpc>
            </a:pPr>
            <a:r>
              <a:rPr lang="en-US" sz="1800" dirty="0">
                <a:latin typeface="Merriweather" panose="00000500000000000000" pitchFamily="2" charset="0"/>
              </a:rPr>
              <a:t>2.A little amount of extra water might have added into the volumetric flask .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204488-6B96-2ECF-2E6E-D8C94080DCC9}"/>
              </a:ext>
            </a:extLst>
          </p:cNvPr>
          <p:cNvSpPr>
            <a:spLocks noGrp="1"/>
          </p:cNvSpPr>
          <p:nvPr>
            <p:ph type="ctrTitle"/>
          </p:nvPr>
        </p:nvSpPr>
        <p:spPr>
          <a:xfrm>
            <a:off x="2715904" y="-232012"/>
            <a:ext cx="6296372" cy="1130400"/>
          </a:xfrm>
        </p:spPr>
        <p:txBody>
          <a:bodyPr/>
          <a:lstStyle/>
          <a:p>
            <a:r>
              <a:rPr lang="en-US" sz="4800" u="sng" dirty="0">
                <a:latin typeface="Merriweather" panose="00000500000000000000" pitchFamily="2" charset="0"/>
              </a:rPr>
              <a:t>Conclusion </a:t>
            </a:r>
          </a:p>
        </p:txBody>
      </p:sp>
      <p:sp>
        <p:nvSpPr>
          <p:cNvPr id="8" name="Subtitle 7">
            <a:extLst>
              <a:ext uri="{FF2B5EF4-FFF2-40B4-BE49-F238E27FC236}">
                <a16:creationId xmlns:a16="http://schemas.microsoft.com/office/drawing/2014/main" id="{EDFDA8AD-601F-2C65-786A-33FFADEB5A3B}"/>
              </a:ext>
            </a:extLst>
          </p:cNvPr>
          <p:cNvSpPr>
            <a:spLocks noGrp="1"/>
          </p:cNvSpPr>
          <p:nvPr>
            <p:ph type="subTitle" idx="1"/>
          </p:nvPr>
        </p:nvSpPr>
        <p:spPr>
          <a:xfrm>
            <a:off x="232012" y="1023582"/>
            <a:ext cx="8625385" cy="3657600"/>
          </a:xfrm>
        </p:spPr>
        <p:txBody>
          <a:bodyPr>
            <a:noAutofit/>
          </a:bodyPr>
          <a:lstStyle/>
          <a:p>
            <a:r>
              <a:rPr lang="en-US" sz="2400" dirty="0">
                <a:latin typeface="Merriweather" panose="00000500000000000000" pitchFamily="2" charset="0"/>
              </a:rPr>
              <a:t>In conclusion, the experiment successfully determined the concentration of Cu+2 ions in the provided copper salt solution using the iodometric method. Through redox titration and precise procedural steps, the copper content was accurately estimated. The calculated value was compared with the expected value to evaluate the experiment's accuracy, revealing any margin of error. Overall, the experiment demonstrated the effectiveness of the iodometric method for quantitative analysis of copper ions.</a:t>
            </a:r>
          </a:p>
        </p:txBody>
      </p:sp>
    </p:spTree>
    <p:extLst>
      <p:ext uri="{BB962C8B-B14F-4D97-AF65-F5344CB8AC3E}">
        <p14:creationId xmlns:p14="http://schemas.microsoft.com/office/powerpoint/2010/main" val="5949871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875693-0101-47F8-8FF6-40B84B49FDC0}"/>
              </a:ext>
            </a:extLst>
          </p:cNvPr>
          <p:cNvSpPr>
            <a:spLocks noGrp="1"/>
          </p:cNvSpPr>
          <p:nvPr>
            <p:ph type="title"/>
          </p:nvPr>
        </p:nvSpPr>
        <p:spPr>
          <a:xfrm>
            <a:off x="444600" y="1051093"/>
            <a:ext cx="5872534" cy="1161423"/>
          </a:xfrm>
        </p:spPr>
        <p:txBody>
          <a:bodyPr>
            <a:noAutofit/>
          </a:bodyPr>
          <a:lstStyle/>
          <a:p>
            <a:pPr algn="l"/>
            <a:r>
              <a:rPr lang="es-ES" sz="3200" dirty="0" err="1">
                <a:latin typeface="Merriweather" panose="00000500000000000000" pitchFamily="2" charset="0"/>
              </a:rPr>
              <a:t>Group</a:t>
            </a:r>
            <a:r>
              <a:rPr lang="es-ES" sz="3200" dirty="0">
                <a:latin typeface="Merriweather" panose="00000500000000000000" pitchFamily="2" charset="0"/>
              </a:rPr>
              <a:t> </a:t>
            </a:r>
            <a:r>
              <a:rPr lang="es-ES" sz="3200" dirty="0" err="1">
                <a:latin typeface="Merriweather" panose="00000500000000000000" pitchFamily="2" charset="0"/>
              </a:rPr>
              <a:t>Members</a:t>
            </a:r>
            <a:br>
              <a:rPr lang="es-ES" sz="3200" dirty="0">
                <a:latin typeface="Merriweather" panose="00000500000000000000" pitchFamily="2" charset="0"/>
              </a:rPr>
            </a:br>
            <a:r>
              <a:rPr lang="es-ES" sz="2000" dirty="0" err="1">
                <a:effectLst>
                  <a:outerShdw blurRad="38100" dist="38100" dir="2700000" algn="tl">
                    <a:srgbClr val="000000">
                      <a:alpha val="43137"/>
                    </a:srgbClr>
                  </a:outerShdw>
                </a:effectLst>
                <a:latin typeface="Merriweather" panose="00000500000000000000" pitchFamily="2" charset="0"/>
              </a:rPr>
              <a:t>Course</a:t>
            </a:r>
            <a:r>
              <a:rPr lang="es-ES" sz="2000" dirty="0">
                <a:effectLst>
                  <a:outerShdw blurRad="38100" dist="38100" dir="2700000" algn="tl">
                    <a:srgbClr val="000000">
                      <a:alpha val="43137"/>
                    </a:srgbClr>
                  </a:outerShdw>
                </a:effectLst>
                <a:latin typeface="Merriweather" panose="00000500000000000000" pitchFamily="2" charset="0"/>
              </a:rPr>
              <a:t> </a:t>
            </a:r>
            <a:r>
              <a:rPr lang="es-ES" sz="2000" dirty="0" err="1">
                <a:effectLst>
                  <a:outerShdw blurRad="38100" dist="38100" dir="2700000" algn="tl">
                    <a:srgbClr val="000000">
                      <a:alpha val="43137"/>
                    </a:srgbClr>
                  </a:outerShdw>
                </a:effectLst>
                <a:latin typeface="Merriweather" panose="00000500000000000000" pitchFamily="2" charset="0"/>
              </a:rPr>
              <a:t>Name</a:t>
            </a:r>
            <a:r>
              <a:rPr lang="es-ES" sz="2000" dirty="0">
                <a:effectLst>
                  <a:outerShdw blurRad="38100" dist="38100" dir="2700000" algn="tl">
                    <a:srgbClr val="000000">
                      <a:alpha val="43137"/>
                    </a:srgbClr>
                  </a:outerShdw>
                </a:effectLst>
                <a:latin typeface="Merriweather" panose="00000500000000000000" pitchFamily="2" charset="0"/>
              </a:rPr>
              <a:t> : </a:t>
            </a:r>
            <a:r>
              <a:rPr lang="es-ES" sz="2000" dirty="0" err="1">
                <a:effectLst>
                  <a:outerShdw blurRad="38100" dist="38100" dir="2700000" algn="tl">
                    <a:srgbClr val="000000">
                      <a:alpha val="43137"/>
                    </a:srgbClr>
                  </a:outerShdw>
                </a:effectLst>
                <a:latin typeface="Merriweather" panose="00000500000000000000" pitchFamily="2" charset="0"/>
              </a:rPr>
              <a:t>Chemistry</a:t>
            </a:r>
            <a:r>
              <a:rPr lang="es-ES" sz="2000" dirty="0">
                <a:effectLst>
                  <a:outerShdw blurRad="38100" dist="38100" dir="2700000" algn="tl">
                    <a:srgbClr val="000000">
                      <a:alpha val="43137"/>
                    </a:srgbClr>
                  </a:outerShdw>
                </a:effectLst>
                <a:latin typeface="Merriweather" panose="00000500000000000000" pitchFamily="2" charset="0"/>
              </a:rPr>
              <a:t> </a:t>
            </a:r>
            <a:br>
              <a:rPr lang="es-ES" sz="3200" dirty="0">
                <a:latin typeface="Merriweather" panose="00000500000000000000" pitchFamily="2" charset="0"/>
              </a:rPr>
            </a:br>
            <a:endParaRPr lang="en-US" sz="3200" dirty="0">
              <a:latin typeface="Merriweather" panose="00000500000000000000" pitchFamily="2" charset="0"/>
            </a:endParaRPr>
          </a:p>
        </p:txBody>
      </p:sp>
      <p:pic>
        <p:nvPicPr>
          <p:cNvPr id="3" name="Imagen 2" descr="Gráfico&#10;&#10;Descripción generada automáticamente con confianza baja">
            <a:extLst>
              <a:ext uri="{FF2B5EF4-FFF2-40B4-BE49-F238E27FC236}">
                <a16:creationId xmlns:a16="http://schemas.microsoft.com/office/drawing/2014/main" id="{03E3B6A1-2E18-4AE5-9234-4060D15895E0}"/>
              </a:ext>
            </a:extLst>
          </p:cNvPr>
          <p:cNvPicPr>
            <a:picLocks noChangeAspect="1"/>
          </p:cNvPicPr>
          <p:nvPr/>
        </p:nvPicPr>
        <p:blipFill>
          <a:blip r:embed="rId2">
            <a:alphaModFix amt="93000"/>
            <a:extLst>
              <a:ext uri="{28A0092B-C50C-407E-A947-70E740481C1C}">
                <a14:useLocalDpi xmlns:a14="http://schemas.microsoft.com/office/drawing/2010/main" val="0"/>
              </a:ext>
            </a:extLst>
          </a:blip>
          <a:stretch>
            <a:fillRect/>
          </a:stretch>
        </p:blipFill>
        <p:spPr>
          <a:xfrm>
            <a:off x="8142906" y="3273878"/>
            <a:ext cx="1001094" cy="1869622"/>
          </a:xfrm>
          <a:prstGeom prst="rect">
            <a:avLst/>
          </a:prstGeom>
        </p:spPr>
      </p:pic>
      <p:pic>
        <p:nvPicPr>
          <p:cNvPr id="24" name="Imagen 23" descr="Forma, Círculo&#10;&#10;Descripción generada automáticamente">
            <a:extLst>
              <a:ext uri="{FF2B5EF4-FFF2-40B4-BE49-F238E27FC236}">
                <a16:creationId xmlns:a16="http://schemas.microsoft.com/office/drawing/2014/main" id="{FBFC6F43-F133-40AE-B1CD-006ED92CDE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7622" y="2584406"/>
            <a:ext cx="174464" cy="258393"/>
          </a:xfrm>
          <a:prstGeom prst="rect">
            <a:avLst/>
          </a:prstGeom>
        </p:spPr>
      </p:pic>
      <p:pic>
        <p:nvPicPr>
          <p:cNvPr id="18" name="Gráfico 17">
            <a:extLst>
              <a:ext uri="{FF2B5EF4-FFF2-40B4-BE49-F238E27FC236}">
                <a16:creationId xmlns:a16="http://schemas.microsoft.com/office/drawing/2014/main" id="{A6C5E564-A35B-4C10-A564-FDE52973C7D0}"/>
              </a:ext>
            </a:extLst>
          </p:cNvPr>
          <p:cNvPicPr>
            <a:picLocks noChangeAspect="1"/>
          </p:cNvPicPr>
          <p:nvPr/>
        </p:nvPicPr>
        <p:blipFill rotWithShape="1">
          <a:blip r:embed="rId4">
            <a:alphaModFix/>
            <a:extLst>
              <a:ext uri="{28A0092B-C50C-407E-A947-70E740481C1C}">
                <a14:useLocalDpi xmlns:a14="http://schemas.microsoft.com/office/drawing/2010/main" val="0"/>
              </a:ext>
              <a:ext uri="{96DAC541-7B7A-43D3-8B79-37D633B846F1}">
                <asvg:svgBlip xmlns:asvg="http://schemas.microsoft.com/office/drawing/2016/SVG/main" r:embed="rId5"/>
              </a:ext>
            </a:extLst>
          </a:blip>
          <a:srcRect t="60975" b="-2"/>
          <a:stretch/>
        </p:blipFill>
        <p:spPr>
          <a:xfrm flipH="1">
            <a:off x="5704048" y="2086019"/>
            <a:ext cx="2973705" cy="769843"/>
          </a:xfrm>
          <a:prstGeom prst="rect">
            <a:avLst/>
          </a:prstGeom>
        </p:spPr>
      </p:pic>
      <p:pic>
        <p:nvPicPr>
          <p:cNvPr id="28" name="Imagen 27" descr="Imagen que contiene botella, tabla&#10;&#10;Descripción generada automáticamente">
            <a:extLst>
              <a:ext uri="{FF2B5EF4-FFF2-40B4-BE49-F238E27FC236}">
                <a16:creationId xmlns:a16="http://schemas.microsoft.com/office/drawing/2014/main" id="{C6CA6CDA-3211-49F8-970C-EE6C2D1E515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02135" y="2659153"/>
            <a:ext cx="1555540" cy="1400126"/>
          </a:xfrm>
          <a:prstGeom prst="rect">
            <a:avLst/>
          </a:prstGeom>
        </p:spPr>
      </p:pic>
      <p:pic>
        <p:nvPicPr>
          <p:cNvPr id="30" name="Imagen 29" descr="Icono&#10;&#10;Descripción generada automáticamente">
            <a:extLst>
              <a:ext uri="{FF2B5EF4-FFF2-40B4-BE49-F238E27FC236}">
                <a16:creationId xmlns:a16="http://schemas.microsoft.com/office/drawing/2014/main" id="{535E4099-D282-4999-BB79-D34A6AB9EB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37407" y="4125928"/>
            <a:ext cx="541467" cy="968078"/>
          </a:xfrm>
          <a:prstGeom prst="rect">
            <a:avLst/>
          </a:prstGeom>
        </p:spPr>
      </p:pic>
      <p:grpSp>
        <p:nvGrpSpPr>
          <p:cNvPr id="35" name="Grupo 34">
            <a:extLst>
              <a:ext uri="{FF2B5EF4-FFF2-40B4-BE49-F238E27FC236}">
                <a16:creationId xmlns:a16="http://schemas.microsoft.com/office/drawing/2014/main" id="{C8E63813-670D-4429-9040-A36D4E7049E1}"/>
              </a:ext>
            </a:extLst>
          </p:cNvPr>
          <p:cNvGrpSpPr/>
          <p:nvPr/>
        </p:nvGrpSpPr>
        <p:grpSpPr>
          <a:xfrm>
            <a:off x="6712733" y="2659874"/>
            <a:ext cx="376216" cy="1433301"/>
            <a:chOff x="594990" y="1336025"/>
            <a:chExt cx="584230" cy="2225789"/>
          </a:xfrm>
        </p:grpSpPr>
        <p:pic>
          <p:nvPicPr>
            <p:cNvPr id="36" name="Imagen 35" descr="Patrón de fondo&#10;&#10;Descripción generada automáticamente">
              <a:extLst>
                <a:ext uri="{FF2B5EF4-FFF2-40B4-BE49-F238E27FC236}">
                  <a16:creationId xmlns:a16="http://schemas.microsoft.com/office/drawing/2014/main" id="{41C1826C-0234-49B0-B009-1DB8BB70344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4990" y="1336025"/>
              <a:ext cx="584230" cy="2225789"/>
            </a:xfrm>
            <a:prstGeom prst="rect">
              <a:avLst/>
            </a:prstGeom>
          </p:spPr>
        </p:pic>
        <p:sp>
          <p:nvSpPr>
            <p:cNvPr id="37" name="Cuerda 36">
              <a:extLst>
                <a:ext uri="{FF2B5EF4-FFF2-40B4-BE49-F238E27FC236}">
                  <a16:creationId xmlns:a16="http://schemas.microsoft.com/office/drawing/2014/main" id="{CDF377B9-9583-4A9B-8AAA-8483419DE6CD}"/>
                </a:ext>
              </a:extLst>
            </p:cNvPr>
            <p:cNvSpPr/>
            <p:nvPr/>
          </p:nvSpPr>
          <p:spPr>
            <a:xfrm>
              <a:off x="723900" y="3142826"/>
              <a:ext cx="332741" cy="386080"/>
            </a:xfrm>
            <a:prstGeom prst="chord">
              <a:avLst>
                <a:gd name="adj1" fmla="val 21577727"/>
                <a:gd name="adj2" fmla="val 10794653"/>
              </a:avLst>
            </a:prstGeom>
            <a:gradFill flip="none" rotWithShape="1">
              <a:gsLst>
                <a:gs pos="0">
                  <a:srgbClr val="F369FF">
                    <a:shade val="30000"/>
                    <a:satMod val="115000"/>
                  </a:srgbClr>
                </a:gs>
                <a:gs pos="50000">
                  <a:srgbClr val="F369FF">
                    <a:shade val="67500"/>
                    <a:satMod val="115000"/>
                  </a:srgbClr>
                </a:gs>
                <a:gs pos="100000">
                  <a:srgbClr val="F369FF">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38" name="Rectángulo: esquinas redondeadas 37">
            <a:extLst>
              <a:ext uri="{FF2B5EF4-FFF2-40B4-BE49-F238E27FC236}">
                <a16:creationId xmlns:a16="http://schemas.microsoft.com/office/drawing/2014/main" id="{E6F778D8-6D83-4FD9-A37A-5BE495778B39}"/>
              </a:ext>
            </a:extLst>
          </p:cNvPr>
          <p:cNvSpPr/>
          <p:nvPr/>
        </p:nvSpPr>
        <p:spPr>
          <a:xfrm>
            <a:off x="6795745" y="2892331"/>
            <a:ext cx="216131" cy="1056478"/>
          </a:xfrm>
          <a:prstGeom prst="roundRect">
            <a:avLst>
              <a:gd name="adj" fmla="val 0"/>
            </a:avLst>
          </a:prstGeom>
          <a:gradFill flip="none" rotWithShape="1">
            <a:gsLst>
              <a:gs pos="0">
                <a:srgbClr val="F369FF">
                  <a:shade val="30000"/>
                  <a:satMod val="115000"/>
                </a:srgbClr>
              </a:gs>
              <a:gs pos="50000">
                <a:srgbClr val="F369FF">
                  <a:shade val="67500"/>
                  <a:satMod val="115000"/>
                </a:srgbClr>
              </a:gs>
              <a:gs pos="100000">
                <a:srgbClr val="F369F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nvGrpSpPr>
          <p:cNvPr id="39" name="Grupo 38">
            <a:extLst>
              <a:ext uri="{FF2B5EF4-FFF2-40B4-BE49-F238E27FC236}">
                <a16:creationId xmlns:a16="http://schemas.microsoft.com/office/drawing/2014/main" id="{66993681-CCB4-4AFA-A43C-E2D177FFBBE3}"/>
              </a:ext>
            </a:extLst>
          </p:cNvPr>
          <p:cNvGrpSpPr/>
          <p:nvPr/>
        </p:nvGrpSpPr>
        <p:grpSpPr>
          <a:xfrm>
            <a:off x="6317134" y="2659106"/>
            <a:ext cx="376216" cy="1433301"/>
            <a:chOff x="594990" y="1336025"/>
            <a:chExt cx="584230" cy="2225789"/>
          </a:xfrm>
        </p:grpSpPr>
        <p:pic>
          <p:nvPicPr>
            <p:cNvPr id="40" name="Imagen 39" descr="Patrón de fondo&#10;&#10;Descripción generada automáticamente">
              <a:extLst>
                <a:ext uri="{FF2B5EF4-FFF2-40B4-BE49-F238E27FC236}">
                  <a16:creationId xmlns:a16="http://schemas.microsoft.com/office/drawing/2014/main" id="{EF0C8BAB-EA46-4F41-937E-41FC80F4320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4990" y="1336025"/>
              <a:ext cx="584230" cy="2225789"/>
            </a:xfrm>
            <a:prstGeom prst="rect">
              <a:avLst/>
            </a:prstGeom>
          </p:spPr>
        </p:pic>
        <p:sp>
          <p:nvSpPr>
            <p:cNvPr id="41" name="Cuerda 40">
              <a:extLst>
                <a:ext uri="{FF2B5EF4-FFF2-40B4-BE49-F238E27FC236}">
                  <a16:creationId xmlns:a16="http://schemas.microsoft.com/office/drawing/2014/main" id="{0B39DA54-EEA3-4383-A46A-2B15181968BD}"/>
                </a:ext>
              </a:extLst>
            </p:cNvPr>
            <p:cNvSpPr/>
            <p:nvPr/>
          </p:nvSpPr>
          <p:spPr>
            <a:xfrm>
              <a:off x="723900" y="3142826"/>
              <a:ext cx="332741" cy="386080"/>
            </a:xfrm>
            <a:prstGeom prst="chord">
              <a:avLst>
                <a:gd name="adj1" fmla="val 21577727"/>
                <a:gd name="adj2" fmla="val 10794653"/>
              </a:avLst>
            </a:prstGeom>
            <a:gradFill flip="none" rotWithShape="1">
              <a:gsLst>
                <a:gs pos="0">
                  <a:srgbClr val="539003"/>
                </a:gs>
                <a:gs pos="50000">
                  <a:srgbClr val="94D729"/>
                </a:gs>
                <a:gs pos="100000">
                  <a:srgbClr val="ECFC8F"/>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rgbClr val="F369FF"/>
                </a:solidFill>
              </a:endParaRPr>
            </a:p>
          </p:txBody>
        </p:sp>
      </p:grpSp>
      <p:sp>
        <p:nvSpPr>
          <p:cNvPr id="42" name="Rectángulo: esquinas redondeadas 41">
            <a:extLst>
              <a:ext uri="{FF2B5EF4-FFF2-40B4-BE49-F238E27FC236}">
                <a16:creationId xmlns:a16="http://schemas.microsoft.com/office/drawing/2014/main" id="{C1E438B6-FEAF-4D5C-A14B-8BC51E80AB73}"/>
              </a:ext>
            </a:extLst>
          </p:cNvPr>
          <p:cNvSpPr/>
          <p:nvPr/>
        </p:nvSpPr>
        <p:spPr>
          <a:xfrm>
            <a:off x="6400146" y="3339305"/>
            <a:ext cx="208463" cy="608736"/>
          </a:xfrm>
          <a:prstGeom prst="roundRect">
            <a:avLst>
              <a:gd name="adj" fmla="val 0"/>
            </a:avLst>
          </a:prstGeom>
          <a:gradFill flip="none" rotWithShape="1">
            <a:gsLst>
              <a:gs pos="0">
                <a:srgbClr val="539003"/>
              </a:gs>
              <a:gs pos="50000">
                <a:srgbClr val="94D729"/>
              </a:gs>
              <a:gs pos="100000">
                <a:srgbClr val="ECFC8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rgbClr val="F369FF"/>
              </a:solidFill>
            </a:endParaRPr>
          </a:p>
        </p:txBody>
      </p:sp>
      <p:grpSp>
        <p:nvGrpSpPr>
          <p:cNvPr id="43" name="Grupo 42">
            <a:extLst>
              <a:ext uri="{FF2B5EF4-FFF2-40B4-BE49-F238E27FC236}">
                <a16:creationId xmlns:a16="http://schemas.microsoft.com/office/drawing/2014/main" id="{CC538B60-8519-41E7-A2D2-5AFFAAF4FD05}"/>
              </a:ext>
            </a:extLst>
          </p:cNvPr>
          <p:cNvGrpSpPr/>
          <p:nvPr/>
        </p:nvGrpSpPr>
        <p:grpSpPr>
          <a:xfrm>
            <a:off x="7088739" y="2640664"/>
            <a:ext cx="376216" cy="1433301"/>
            <a:chOff x="594990" y="1336025"/>
            <a:chExt cx="584230" cy="2225789"/>
          </a:xfrm>
        </p:grpSpPr>
        <p:pic>
          <p:nvPicPr>
            <p:cNvPr id="44" name="Imagen 43" descr="Patrón de fondo&#10;&#10;Descripción generada automáticamente">
              <a:extLst>
                <a:ext uri="{FF2B5EF4-FFF2-40B4-BE49-F238E27FC236}">
                  <a16:creationId xmlns:a16="http://schemas.microsoft.com/office/drawing/2014/main" id="{FCDA524A-F122-4B33-BA00-C44032458F6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4990" y="1336025"/>
              <a:ext cx="584230" cy="2225789"/>
            </a:xfrm>
            <a:prstGeom prst="rect">
              <a:avLst/>
            </a:prstGeom>
          </p:spPr>
        </p:pic>
        <p:sp>
          <p:nvSpPr>
            <p:cNvPr id="45" name="Cuerda 44">
              <a:extLst>
                <a:ext uri="{FF2B5EF4-FFF2-40B4-BE49-F238E27FC236}">
                  <a16:creationId xmlns:a16="http://schemas.microsoft.com/office/drawing/2014/main" id="{CFC95DFA-8A0C-40F8-8E13-5C60F6BDBF6E}"/>
                </a:ext>
              </a:extLst>
            </p:cNvPr>
            <p:cNvSpPr/>
            <p:nvPr/>
          </p:nvSpPr>
          <p:spPr>
            <a:xfrm>
              <a:off x="723900" y="3142826"/>
              <a:ext cx="332741" cy="386080"/>
            </a:xfrm>
            <a:prstGeom prst="chord">
              <a:avLst>
                <a:gd name="adj1" fmla="val 21577727"/>
                <a:gd name="adj2" fmla="val 10794653"/>
              </a:avLst>
            </a:prstGeom>
            <a:gradFill flip="none" rotWithShape="1">
              <a:gsLst>
                <a:gs pos="0">
                  <a:srgbClr val="183FA0"/>
                </a:gs>
                <a:gs pos="50000">
                  <a:srgbClr val="3A94EB"/>
                </a:gs>
                <a:gs pos="100000">
                  <a:srgbClr val="4DC4F3"/>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rgbClr val="F369FF"/>
                </a:solidFill>
              </a:endParaRPr>
            </a:p>
          </p:txBody>
        </p:sp>
      </p:grpSp>
      <p:sp>
        <p:nvSpPr>
          <p:cNvPr id="46" name="Rectángulo: esquinas redondeadas 45">
            <a:extLst>
              <a:ext uri="{FF2B5EF4-FFF2-40B4-BE49-F238E27FC236}">
                <a16:creationId xmlns:a16="http://schemas.microsoft.com/office/drawing/2014/main" id="{BB38AE2F-FEB8-404E-87A1-7FD1D719A6F3}"/>
              </a:ext>
            </a:extLst>
          </p:cNvPr>
          <p:cNvSpPr/>
          <p:nvPr/>
        </p:nvSpPr>
        <p:spPr>
          <a:xfrm>
            <a:off x="7171751" y="3118753"/>
            <a:ext cx="205885" cy="818826"/>
          </a:xfrm>
          <a:prstGeom prst="roundRect">
            <a:avLst>
              <a:gd name="adj" fmla="val 0"/>
            </a:avLst>
          </a:prstGeom>
          <a:gradFill flip="none" rotWithShape="1">
            <a:gsLst>
              <a:gs pos="0">
                <a:srgbClr val="183FA0"/>
              </a:gs>
              <a:gs pos="50000">
                <a:srgbClr val="3A94EB"/>
              </a:gs>
              <a:gs pos="100000">
                <a:srgbClr val="4DC4F3"/>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rgbClr val="F369FF"/>
              </a:solidFill>
            </a:endParaRPr>
          </a:p>
        </p:txBody>
      </p:sp>
      <p:pic>
        <p:nvPicPr>
          <p:cNvPr id="49" name="Imagen 48" descr="Imagen en blanco y negro de la luna&#10;&#10;Descripción generada automáticamente con confianza baja">
            <a:extLst>
              <a:ext uri="{FF2B5EF4-FFF2-40B4-BE49-F238E27FC236}">
                <a16:creationId xmlns:a16="http://schemas.microsoft.com/office/drawing/2014/main" id="{B6D76478-A55E-46E5-A201-10F72D68A8F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69646" y="2937165"/>
            <a:ext cx="163197" cy="177030"/>
          </a:xfrm>
          <a:prstGeom prst="rect">
            <a:avLst/>
          </a:prstGeom>
        </p:spPr>
      </p:pic>
      <p:pic>
        <p:nvPicPr>
          <p:cNvPr id="50" name="Imagen 49" descr="Imagen en blanco y negro de la luna&#10;&#10;Descripción generada automáticamente con confianza baja">
            <a:extLst>
              <a:ext uri="{FF2B5EF4-FFF2-40B4-BE49-F238E27FC236}">
                <a16:creationId xmlns:a16="http://schemas.microsoft.com/office/drawing/2014/main" id="{D63E5B3A-BE23-4430-AA6B-1AD8FDDD6A0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31767" y="3366557"/>
            <a:ext cx="132141" cy="143341"/>
          </a:xfrm>
          <a:prstGeom prst="rect">
            <a:avLst/>
          </a:prstGeom>
        </p:spPr>
      </p:pic>
      <p:pic>
        <p:nvPicPr>
          <p:cNvPr id="51" name="Imagen 50" descr="Imagen en blanco y negro de la luna&#10;&#10;Descripción generada automáticamente con confianza baja">
            <a:extLst>
              <a:ext uri="{FF2B5EF4-FFF2-40B4-BE49-F238E27FC236}">
                <a16:creationId xmlns:a16="http://schemas.microsoft.com/office/drawing/2014/main" id="{3D86EBCB-CB7B-4B52-AB0B-95D5BEBDADD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36307" y="3785818"/>
            <a:ext cx="120287" cy="130481"/>
          </a:xfrm>
          <a:prstGeom prst="rect">
            <a:avLst/>
          </a:prstGeom>
        </p:spPr>
      </p:pic>
      <p:pic>
        <p:nvPicPr>
          <p:cNvPr id="52" name="Imagen 51" descr="Imagen en blanco y negro de la luna&#10;&#10;Descripción generada automáticamente con confianza baja">
            <a:extLst>
              <a:ext uri="{FF2B5EF4-FFF2-40B4-BE49-F238E27FC236}">
                <a16:creationId xmlns:a16="http://schemas.microsoft.com/office/drawing/2014/main" id="{7B4D9149-7F16-4A25-94BB-6DA3FB0A9DB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28576" y="4078737"/>
            <a:ext cx="102761" cy="111471"/>
          </a:xfrm>
          <a:prstGeom prst="rect">
            <a:avLst/>
          </a:prstGeom>
        </p:spPr>
      </p:pic>
      <p:pic>
        <p:nvPicPr>
          <p:cNvPr id="53" name="Imagen 52" descr="Imagen en blanco y negro de la luna&#10;&#10;Descripción generada automáticamente con confianza baja">
            <a:extLst>
              <a:ext uri="{FF2B5EF4-FFF2-40B4-BE49-F238E27FC236}">
                <a16:creationId xmlns:a16="http://schemas.microsoft.com/office/drawing/2014/main" id="{47AE11CD-C89D-49A9-965C-D3B43FAF7A1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03787" y="3789175"/>
            <a:ext cx="163197" cy="177030"/>
          </a:xfrm>
          <a:prstGeom prst="rect">
            <a:avLst/>
          </a:prstGeom>
        </p:spPr>
      </p:pic>
      <p:pic>
        <p:nvPicPr>
          <p:cNvPr id="54" name="Imagen 53" descr="Imagen en blanco y negro de la luna&#10;&#10;Descripción generada automáticamente con confianza baja">
            <a:extLst>
              <a:ext uri="{FF2B5EF4-FFF2-40B4-BE49-F238E27FC236}">
                <a16:creationId xmlns:a16="http://schemas.microsoft.com/office/drawing/2014/main" id="{E752DC5F-5A65-4D35-9197-33333729A4F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70115" y="2754920"/>
            <a:ext cx="132141" cy="143341"/>
          </a:xfrm>
          <a:prstGeom prst="rect">
            <a:avLst/>
          </a:prstGeom>
        </p:spPr>
      </p:pic>
      <p:pic>
        <p:nvPicPr>
          <p:cNvPr id="55" name="Imagen 54" descr="Imagen en blanco y negro de la luna&#10;&#10;Descripción generada automáticamente con confianza baja">
            <a:extLst>
              <a:ext uri="{FF2B5EF4-FFF2-40B4-BE49-F238E27FC236}">
                <a16:creationId xmlns:a16="http://schemas.microsoft.com/office/drawing/2014/main" id="{DD57F5B6-56FF-4208-A2B0-43BB381BB97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23654" y="2491641"/>
            <a:ext cx="120287" cy="130481"/>
          </a:xfrm>
          <a:prstGeom prst="rect">
            <a:avLst/>
          </a:prstGeom>
        </p:spPr>
      </p:pic>
      <p:pic>
        <p:nvPicPr>
          <p:cNvPr id="56" name="Imagen 55" descr="Imagen en blanco y negro de la luna&#10;&#10;Descripción generada automáticamente con confianza baja">
            <a:extLst>
              <a:ext uri="{FF2B5EF4-FFF2-40B4-BE49-F238E27FC236}">
                <a16:creationId xmlns:a16="http://schemas.microsoft.com/office/drawing/2014/main" id="{5F0CEF1E-974A-476E-8814-55C95F74059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75631" y="4295739"/>
            <a:ext cx="102761" cy="111471"/>
          </a:xfrm>
          <a:prstGeom prst="rect">
            <a:avLst/>
          </a:prstGeom>
        </p:spPr>
      </p:pic>
      <p:pic>
        <p:nvPicPr>
          <p:cNvPr id="57" name="Imagen 56" descr="Imagen en blanco y negro de la luna&#10;&#10;Descripción generada automáticamente con confianza baja">
            <a:extLst>
              <a:ext uri="{FF2B5EF4-FFF2-40B4-BE49-F238E27FC236}">
                <a16:creationId xmlns:a16="http://schemas.microsoft.com/office/drawing/2014/main" id="{269D787E-3813-40E6-92CF-43AFA76469B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55374" y="3706489"/>
            <a:ext cx="68325" cy="74115"/>
          </a:xfrm>
          <a:prstGeom prst="rect">
            <a:avLst/>
          </a:prstGeom>
        </p:spPr>
      </p:pic>
      <p:pic>
        <p:nvPicPr>
          <p:cNvPr id="58" name="Imagen 57" descr="Imagen en blanco y negro de la luna&#10;&#10;Descripción generada automáticamente con confianza baja">
            <a:extLst>
              <a:ext uri="{FF2B5EF4-FFF2-40B4-BE49-F238E27FC236}">
                <a16:creationId xmlns:a16="http://schemas.microsoft.com/office/drawing/2014/main" id="{DB9A2D73-051D-4100-A666-5153D9D23D3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88575" y="3475710"/>
            <a:ext cx="100440" cy="108952"/>
          </a:xfrm>
          <a:prstGeom prst="rect">
            <a:avLst/>
          </a:prstGeom>
        </p:spPr>
      </p:pic>
      <p:pic>
        <p:nvPicPr>
          <p:cNvPr id="59" name="Imagen 58" descr="Imagen en blanco y negro de la luna&#10;&#10;Descripción generada automáticamente con confianza baja">
            <a:extLst>
              <a:ext uri="{FF2B5EF4-FFF2-40B4-BE49-F238E27FC236}">
                <a16:creationId xmlns:a16="http://schemas.microsoft.com/office/drawing/2014/main" id="{B4CD79DA-2430-4844-B1EA-A286AC6912C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92930" y="2971204"/>
            <a:ext cx="100440" cy="108952"/>
          </a:xfrm>
          <a:prstGeom prst="rect">
            <a:avLst/>
          </a:prstGeom>
        </p:spPr>
      </p:pic>
      <p:pic>
        <p:nvPicPr>
          <p:cNvPr id="60" name="Imagen 59" descr="Imagen en blanco y negro de la luna&#10;&#10;Descripción generada automáticamente con confianza baja">
            <a:extLst>
              <a:ext uri="{FF2B5EF4-FFF2-40B4-BE49-F238E27FC236}">
                <a16:creationId xmlns:a16="http://schemas.microsoft.com/office/drawing/2014/main" id="{6A604201-52E0-4C26-8387-C23E3A21842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23602" y="3179618"/>
            <a:ext cx="104453" cy="113305"/>
          </a:xfrm>
          <a:prstGeom prst="rect">
            <a:avLst/>
          </a:prstGeom>
        </p:spPr>
      </p:pic>
      <p:graphicFrame>
        <p:nvGraphicFramePr>
          <p:cNvPr id="2" name="Table 1">
            <a:extLst>
              <a:ext uri="{FF2B5EF4-FFF2-40B4-BE49-F238E27FC236}">
                <a16:creationId xmlns:a16="http://schemas.microsoft.com/office/drawing/2014/main" id="{551FF891-4B9F-04CB-E5DE-2432A2612B4C}"/>
              </a:ext>
            </a:extLst>
          </p:cNvPr>
          <p:cNvGraphicFramePr>
            <a:graphicFrameLocks noGrp="1"/>
          </p:cNvGraphicFramePr>
          <p:nvPr>
            <p:extLst>
              <p:ext uri="{D42A27DB-BD31-4B8C-83A1-F6EECF244321}">
                <p14:modId xmlns:p14="http://schemas.microsoft.com/office/powerpoint/2010/main" val="3937278086"/>
              </p:ext>
            </p:extLst>
          </p:nvPr>
        </p:nvGraphicFramePr>
        <p:xfrm>
          <a:off x="439567" y="1862929"/>
          <a:ext cx="4957938" cy="2285705"/>
        </p:xfrm>
        <a:graphic>
          <a:graphicData uri="http://schemas.openxmlformats.org/drawingml/2006/table">
            <a:tbl>
              <a:tblPr firstRow="1" bandRow="1">
                <a:tableStyleId>{35758FB7-9AC5-4552-8A53-C91805E547FA}</a:tableStyleId>
              </a:tblPr>
              <a:tblGrid>
                <a:gridCol w="3013296">
                  <a:extLst>
                    <a:ext uri="{9D8B030D-6E8A-4147-A177-3AD203B41FA5}">
                      <a16:colId xmlns:a16="http://schemas.microsoft.com/office/drawing/2014/main" val="1486495126"/>
                    </a:ext>
                  </a:extLst>
                </a:gridCol>
                <a:gridCol w="1944642">
                  <a:extLst>
                    <a:ext uri="{9D8B030D-6E8A-4147-A177-3AD203B41FA5}">
                      <a16:colId xmlns:a16="http://schemas.microsoft.com/office/drawing/2014/main" val="1907920226"/>
                    </a:ext>
                  </a:extLst>
                </a:gridCol>
              </a:tblGrid>
              <a:tr h="395785">
                <a:tc>
                  <a:txBody>
                    <a:bodyPr/>
                    <a:lstStyle/>
                    <a:p>
                      <a:r>
                        <a:rPr lang="en-US" sz="1800" dirty="0">
                          <a:latin typeface="Merriweather" panose="00000500000000000000" pitchFamily="2" charset="0"/>
                        </a:rPr>
                        <a:t>Name </a:t>
                      </a:r>
                    </a:p>
                  </a:txBody>
                  <a:tcPr/>
                </a:tc>
                <a:tc>
                  <a:txBody>
                    <a:bodyPr/>
                    <a:lstStyle/>
                    <a:p>
                      <a:r>
                        <a:rPr lang="en-US" sz="1800" dirty="0">
                          <a:latin typeface="Merriweather" panose="00000500000000000000" pitchFamily="2" charset="0"/>
                        </a:rPr>
                        <a:t>ID </a:t>
                      </a:r>
                    </a:p>
                  </a:txBody>
                  <a:tcPr/>
                </a:tc>
                <a:extLst>
                  <a:ext uri="{0D108BD9-81ED-4DB2-BD59-A6C34878D82A}">
                    <a16:rowId xmlns:a16="http://schemas.microsoft.com/office/drawing/2014/main" val="2227575751"/>
                  </a:ext>
                </a:extLst>
              </a:tr>
              <a:tr h="624920">
                <a:tc>
                  <a:txBody>
                    <a:bodyPr/>
                    <a:lstStyle/>
                    <a:p>
                      <a:r>
                        <a:rPr lang="en-US" sz="1800" b="0" dirty="0">
                          <a:latin typeface="Merriweather" panose="00000500000000000000" pitchFamily="2" charset="0"/>
                        </a:rPr>
                        <a:t>1. MD AHSAMUL HAQUE </a:t>
                      </a:r>
                    </a:p>
                  </a:txBody>
                  <a:tcPr/>
                </a:tc>
                <a:tc>
                  <a:txBody>
                    <a:bodyPr/>
                    <a:lstStyle/>
                    <a:p>
                      <a:r>
                        <a:rPr lang="en-US" sz="1800" b="0" dirty="0">
                          <a:latin typeface="Merriweather" panose="00000500000000000000" pitchFamily="2" charset="0"/>
                        </a:rPr>
                        <a:t>22- 46089-1 </a:t>
                      </a:r>
                    </a:p>
                  </a:txBody>
                  <a:tcPr/>
                </a:tc>
                <a:extLst>
                  <a:ext uri="{0D108BD9-81ED-4DB2-BD59-A6C34878D82A}">
                    <a16:rowId xmlns:a16="http://schemas.microsoft.com/office/drawing/2014/main" val="3949605697"/>
                  </a:ext>
                </a:extLst>
              </a:tr>
              <a:tr h="624920">
                <a:tc>
                  <a:txBody>
                    <a:bodyPr/>
                    <a:lstStyle/>
                    <a:p>
                      <a:r>
                        <a:rPr lang="en-US" sz="1800" b="0" dirty="0">
                          <a:latin typeface="Merriweather" panose="00000500000000000000" pitchFamily="2" charset="0"/>
                        </a:rPr>
                        <a:t>2. MD. SHAFIN AHAMED</a:t>
                      </a:r>
                    </a:p>
                  </a:txBody>
                  <a:tcPr/>
                </a:tc>
                <a:tc>
                  <a:txBody>
                    <a:bodyPr/>
                    <a:lstStyle/>
                    <a:p>
                      <a:r>
                        <a:rPr lang="en-US" sz="1800" b="0" dirty="0">
                          <a:latin typeface="Merriweather" panose="00000500000000000000" pitchFamily="2" charset="0"/>
                        </a:rPr>
                        <a:t>22-46274-1</a:t>
                      </a:r>
                    </a:p>
                  </a:txBody>
                  <a:tcPr/>
                </a:tc>
                <a:extLst>
                  <a:ext uri="{0D108BD9-81ED-4DB2-BD59-A6C34878D82A}">
                    <a16:rowId xmlns:a16="http://schemas.microsoft.com/office/drawing/2014/main" val="28771496"/>
                  </a:ext>
                </a:extLst>
              </a:tr>
              <a:tr h="624920">
                <a:tc>
                  <a:txBody>
                    <a:bodyPr/>
                    <a:lstStyle/>
                    <a:p>
                      <a:r>
                        <a:rPr lang="en-US" sz="1800" b="0" dirty="0">
                          <a:latin typeface="Merriweather" panose="00000500000000000000" pitchFamily="2" charset="0"/>
                        </a:rPr>
                        <a:t>3 </a:t>
                      </a:r>
                      <a:r>
                        <a:rPr lang="en-US" sz="1800" b="0" i="0" kern="1200" dirty="0">
                          <a:solidFill>
                            <a:schemeClr val="dk1"/>
                          </a:solidFill>
                          <a:effectLst/>
                          <a:latin typeface="Merriweather" panose="00000500000000000000" pitchFamily="2" charset="0"/>
                          <a:ea typeface="+mn-ea"/>
                          <a:cs typeface="+mn-cs"/>
                        </a:rPr>
                        <a:t>AZRA MOKARRAMA KOSHIN</a:t>
                      </a:r>
                      <a:endParaRPr lang="en-US" sz="1800" b="0" dirty="0">
                        <a:latin typeface="Merriweather" panose="00000500000000000000" pitchFamily="2" charset="0"/>
                      </a:endParaRPr>
                    </a:p>
                  </a:txBody>
                  <a:tcPr/>
                </a:tc>
                <a:tc>
                  <a:txBody>
                    <a:bodyPr/>
                    <a:lstStyle/>
                    <a:p>
                      <a:r>
                        <a:rPr lang="en-US" sz="1800" b="0" dirty="0">
                          <a:latin typeface="Merriweather" panose="00000500000000000000" pitchFamily="2" charset="0"/>
                        </a:rPr>
                        <a:t>22- 46545-1</a:t>
                      </a:r>
                    </a:p>
                  </a:txBody>
                  <a:tcPr/>
                </a:tc>
                <a:extLst>
                  <a:ext uri="{0D108BD9-81ED-4DB2-BD59-A6C34878D82A}">
                    <a16:rowId xmlns:a16="http://schemas.microsoft.com/office/drawing/2014/main" val="3727467000"/>
                  </a:ext>
                </a:extLst>
              </a:tr>
            </a:tbl>
          </a:graphicData>
        </a:graphic>
      </p:graphicFrame>
      <p:sp>
        <p:nvSpPr>
          <p:cNvPr id="9" name="TextBox 8">
            <a:extLst>
              <a:ext uri="{FF2B5EF4-FFF2-40B4-BE49-F238E27FC236}">
                <a16:creationId xmlns:a16="http://schemas.microsoft.com/office/drawing/2014/main" id="{DBA1A825-D0D1-E799-A0FA-E5F0FFAD16D1}"/>
              </a:ext>
            </a:extLst>
          </p:cNvPr>
          <p:cNvSpPr txBox="1"/>
          <p:nvPr/>
        </p:nvSpPr>
        <p:spPr>
          <a:xfrm>
            <a:off x="535759" y="4240635"/>
            <a:ext cx="4728948" cy="369332"/>
          </a:xfrm>
          <a:prstGeom prst="rect">
            <a:avLst/>
          </a:prstGeom>
          <a:noFill/>
        </p:spPr>
        <p:txBody>
          <a:bodyPr wrap="square">
            <a:spAutoFit/>
          </a:bodyPr>
          <a:lstStyle/>
          <a:p>
            <a:r>
              <a:rPr lang="es-ES" sz="1800" b="1" dirty="0" err="1">
                <a:solidFill>
                  <a:srgbClr val="E0F6F9"/>
                </a:solidFill>
                <a:latin typeface="Merriweather" panose="00000500000000000000" pitchFamily="2" charset="0"/>
              </a:rPr>
              <a:t>Instructed</a:t>
            </a:r>
            <a:r>
              <a:rPr lang="es-ES" sz="1800" b="1" dirty="0">
                <a:solidFill>
                  <a:srgbClr val="E0F6F9"/>
                </a:solidFill>
                <a:latin typeface="Merriweather" panose="00000500000000000000" pitchFamily="2" charset="0"/>
              </a:rPr>
              <a:t> </a:t>
            </a:r>
            <a:r>
              <a:rPr lang="es-ES" sz="1800" b="1" dirty="0" err="1">
                <a:solidFill>
                  <a:srgbClr val="E0F6F9"/>
                </a:solidFill>
                <a:latin typeface="Merriweather" panose="00000500000000000000" pitchFamily="2" charset="0"/>
              </a:rPr>
              <a:t>By</a:t>
            </a:r>
            <a:r>
              <a:rPr lang="es-ES" sz="1800" b="1" dirty="0">
                <a:solidFill>
                  <a:srgbClr val="E0F6F9"/>
                </a:solidFill>
                <a:latin typeface="Merriweather" panose="00000500000000000000" pitchFamily="2" charset="0"/>
              </a:rPr>
              <a:t> : Dr. Abdullah Al </a:t>
            </a:r>
            <a:r>
              <a:rPr lang="es-ES" sz="1800" b="1" dirty="0" err="1">
                <a:solidFill>
                  <a:srgbClr val="E0F6F9"/>
                </a:solidFill>
                <a:latin typeface="Merriweather" panose="00000500000000000000" pitchFamily="2" charset="0"/>
              </a:rPr>
              <a:t>Nahid</a:t>
            </a:r>
            <a:r>
              <a:rPr lang="es-ES" sz="1800" b="1" dirty="0">
                <a:solidFill>
                  <a:srgbClr val="E0F6F9"/>
                </a:solidFill>
                <a:latin typeface="Merriweather" panose="00000500000000000000" pitchFamily="2" charset="0"/>
              </a:rPr>
              <a:t> </a:t>
            </a:r>
            <a:endParaRPr lang="en-US" b="1" dirty="0">
              <a:solidFill>
                <a:srgbClr val="E0F6F9"/>
              </a:solidFill>
            </a:endParaRPr>
          </a:p>
        </p:txBody>
      </p:sp>
    </p:spTree>
    <p:extLst>
      <p:ext uri="{BB962C8B-B14F-4D97-AF65-F5344CB8AC3E}">
        <p14:creationId xmlns:p14="http://schemas.microsoft.com/office/powerpoint/2010/main" val="533198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750"/>
                                        <p:tgtEl>
                                          <p:spTgt spid="30"/>
                                        </p:tgtEl>
                                      </p:cBhvr>
                                    </p:animEffect>
                                  </p:childTnLst>
                                </p:cTn>
                              </p:par>
                            </p:childTnLst>
                          </p:cTn>
                        </p:par>
                        <p:par>
                          <p:cTn id="8" fill="hold">
                            <p:stCondLst>
                              <p:cond delay="1750"/>
                            </p:stCondLst>
                            <p:childTnLst>
                              <p:par>
                                <p:cTn id="9" presetID="22" presetClass="entr" presetSubtype="4"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down)">
                                      <p:cBhvr>
                                        <p:cTn id="11" dur="1750"/>
                                        <p:tgtEl>
                                          <p:spTgt spid="38"/>
                                        </p:tgtEl>
                                      </p:cBhvr>
                                    </p:animEffect>
                                  </p:childTnLst>
                                </p:cTn>
                              </p:par>
                              <p:par>
                                <p:cTn id="12" presetID="22" presetClass="entr" presetSubtype="4" fill="hold" grpId="0" nodeType="withEffect">
                                  <p:stCondLst>
                                    <p:cond delay="250"/>
                                  </p:stCondLst>
                                  <p:childTnLst>
                                    <p:set>
                                      <p:cBhvr>
                                        <p:cTn id="13" dur="1" fill="hold">
                                          <p:stCondLst>
                                            <p:cond delay="0"/>
                                          </p:stCondLst>
                                        </p:cTn>
                                        <p:tgtEl>
                                          <p:spTgt spid="42"/>
                                        </p:tgtEl>
                                        <p:attrNameLst>
                                          <p:attrName>style.visibility</p:attrName>
                                        </p:attrNameLst>
                                      </p:cBhvr>
                                      <p:to>
                                        <p:strVal val="visible"/>
                                      </p:to>
                                    </p:set>
                                    <p:animEffect transition="in" filter="wipe(down)">
                                      <p:cBhvr>
                                        <p:cTn id="14" dur="1500"/>
                                        <p:tgtEl>
                                          <p:spTgt spid="42"/>
                                        </p:tgtEl>
                                      </p:cBhvr>
                                    </p:animEffect>
                                  </p:childTnLst>
                                </p:cTn>
                              </p:par>
                              <p:par>
                                <p:cTn id="15" presetID="22" presetClass="entr" presetSubtype="4" fill="hold" grpId="0" nodeType="withEffect">
                                  <p:stCondLst>
                                    <p:cond delay="200"/>
                                  </p:stCondLst>
                                  <p:childTnLst>
                                    <p:set>
                                      <p:cBhvr>
                                        <p:cTn id="16" dur="1" fill="hold">
                                          <p:stCondLst>
                                            <p:cond delay="0"/>
                                          </p:stCondLst>
                                        </p:cTn>
                                        <p:tgtEl>
                                          <p:spTgt spid="46"/>
                                        </p:tgtEl>
                                        <p:attrNameLst>
                                          <p:attrName>style.visibility</p:attrName>
                                        </p:attrNameLst>
                                      </p:cBhvr>
                                      <p:to>
                                        <p:strVal val="visible"/>
                                      </p:to>
                                    </p:set>
                                    <p:animEffect transition="in" filter="wipe(down)">
                                      <p:cBhvr>
                                        <p:cTn id="17" dur="1750"/>
                                        <p:tgtEl>
                                          <p:spTgt spid="46"/>
                                        </p:tgtEl>
                                      </p:cBhvr>
                                    </p:animEffect>
                                  </p:childTnLst>
                                </p:cTn>
                              </p:par>
                              <p:par>
                                <p:cTn id="18" presetID="42" presetClass="entr" presetSubtype="0" fill="hold" nodeType="withEffect">
                                  <p:stCondLst>
                                    <p:cond delay="1000"/>
                                  </p:stCondLst>
                                  <p:childTnLst>
                                    <p:set>
                                      <p:cBhvr>
                                        <p:cTn id="19" dur="1" fill="hold">
                                          <p:stCondLst>
                                            <p:cond delay="0"/>
                                          </p:stCondLst>
                                        </p:cTn>
                                        <p:tgtEl>
                                          <p:spTgt spid="57"/>
                                        </p:tgtEl>
                                        <p:attrNameLst>
                                          <p:attrName>style.visibility</p:attrName>
                                        </p:attrNameLst>
                                      </p:cBhvr>
                                      <p:to>
                                        <p:strVal val="visible"/>
                                      </p:to>
                                    </p:set>
                                    <p:animEffect transition="in" filter="fade">
                                      <p:cBhvr>
                                        <p:cTn id="20" dur="1750"/>
                                        <p:tgtEl>
                                          <p:spTgt spid="57"/>
                                        </p:tgtEl>
                                      </p:cBhvr>
                                    </p:animEffect>
                                    <p:anim calcmode="lin" valueType="num">
                                      <p:cBhvr>
                                        <p:cTn id="21" dur="1750" fill="hold"/>
                                        <p:tgtEl>
                                          <p:spTgt spid="57"/>
                                        </p:tgtEl>
                                        <p:attrNameLst>
                                          <p:attrName>ppt_x</p:attrName>
                                        </p:attrNameLst>
                                      </p:cBhvr>
                                      <p:tavLst>
                                        <p:tav tm="0">
                                          <p:val>
                                            <p:strVal val="#ppt_x"/>
                                          </p:val>
                                        </p:tav>
                                        <p:tav tm="100000">
                                          <p:val>
                                            <p:strVal val="#ppt_x"/>
                                          </p:val>
                                        </p:tav>
                                      </p:tavLst>
                                    </p:anim>
                                    <p:anim calcmode="lin" valueType="num">
                                      <p:cBhvr>
                                        <p:cTn id="22" dur="1750" fill="hold"/>
                                        <p:tgtEl>
                                          <p:spTgt spid="57"/>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1250"/>
                                  </p:stCondLst>
                                  <p:childTnLst>
                                    <p:set>
                                      <p:cBhvr>
                                        <p:cTn id="24" dur="1" fill="hold">
                                          <p:stCondLst>
                                            <p:cond delay="0"/>
                                          </p:stCondLst>
                                        </p:cTn>
                                        <p:tgtEl>
                                          <p:spTgt spid="58"/>
                                        </p:tgtEl>
                                        <p:attrNameLst>
                                          <p:attrName>style.visibility</p:attrName>
                                        </p:attrNameLst>
                                      </p:cBhvr>
                                      <p:to>
                                        <p:strVal val="visible"/>
                                      </p:to>
                                    </p:set>
                                    <p:animEffect transition="in" filter="fade">
                                      <p:cBhvr>
                                        <p:cTn id="25" dur="1750"/>
                                        <p:tgtEl>
                                          <p:spTgt spid="58"/>
                                        </p:tgtEl>
                                      </p:cBhvr>
                                    </p:animEffect>
                                    <p:anim calcmode="lin" valueType="num">
                                      <p:cBhvr>
                                        <p:cTn id="26" dur="1750" fill="hold"/>
                                        <p:tgtEl>
                                          <p:spTgt spid="58"/>
                                        </p:tgtEl>
                                        <p:attrNameLst>
                                          <p:attrName>ppt_x</p:attrName>
                                        </p:attrNameLst>
                                      </p:cBhvr>
                                      <p:tavLst>
                                        <p:tav tm="0">
                                          <p:val>
                                            <p:strVal val="#ppt_x"/>
                                          </p:val>
                                        </p:tav>
                                        <p:tav tm="100000">
                                          <p:val>
                                            <p:strVal val="#ppt_x"/>
                                          </p:val>
                                        </p:tav>
                                      </p:tavLst>
                                    </p:anim>
                                    <p:anim calcmode="lin" valueType="num">
                                      <p:cBhvr>
                                        <p:cTn id="27" dur="1750" fill="hold"/>
                                        <p:tgtEl>
                                          <p:spTgt spid="58"/>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1000"/>
                                  </p:stCondLst>
                                  <p:childTnLst>
                                    <p:set>
                                      <p:cBhvr>
                                        <p:cTn id="29" dur="1" fill="hold">
                                          <p:stCondLst>
                                            <p:cond delay="0"/>
                                          </p:stCondLst>
                                        </p:cTn>
                                        <p:tgtEl>
                                          <p:spTgt spid="59"/>
                                        </p:tgtEl>
                                        <p:attrNameLst>
                                          <p:attrName>style.visibility</p:attrName>
                                        </p:attrNameLst>
                                      </p:cBhvr>
                                      <p:to>
                                        <p:strVal val="visible"/>
                                      </p:to>
                                    </p:set>
                                    <p:animEffect transition="in" filter="fade">
                                      <p:cBhvr>
                                        <p:cTn id="30" dur="1750"/>
                                        <p:tgtEl>
                                          <p:spTgt spid="59"/>
                                        </p:tgtEl>
                                      </p:cBhvr>
                                    </p:animEffect>
                                    <p:anim calcmode="lin" valueType="num">
                                      <p:cBhvr>
                                        <p:cTn id="31" dur="1750" fill="hold"/>
                                        <p:tgtEl>
                                          <p:spTgt spid="59"/>
                                        </p:tgtEl>
                                        <p:attrNameLst>
                                          <p:attrName>ppt_x</p:attrName>
                                        </p:attrNameLst>
                                      </p:cBhvr>
                                      <p:tavLst>
                                        <p:tav tm="0">
                                          <p:val>
                                            <p:strVal val="#ppt_x"/>
                                          </p:val>
                                        </p:tav>
                                        <p:tav tm="100000">
                                          <p:val>
                                            <p:strVal val="#ppt_x"/>
                                          </p:val>
                                        </p:tav>
                                      </p:tavLst>
                                    </p:anim>
                                    <p:anim calcmode="lin" valueType="num">
                                      <p:cBhvr>
                                        <p:cTn id="32" dur="1750" fill="hold"/>
                                        <p:tgtEl>
                                          <p:spTgt spid="59"/>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1250"/>
                                  </p:stCondLst>
                                  <p:childTnLst>
                                    <p:set>
                                      <p:cBhvr>
                                        <p:cTn id="34" dur="1" fill="hold">
                                          <p:stCondLst>
                                            <p:cond delay="0"/>
                                          </p:stCondLst>
                                        </p:cTn>
                                        <p:tgtEl>
                                          <p:spTgt spid="60"/>
                                        </p:tgtEl>
                                        <p:attrNameLst>
                                          <p:attrName>style.visibility</p:attrName>
                                        </p:attrNameLst>
                                      </p:cBhvr>
                                      <p:to>
                                        <p:strVal val="visible"/>
                                      </p:to>
                                    </p:set>
                                    <p:animEffect transition="in" filter="fade">
                                      <p:cBhvr>
                                        <p:cTn id="35" dur="1750"/>
                                        <p:tgtEl>
                                          <p:spTgt spid="60"/>
                                        </p:tgtEl>
                                      </p:cBhvr>
                                    </p:animEffect>
                                    <p:anim calcmode="lin" valueType="num">
                                      <p:cBhvr>
                                        <p:cTn id="36" dur="1750" fill="hold"/>
                                        <p:tgtEl>
                                          <p:spTgt spid="60"/>
                                        </p:tgtEl>
                                        <p:attrNameLst>
                                          <p:attrName>ppt_x</p:attrName>
                                        </p:attrNameLst>
                                      </p:cBhvr>
                                      <p:tavLst>
                                        <p:tav tm="0">
                                          <p:val>
                                            <p:strVal val="#ppt_x"/>
                                          </p:val>
                                        </p:tav>
                                        <p:tav tm="100000">
                                          <p:val>
                                            <p:strVal val="#ppt_x"/>
                                          </p:val>
                                        </p:tav>
                                      </p:tavLst>
                                    </p:anim>
                                    <p:anim calcmode="lin" valueType="num">
                                      <p:cBhvr>
                                        <p:cTn id="37" dur="1750" fill="hold"/>
                                        <p:tgtEl>
                                          <p:spTgt spid="60"/>
                                        </p:tgtEl>
                                        <p:attrNameLst>
                                          <p:attrName>ppt_y</p:attrName>
                                        </p:attrNameLst>
                                      </p:cBhvr>
                                      <p:tavLst>
                                        <p:tav tm="0">
                                          <p:val>
                                            <p:strVal val="#ppt_y+.1"/>
                                          </p:val>
                                        </p:tav>
                                        <p:tav tm="100000">
                                          <p:val>
                                            <p:strVal val="#ppt_y"/>
                                          </p:val>
                                        </p:tav>
                                      </p:tavLst>
                                    </p:anim>
                                  </p:childTnLst>
                                </p:cTn>
                              </p:par>
                            </p:childTnLst>
                          </p:cTn>
                        </p:par>
                        <p:par>
                          <p:cTn id="38" fill="hold">
                            <p:stCondLst>
                              <p:cond delay="4750"/>
                            </p:stCondLst>
                            <p:childTnLst>
                              <p:par>
                                <p:cTn id="39" presetID="10" presetClass="entr" presetSubtype="0" fill="hold" nodeType="after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childTnLst>
                          </p:cTn>
                        </p:par>
                        <p:par>
                          <p:cTn id="42" fill="hold">
                            <p:stCondLst>
                              <p:cond delay="5250"/>
                            </p:stCondLst>
                            <p:childTnLst>
                              <p:par>
                                <p:cTn id="43" presetID="42" presetClass="path" presetSubtype="0" accel="50000" decel="50000" fill="hold" nodeType="afterEffect">
                                  <p:stCondLst>
                                    <p:cond delay="50"/>
                                  </p:stCondLst>
                                  <p:childTnLst>
                                    <p:animMotion origin="layout" path="M -8.33333E-7 8.64198E-7 L 0.0007 0.35833 " pathEditMode="relative" rAng="0" ptsTypes="AA">
                                      <p:cBhvr>
                                        <p:cTn id="44" dur="2500" fill="hold"/>
                                        <p:tgtEl>
                                          <p:spTgt spid="24"/>
                                        </p:tgtEl>
                                        <p:attrNameLst>
                                          <p:attrName>ppt_x</p:attrName>
                                          <p:attrName>ppt_y</p:attrName>
                                        </p:attrNameLst>
                                      </p:cBhvr>
                                      <p:rCtr x="35" y="17901"/>
                                    </p:animMotion>
                                  </p:childTnLst>
                                </p:cTn>
                              </p:par>
                            </p:childTnLst>
                          </p:cTn>
                        </p:par>
                        <p:par>
                          <p:cTn id="45" fill="hold">
                            <p:stCondLst>
                              <p:cond delay="7800"/>
                            </p:stCondLst>
                            <p:childTnLst>
                              <p:par>
                                <p:cTn id="46" presetID="10" presetClass="exit" presetSubtype="0" fill="hold" nodeType="afterEffect">
                                  <p:stCondLst>
                                    <p:cond delay="0"/>
                                  </p:stCondLst>
                                  <p:childTnLst>
                                    <p:animEffect transition="out" filter="fade">
                                      <p:cBhvr>
                                        <p:cTn id="47" dur="500"/>
                                        <p:tgtEl>
                                          <p:spTgt spid="24"/>
                                        </p:tgtEl>
                                      </p:cBhvr>
                                    </p:animEffect>
                                    <p:set>
                                      <p:cBhvr>
                                        <p:cTn id="48" dur="1" fill="hold">
                                          <p:stCondLst>
                                            <p:cond delay="499"/>
                                          </p:stCondLst>
                                        </p:cTn>
                                        <p:tgtEl>
                                          <p:spTgt spid="24"/>
                                        </p:tgtEl>
                                        <p:attrNameLst>
                                          <p:attrName>style.visibility</p:attrName>
                                        </p:attrNameLst>
                                      </p:cBhvr>
                                      <p:to>
                                        <p:strVal val="hidden"/>
                                      </p:to>
                                    </p:set>
                                  </p:childTnLst>
                                </p:cTn>
                              </p:par>
                            </p:childTnLst>
                          </p:cTn>
                        </p:par>
                        <p:par>
                          <p:cTn id="49" fill="hold">
                            <p:stCondLst>
                              <p:cond delay="8300"/>
                            </p:stCondLst>
                            <p:childTnLst>
                              <p:par>
                                <p:cTn id="50" presetID="42" presetClass="entr" presetSubtype="0" fill="hold" nodeType="after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fade">
                                      <p:cBhvr>
                                        <p:cTn id="52" dur="1500"/>
                                        <p:tgtEl>
                                          <p:spTgt spid="53"/>
                                        </p:tgtEl>
                                      </p:cBhvr>
                                    </p:animEffect>
                                    <p:anim calcmode="lin" valueType="num">
                                      <p:cBhvr>
                                        <p:cTn id="53" dur="1500" fill="hold"/>
                                        <p:tgtEl>
                                          <p:spTgt spid="53"/>
                                        </p:tgtEl>
                                        <p:attrNameLst>
                                          <p:attrName>ppt_x</p:attrName>
                                        </p:attrNameLst>
                                      </p:cBhvr>
                                      <p:tavLst>
                                        <p:tav tm="0">
                                          <p:val>
                                            <p:strVal val="#ppt_x"/>
                                          </p:val>
                                        </p:tav>
                                        <p:tav tm="100000">
                                          <p:val>
                                            <p:strVal val="#ppt_x"/>
                                          </p:val>
                                        </p:tav>
                                      </p:tavLst>
                                    </p:anim>
                                    <p:anim calcmode="lin" valueType="num">
                                      <p:cBhvr>
                                        <p:cTn id="54" dur="1500" fill="hold"/>
                                        <p:tgtEl>
                                          <p:spTgt spid="53"/>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500"/>
                                  </p:stCondLst>
                                  <p:childTnLst>
                                    <p:set>
                                      <p:cBhvr>
                                        <p:cTn id="56" dur="1" fill="hold">
                                          <p:stCondLst>
                                            <p:cond delay="0"/>
                                          </p:stCondLst>
                                        </p:cTn>
                                        <p:tgtEl>
                                          <p:spTgt spid="50"/>
                                        </p:tgtEl>
                                        <p:attrNameLst>
                                          <p:attrName>style.visibility</p:attrName>
                                        </p:attrNameLst>
                                      </p:cBhvr>
                                      <p:to>
                                        <p:strVal val="visible"/>
                                      </p:to>
                                    </p:set>
                                    <p:animEffect transition="in" filter="fade">
                                      <p:cBhvr>
                                        <p:cTn id="57" dur="2250"/>
                                        <p:tgtEl>
                                          <p:spTgt spid="50"/>
                                        </p:tgtEl>
                                      </p:cBhvr>
                                    </p:animEffect>
                                    <p:anim calcmode="lin" valueType="num">
                                      <p:cBhvr>
                                        <p:cTn id="58" dur="2250" fill="hold"/>
                                        <p:tgtEl>
                                          <p:spTgt spid="50"/>
                                        </p:tgtEl>
                                        <p:attrNameLst>
                                          <p:attrName>ppt_x</p:attrName>
                                        </p:attrNameLst>
                                      </p:cBhvr>
                                      <p:tavLst>
                                        <p:tav tm="0">
                                          <p:val>
                                            <p:strVal val="#ppt_x"/>
                                          </p:val>
                                        </p:tav>
                                        <p:tav tm="100000">
                                          <p:val>
                                            <p:strVal val="#ppt_x"/>
                                          </p:val>
                                        </p:tav>
                                      </p:tavLst>
                                    </p:anim>
                                    <p:anim calcmode="lin" valueType="num">
                                      <p:cBhvr>
                                        <p:cTn id="59" dur="2250" fill="hold"/>
                                        <p:tgtEl>
                                          <p:spTgt spid="50"/>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250"/>
                                  </p:stCondLst>
                                  <p:childTnLst>
                                    <p:set>
                                      <p:cBhvr>
                                        <p:cTn id="61" dur="1" fill="hold">
                                          <p:stCondLst>
                                            <p:cond delay="0"/>
                                          </p:stCondLst>
                                        </p:cTn>
                                        <p:tgtEl>
                                          <p:spTgt spid="49"/>
                                        </p:tgtEl>
                                        <p:attrNameLst>
                                          <p:attrName>style.visibility</p:attrName>
                                        </p:attrNameLst>
                                      </p:cBhvr>
                                      <p:to>
                                        <p:strVal val="visible"/>
                                      </p:to>
                                    </p:set>
                                    <p:animEffect transition="in" filter="fade">
                                      <p:cBhvr>
                                        <p:cTn id="62" dur="1500"/>
                                        <p:tgtEl>
                                          <p:spTgt spid="49"/>
                                        </p:tgtEl>
                                      </p:cBhvr>
                                    </p:animEffect>
                                    <p:anim calcmode="lin" valueType="num">
                                      <p:cBhvr>
                                        <p:cTn id="63" dur="1500" fill="hold"/>
                                        <p:tgtEl>
                                          <p:spTgt spid="49"/>
                                        </p:tgtEl>
                                        <p:attrNameLst>
                                          <p:attrName>ppt_x</p:attrName>
                                        </p:attrNameLst>
                                      </p:cBhvr>
                                      <p:tavLst>
                                        <p:tav tm="0">
                                          <p:val>
                                            <p:strVal val="#ppt_x"/>
                                          </p:val>
                                        </p:tav>
                                        <p:tav tm="100000">
                                          <p:val>
                                            <p:strVal val="#ppt_x"/>
                                          </p:val>
                                        </p:tav>
                                      </p:tavLst>
                                    </p:anim>
                                    <p:anim calcmode="lin" valueType="num">
                                      <p:cBhvr>
                                        <p:cTn id="64" dur="1500" fill="hold"/>
                                        <p:tgtEl>
                                          <p:spTgt spid="49"/>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500"/>
                                  </p:stCondLst>
                                  <p:childTnLst>
                                    <p:set>
                                      <p:cBhvr>
                                        <p:cTn id="66" dur="1" fill="hold">
                                          <p:stCondLst>
                                            <p:cond delay="0"/>
                                          </p:stCondLst>
                                        </p:cTn>
                                        <p:tgtEl>
                                          <p:spTgt spid="55"/>
                                        </p:tgtEl>
                                        <p:attrNameLst>
                                          <p:attrName>style.visibility</p:attrName>
                                        </p:attrNameLst>
                                      </p:cBhvr>
                                      <p:to>
                                        <p:strVal val="visible"/>
                                      </p:to>
                                    </p:set>
                                    <p:animEffect transition="in" filter="fade">
                                      <p:cBhvr>
                                        <p:cTn id="67" dur="1750"/>
                                        <p:tgtEl>
                                          <p:spTgt spid="55"/>
                                        </p:tgtEl>
                                      </p:cBhvr>
                                    </p:animEffect>
                                    <p:anim calcmode="lin" valueType="num">
                                      <p:cBhvr>
                                        <p:cTn id="68" dur="1750" fill="hold"/>
                                        <p:tgtEl>
                                          <p:spTgt spid="55"/>
                                        </p:tgtEl>
                                        <p:attrNameLst>
                                          <p:attrName>ppt_x</p:attrName>
                                        </p:attrNameLst>
                                      </p:cBhvr>
                                      <p:tavLst>
                                        <p:tav tm="0">
                                          <p:val>
                                            <p:strVal val="#ppt_x"/>
                                          </p:val>
                                        </p:tav>
                                        <p:tav tm="100000">
                                          <p:val>
                                            <p:strVal val="#ppt_x"/>
                                          </p:val>
                                        </p:tav>
                                      </p:tavLst>
                                    </p:anim>
                                    <p:anim calcmode="lin" valueType="num">
                                      <p:cBhvr>
                                        <p:cTn id="69" dur="1750" fill="hold"/>
                                        <p:tgtEl>
                                          <p:spTgt spid="55"/>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500"/>
                                  </p:stCondLst>
                                  <p:childTnLst>
                                    <p:set>
                                      <p:cBhvr>
                                        <p:cTn id="71" dur="1" fill="hold">
                                          <p:stCondLst>
                                            <p:cond delay="0"/>
                                          </p:stCondLst>
                                        </p:cTn>
                                        <p:tgtEl>
                                          <p:spTgt spid="54"/>
                                        </p:tgtEl>
                                        <p:attrNameLst>
                                          <p:attrName>style.visibility</p:attrName>
                                        </p:attrNameLst>
                                      </p:cBhvr>
                                      <p:to>
                                        <p:strVal val="visible"/>
                                      </p:to>
                                    </p:set>
                                    <p:animEffect transition="in" filter="fade">
                                      <p:cBhvr>
                                        <p:cTn id="72" dur="1750"/>
                                        <p:tgtEl>
                                          <p:spTgt spid="54"/>
                                        </p:tgtEl>
                                      </p:cBhvr>
                                    </p:animEffect>
                                    <p:anim calcmode="lin" valueType="num">
                                      <p:cBhvr>
                                        <p:cTn id="73" dur="1750" fill="hold"/>
                                        <p:tgtEl>
                                          <p:spTgt spid="54"/>
                                        </p:tgtEl>
                                        <p:attrNameLst>
                                          <p:attrName>ppt_x</p:attrName>
                                        </p:attrNameLst>
                                      </p:cBhvr>
                                      <p:tavLst>
                                        <p:tav tm="0">
                                          <p:val>
                                            <p:strVal val="#ppt_x"/>
                                          </p:val>
                                        </p:tav>
                                        <p:tav tm="100000">
                                          <p:val>
                                            <p:strVal val="#ppt_x"/>
                                          </p:val>
                                        </p:tav>
                                      </p:tavLst>
                                    </p:anim>
                                    <p:anim calcmode="lin" valueType="num">
                                      <p:cBhvr>
                                        <p:cTn id="74" dur="1750" fill="hold"/>
                                        <p:tgtEl>
                                          <p:spTgt spid="54"/>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500"/>
                                  </p:stCondLst>
                                  <p:childTnLst>
                                    <p:set>
                                      <p:cBhvr>
                                        <p:cTn id="76" dur="1" fill="hold">
                                          <p:stCondLst>
                                            <p:cond delay="0"/>
                                          </p:stCondLst>
                                        </p:cTn>
                                        <p:tgtEl>
                                          <p:spTgt spid="56"/>
                                        </p:tgtEl>
                                        <p:attrNameLst>
                                          <p:attrName>style.visibility</p:attrName>
                                        </p:attrNameLst>
                                      </p:cBhvr>
                                      <p:to>
                                        <p:strVal val="visible"/>
                                      </p:to>
                                    </p:set>
                                    <p:animEffect transition="in" filter="fade">
                                      <p:cBhvr>
                                        <p:cTn id="77" dur="1000"/>
                                        <p:tgtEl>
                                          <p:spTgt spid="56"/>
                                        </p:tgtEl>
                                      </p:cBhvr>
                                    </p:animEffect>
                                    <p:anim calcmode="lin" valueType="num">
                                      <p:cBhvr>
                                        <p:cTn id="78" dur="1000" fill="hold"/>
                                        <p:tgtEl>
                                          <p:spTgt spid="56"/>
                                        </p:tgtEl>
                                        <p:attrNameLst>
                                          <p:attrName>ppt_x</p:attrName>
                                        </p:attrNameLst>
                                      </p:cBhvr>
                                      <p:tavLst>
                                        <p:tav tm="0">
                                          <p:val>
                                            <p:strVal val="#ppt_x"/>
                                          </p:val>
                                        </p:tav>
                                        <p:tav tm="100000">
                                          <p:val>
                                            <p:strVal val="#ppt_x"/>
                                          </p:val>
                                        </p:tav>
                                      </p:tavLst>
                                    </p:anim>
                                    <p:anim calcmode="lin" valueType="num">
                                      <p:cBhvr>
                                        <p:cTn id="79" dur="1000" fill="hold"/>
                                        <p:tgtEl>
                                          <p:spTgt spid="56"/>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500"/>
                                  </p:stCondLst>
                                  <p:childTnLst>
                                    <p:set>
                                      <p:cBhvr>
                                        <p:cTn id="81" dur="1" fill="hold">
                                          <p:stCondLst>
                                            <p:cond delay="0"/>
                                          </p:stCondLst>
                                        </p:cTn>
                                        <p:tgtEl>
                                          <p:spTgt spid="52"/>
                                        </p:tgtEl>
                                        <p:attrNameLst>
                                          <p:attrName>style.visibility</p:attrName>
                                        </p:attrNameLst>
                                      </p:cBhvr>
                                      <p:to>
                                        <p:strVal val="visible"/>
                                      </p:to>
                                    </p:set>
                                    <p:animEffect transition="in" filter="fade">
                                      <p:cBhvr>
                                        <p:cTn id="82" dur="1000"/>
                                        <p:tgtEl>
                                          <p:spTgt spid="52"/>
                                        </p:tgtEl>
                                      </p:cBhvr>
                                    </p:animEffect>
                                    <p:anim calcmode="lin" valueType="num">
                                      <p:cBhvr>
                                        <p:cTn id="83" dur="1000" fill="hold"/>
                                        <p:tgtEl>
                                          <p:spTgt spid="52"/>
                                        </p:tgtEl>
                                        <p:attrNameLst>
                                          <p:attrName>ppt_x</p:attrName>
                                        </p:attrNameLst>
                                      </p:cBhvr>
                                      <p:tavLst>
                                        <p:tav tm="0">
                                          <p:val>
                                            <p:strVal val="#ppt_x"/>
                                          </p:val>
                                        </p:tav>
                                        <p:tav tm="100000">
                                          <p:val>
                                            <p:strVal val="#ppt_x"/>
                                          </p:val>
                                        </p:tav>
                                      </p:tavLst>
                                    </p:anim>
                                    <p:anim calcmode="lin" valueType="num">
                                      <p:cBhvr>
                                        <p:cTn id="84" dur="1000" fill="hold"/>
                                        <p:tgtEl>
                                          <p:spTgt spid="52"/>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500"/>
                                  </p:stCondLst>
                                  <p:childTnLst>
                                    <p:set>
                                      <p:cBhvr>
                                        <p:cTn id="86" dur="1" fill="hold">
                                          <p:stCondLst>
                                            <p:cond delay="0"/>
                                          </p:stCondLst>
                                        </p:cTn>
                                        <p:tgtEl>
                                          <p:spTgt spid="51"/>
                                        </p:tgtEl>
                                        <p:attrNameLst>
                                          <p:attrName>style.visibility</p:attrName>
                                        </p:attrNameLst>
                                      </p:cBhvr>
                                      <p:to>
                                        <p:strVal val="visible"/>
                                      </p:to>
                                    </p:set>
                                    <p:animEffect transition="in" filter="fade">
                                      <p:cBhvr>
                                        <p:cTn id="87" dur="2000"/>
                                        <p:tgtEl>
                                          <p:spTgt spid="51"/>
                                        </p:tgtEl>
                                      </p:cBhvr>
                                    </p:animEffect>
                                    <p:anim calcmode="lin" valueType="num">
                                      <p:cBhvr>
                                        <p:cTn id="88" dur="2000" fill="hold"/>
                                        <p:tgtEl>
                                          <p:spTgt spid="51"/>
                                        </p:tgtEl>
                                        <p:attrNameLst>
                                          <p:attrName>ppt_x</p:attrName>
                                        </p:attrNameLst>
                                      </p:cBhvr>
                                      <p:tavLst>
                                        <p:tav tm="0">
                                          <p:val>
                                            <p:strVal val="#ppt_x"/>
                                          </p:val>
                                        </p:tav>
                                        <p:tav tm="100000">
                                          <p:val>
                                            <p:strVal val="#ppt_x"/>
                                          </p:val>
                                        </p:tav>
                                      </p:tavLst>
                                    </p:anim>
                                    <p:anim calcmode="lin" valueType="num">
                                      <p:cBhvr>
                                        <p:cTn id="89" dur="2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2" grpId="0" animBg="1"/>
      <p:bldP spid="4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4AE7E7"/>
            </a:gs>
            <a:gs pos="29000">
              <a:srgbClr val="DCF5F9"/>
            </a:gs>
            <a:gs pos="71000">
              <a:srgbClr val="4AE7E7"/>
            </a:gs>
            <a:gs pos="100000">
              <a:srgbClr val="32B1C2"/>
            </a:gs>
          </a:gsLst>
          <a:path path="circle">
            <a:fillToRect l="100000" b="100000"/>
          </a:path>
          <a:tileRect t="-100000" r="-100000"/>
        </a:gradFill>
        <a:effectLst/>
      </p:bgPr>
    </p:bg>
    <p:spTree>
      <p:nvGrpSpPr>
        <p:cNvPr id="1" name=""/>
        <p:cNvGrpSpPr/>
        <p:nvPr/>
      </p:nvGrpSpPr>
      <p:grpSpPr>
        <a:xfrm>
          <a:off x="0" y="0"/>
          <a:ext cx="0" cy="0"/>
          <a:chOff x="0" y="0"/>
          <a:chExt cx="0" cy="0"/>
        </a:xfrm>
      </p:grpSpPr>
      <p:pic>
        <p:nvPicPr>
          <p:cNvPr id="26" name="Imagen 25" descr="Patrón de fondo&#10;&#10;Descripción generada automáticamente">
            <a:extLst>
              <a:ext uri="{FF2B5EF4-FFF2-40B4-BE49-F238E27FC236}">
                <a16:creationId xmlns:a16="http://schemas.microsoft.com/office/drawing/2014/main" id="{49A17CB3-0B88-4F6C-B5EC-1E1D0951B9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2380" y="831834"/>
            <a:ext cx="884864" cy="3371138"/>
          </a:xfrm>
          <a:prstGeom prst="rect">
            <a:avLst/>
          </a:prstGeom>
        </p:spPr>
      </p:pic>
      <p:sp>
        <p:nvSpPr>
          <p:cNvPr id="4" name="Title 3">
            <a:extLst>
              <a:ext uri="{FF2B5EF4-FFF2-40B4-BE49-F238E27FC236}">
                <a16:creationId xmlns:a16="http://schemas.microsoft.com/office/drawing/2014/main" id="{8E68F8C9-9363-411D-9575-F40C87BDBCAB}"/>
              </a:ext>
            </a:extLst>
          </p:cNvPr>
          <p:cNvSpPr>
            <a:spLocks noGrp="1"/>
          </p:cNvSpPr>
          <p:nvPr>
            <p:ph type="title"/>
          </p:nvPr>
        </p:nvSpPr>
        <p:spPr>
          <a:xfrm>
            <a:off x="784043" y="323930"/>
            <a:ext cx="7696200" cy="715566"/>
          </a:xfrm>
        </p:spPr>
        <p:txBody>
          <a:bodyPr>
            <a:normAutofit/>
          </a:bodyPr>
          <a:lstStyle/>
          <a:p>
            <a:pPr algn="ctr"/>
            <a:r>
              <a:rPr lang="en" u="sng" dirty="0">
                <a:effectLst>
                  <a:outerShdw blurRad="38100" dist="38100" dir="2700000" algn="tl">
                    <a:srgbClr val="000000">
                      <a:alpha val="43137"/>
                    </a:srgbClr>
                  </a:outerShdw>
                </a:effectLst>
                <a:latin typeface="Merriweather" panose="00000500000000000000" pitchFamily="2" charset="0"/>
              </a:rPr>
              <a:t>Table of contents</a:t>
            </a:r>
            <a:endParaRPr lang="en-US" sz="4000" b="1" u="sng" dirty="0">
              <a:solidFill>
                <a:srgbClr val="B11670"/>
              </a:solidFill>
              <a:effectLst>
                <a:outerShdw blurRad="38100" dist="38100" dir="2700000" algn="tl">
                  <a:srgbClr val="000000">
                    <a:alpha val="43137"/>
                  </a:srgbClr>
                </a:outerShdw>
              </a:effectLst>
              <a:latin typeface="Merriweather" panose="00000500000000000000" pitchFamily="2" charset="0"/>
              <a:cs typeface="Amatic SC" panose="00000500000000000000" pitchFamily="2" charset="-79"/>
            </a:endParaRPr>
          </a:p>
        </p:txBody>
      </p:sp>
      <p:sp>
        <p:nvSpPr>
          <p:cNvPr id="5" name="Content Placeholder 4">
            <a:extLst>
              <a:ext uri="{FF2B5EF4-FFF2-40B4-BE49-F238E27FC236}">
                <a16:creationId xmlns:a16="http://schemas.microsoft.com/office/drawing/2014/main" id="{09FC422D-C590-4546-A610-C5B81B3A5334}"/>
              </a:ext>
            </a:extLst>
          </p:cNvPr>
          <p:cNvSpPr>
            <a:spLocks noGrp="1"/>
          </p:cNvSpPr>
          <p:nvPr>
            <p:ph idx="1"/>
          </p:nvPr>
        </p:nvSpPr>
        <p:spPr>
          <a:xfrm>
            <a:off x="1885674" y="1039496"/>
            <a:ext cx="5492937" cy="3354433"/>
          </a:xfrm>
        </p:spPr>
        <p:txBody>
          <a:bodyPr>
            <a:noAutofit/>
          </a:bodyPr>
          <a:lstStyle/>
          <a:p>
            <a:pPr marL="228600" indent="-228600" rtl="0">
              <a:lnSpc>
                <a:spcPct val="100000"/>
              </a:lnSpc>
              <a:spcBef>
                <a:spcPts val="0"/>
              </a:spcBef>
              <a:spcAft>
                <a:spcPts val="0"/>
              </a:spcAft>
              <a:buClr>
                <a:srgbClr val="B11670"/>
              </a:buClr>
              <a:buFont typeface="+mj-lt"/>
              <a:buAutoNum type="arabicPeriod"/>
            </a:pPr>
            <a:r>
              <a:rPr lang="en-US" sz="2400" b="1" i="0" u="none" strike="noStrike" dirty="0">
                <a:solidFill>
                  <a:schemeClr val="tx1"/>
                </a:solidFill>
                <a:effectLst/>
                <a:latin typeface="Merriweather" panose="00000500000000000000" pitchFamily="2" charset="0"/>
              </a:rPr>
              <a:t>Experiment Title </a:t>
            </a:r>
            <a:endParaRPr lang="en-US" sz="2400" b="1" dirty="0">
              <a:solidFill>
                <a:schemeClr val="tx1"/>
              </a:solidFill>
              <a:effectLst/>
              <a:latin typeface="Merriweather" panose="00000500000000000000" pitchFamily="2" charset="0"/>
            </a:endParaRPr>
          </a:p>
          <a:p>
            <a:pPr marL="228600" indent="-228600" rtl="0" fontAlgn="base">
              <a:lnSpc>
                <a:spcPct val="100000"/>
              </a:lnSpc>
              <a:spcBef>
                <a:spcPts val="0"/>
              </a:spcBef>
              <a:spcAft>
                <a:spcPts val="0"/>
              </a:spcAft>
              <a:buClr>
                <a:srgbClr val="B11670"/>
              </a:buClr>
              <a:buFont typeface="+mj-lt"/>
              <a:buAutoNum type="arabicPeriod"/>
            </a:pPr>
            <a:r>
              <a:rPr lang="en-US" sz="2400" b="1" i="0" u="none" strike="noStrike" dirty="0">
                <a:solidFill>
                  <a:schemeClr val="tx1"/>
                </a:solidFill>
                <a:effectLst/>
                <a:latin typeface="Merriweather" panose="00000500000000000000" pitchFamily="2" charset="0"/>
              </a:rPr>
              <a:t>Objective</a:t>
            </a:r>
          </a:p>
          <a:p>
            <a:pPr marL="228600" indent="-228600" rtl="0" fontAlgn="base">
              <a:lnSpc>
                <a:spcPct val="100000"/>
              </a:lnSpc>
              <a:spcBef>
                <a:spcPts val="0"/>
              </a:spcBef>
              <a:spcAft>
                <a:spcPts val="0"/>
              </a:spcAft>
              <a:buClr>
                <a:srgbClr val="B11670"/>
              </a:buClr>
              <a:buFont typeface="+mj-lt"/>
              <a:buAutoNum type="arabicPeriod"/>
            </a:pPr>
            <a:r>
              <a:rPr lang="en-US" sz="2400" b="1" i="0" u="none" strike="noStrike" dirty="0">
                <a:solidFill>
                  <a:schemeClr val="tx1"/>
                </a:solidFill>
                <a:effectLst/>
                <a:latin typeface="Merriweather" panose="00000500000000000000" pitchFamily="2" charset="0"/>
              </a:rPr>
              <a:t>Theory</a:t>
            </a:r>
            <a:endParaRPr lang="en-US" sz="2400" b="1" i="0" strike="noStrike" dirty="0">
              <a:solidFill>
                <a:schemeClr val="tx1"/>
              </a:solidFill>
              <a:effectLst/>
              <a:latin typeface="Merriweather" panose="00000500000000000000" pitchFamily="2" charset="0"/>
            </a:endParaRPr>
          </a:p>
          <a:p>
            <a:pPr marL="228600" indent="-228600" rtl="0" fontAlgn="base">
              <a:lnSpc>
                <a:spcPct val="100000"/>
              </a:lnSpc>
              <a:spcBef>
                <a:spcPts val="0"/>
              </a:spcBef>
              <a:spcAft>
                <a:spcPts val="0"/>
              </a:spcAft>
              <a:buClr>
                <a:srgbClr val="B11670"/>
              </a:buClr>
              <a:buFont typeface="+mj-lt"/>
              <a:buAutoNum type="arabicPeriod"/>
            </a:pPr>
            <a:r>
              <a:rPr lang="en-US" sz="2400" b="1" i="0" strike="noStrike" dirty="0">
                <a:solidFill>
                  <a:schemeClr val="tx1"/>
                </a:solidFill>
                <a:effectLst/>
                <a:latin typeface="Merriweather" panose="00000500000000000000" pitchFamily="2" charset="0"/>
              </a:rPr>
              <a:t>Apparatus</a:t>
            </a:r>
          </a:p>
          <a:p>
            <a:pPr marL="228600" indent="-228600" rtl="0" fontAlgn="base">
              <a:lnSpc>
                <a:spcPct val="100000"/>
              </a:lnSpc>
              <a:spcBef>
                <a:spcPts val="0"/>
              </a:spcBef>
              <a:spcAft>
                <a:spcPts val="0"/>
              </a:spcAft>
              <a:buClr>
                <a:srgbClr val="B11670"/>
              </a:buClr>
              <a:buFont typeface="+mj-lt"/>
              <a:buAutoNum type="arabicPeriod"/>
            </a:pPr>
            <a:r>
              <a:rPr lang="en-US" sz="2400" b="1" i="0" u="none" strike="noStrike" dirty="0">
                <a:solidFill>
                  <a:schemeClr val="tx1"/>
                </a:solidFill>
                <a:effectLst/>
                <a:latin typeface="Merriweather" panose="00000500000000000000" pitchFamily="2" charset="0"/>
              </a:rPr>
              <a:t> Required Chemicals</a:t>
            </a:r>
          </a:p>
          <a:p>
            <a:pPr marL="228600" indent="-228600" rtl="0" fontAlgn="base">
              <a:lnSpc>
                <a:spcPct val="100000"/>
              </a:lnSpc>
              <a:spcBef>
                <a:spcPts val="0"/>
              </a:spcBef>
              <a:spcAft>
                <a:spcPts val="0"/>
              </a:spcAft>
              <a:buClr>
                <a:srgbClr val="B11670"/>
              </a:buClr>
              <a:buFont typeface="+mj-lt"/>
              <a:buAutoNum type="arabicPeriod"/>
            </a:pPr>
            <a:r>
              <a:rPr lang="en-US" sz="2400" b="1" i="0" u="none" strike="noStrike" dirty="0">
                <a:solidFill>
                  <a:schemeClr val="tx1"/>
                </a:solidFill>
                <a:effectLst/>
                <a:latin typeface="Merriweather" panose="00000500000000000000" pitchFamily="2" charset="0"/>
              </a:rPr>
              <a:t> Procedure</a:t>
            </a:r>
          </a:p>
          <a:p>
            <a:pPr marL="228600" indent="-228600" rtl="0" fontAlgn="base">
              <a:lnSpc>
                <a:spcPct val="100000"/>
              </a:lnSpc>
              <a:spcBef>
                <a:spcPts val="0"/>
              </a:spcBef>
              <a:spcAft>
                <a:spcPts val="0"/>
              </a:spcAft>
              <a:buClr>
                <a:srgbClr val="B11670"/>
              </a:buClr>
              <a:buFont typeface="+mj-lt"/>
              <a:buAutoNum type="arabicPeriod"/>
            </a:pPr>
            <a:r>
              <a:rPr lang="en-US" sz="2400" b="1" i="0" u="none" strike="noStrike" dirty="0">
                <a:solidFill>
                  <a:schemeClr val="tx1"/>
                </a:solidFill>
                <a:effectLst/>
                <a:latin typeface="Merriweather" panose="00000500000000000000" pitchFamily="2" charset="0"/>
              </a:rPr>
              <a:t>Calculation</a:t>
            </a:r>
          </a:p>
          <a:p>
            <a:pPr marL="228600" indent="-228600" rtl="0" fontAlgn="base">
              <a:lnSpc>
                <a:spcPct val="100000"/>
              </a:lnSpc>
              <a:spcBef>
                <a:spcPts val="0"/>
              </a:spcBef>
              <a:spcAft>
                <a:spcPts val="0"/>
              </a:spcAft>
              <a:buClr>
                <a:srgbClr val="B11670"/>
              </a:buClr>
              <a:buFont typeface="+mj-lt"/>
              <a:buAutoNum type="arabicPeriod"/>
            </a:pPr>
            <a:r>
              <a:rPr lang="en-US" sz="2400" b="1" dirty="0">
                <a:solidFill>
                  <a:schemeClr val="tx1"/>
                </a:solidFill>
                <a:latin typeface="Merriweather" panose="00000500000000000000" pitchFamily="2" charset="0"/>
              </a:rPr>
              <a:t>Result</a:t>
            </a:r>
          </a:p>
          <a:p>
            <a:pPr marL="228600" indent="-228600" rtl="0" fontAlgn="base">
              <a:lnSpc>
                <a:spcPct val="100000"/>
              </a:lnSpc>
              <a:spcBef>
                <a:spcPts val="0"/>
              </a:spcBef>
              <a:spcAft>
                <a:spcPts val="0"/>
              </a:spcAft>
              <a:buClr>
                <a:srgbClr val="B11670"/>
              </a:buClr>
              <a:buFont typeface="+mj-lt"/>
              <a:buAutoNum type="arabicPeriod"/>
            </a:pPr>
            <a:r>
              <a:rPr lang="en-US" sz="2400" b="1" i="0" u="none" strike="noStrike" dirty="0">
                <a:solidFill>
                  <a:schemeClr val="tx1"/>
                </a:solidFill>
                <a:effectLst/>
                <a:latin typeface="Merriweather" panose="00000500000000000000" pitchFamily="2" charset="0"/>
              </a:rPr>
              <a:t>Discussion.</a:t>
            </a:r>
            <a:endParaRPr lang="en-US" sz="2400" b="1" dirty="0">
              <a:solidFill>
                <a:schemeClr val="tx1"/>
              </a:solidFill>
              <a:effectLst/>
              <a:latin typeface="Merriweather" panose="00000500000000000000" pitchFamily="2" charset="0"/>
            </a:endParaRPr>
          </a:p>
          <a:p>
            <a:br>
              <a:rPr lang="en-US" sz="2400" b="1" dirty="0">
                <a:latin typeface="Merriweather" panose="00000500000000000000" pitchFamily="2" charset="0"/>
              </a:rPr>
            </a:br>
            <a:endParaRPr lang="en-US" sz="2400" b="1" dirty="0">
              <a:latin typeface="Merriweather" panose="00000500000000000000" pitchFamily="2" charset="0"/>
            </a:endParaRPr>
          </a:p>
        </p:txBody>
      </p:sp>
      <p:pic>
        <p:nvPicPr>
          <p:cNvPr id="12" name="Imagen 11" descr="Imagen en blanco y negro de la luna&#10;&#10;Descripción generada automáticamente con confianza baja">
            <a:extLst>
              <a:ext uri="{FF2B5EF4-FFF2-40B4-BE49-F238E27FC236}">
                <a16:creationId xmlns:a16="http://schemas.microsoft.com/office/drawing/2014/main" id="{E0F3D1AB-99E5-4F85-84B3-9D70E4AF72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4266" y="627965"/>
            <a:ext cx="163197" cy="177030"/>
          </a:xfrm>
          <a:prstGeom prst="rect">
            <a:avLst/>
          </a:prstGeom>
        </p:spPr>
      </p:pic>
      <p:pic>
        <p:nvPicPr>
          <p:cNvPr id="13" name="Imagen 12" descr="Imagen en blanco y negro de la luna&#10;&#10;Descripción generada automáticamente con confianza baja">
            <a:extLst>
              <a:ext uri="{FF2B5EF4-FFF2-40B4-BE49-F238E27FC236}">
                <a16:creationId xmlns:a16="http://schemas.microsoft.com/office/drawing/2014/main" id="{6CA0838E-85C2-4C34-95DE-87CE925943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8903" y="299901"/>
            <a:ext cx="132141" cy="143341"/>
          </a:xfrm>
          <a:prstGeom prst="rect">
            <a:avLst/>
          </a:prstGeom>
        </p:spPr>
      </p:pic>
      <p:pic>
        <p:nvPicPr>
          <p:cNvPr id="14" name="Imagen 13" descr="Imagen en blanco y negro de la luna&#10;&#10;Descripción generada automáticamente con confianza baja">
            <a:extLst>
              <a:ext uri="{FF2B5EF4-FFF2-40B4-BE49-F238E27FC236}">
                <a16:creationId xmlns:a16="http://schemas.microsoft.com/office/drawing/2014/main" id="{EC47A0DC-050E-4756-9A0D-E71C0F0272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3171" y="230377"/>
            <a:ext cx="120287" cy="130481"/>
          </a:xfrm>
          <a:prstGeom prst="rect">
            <a:avLst/>
          </a:prstGeom>
        </p:spPr>
      </p:pic>
      <p:pic>
        <p:nvPicPr>
          <p:cNvPr id="15" name="Imagen 14" descr="Imagen en blanco y negro de la luna&#10;&#10;Descripción generada automáticamente con confianza baja">
            <a:extLst>
              <a:ext uri="{FF2B5EF4-FFF2-40B4-BE49-F238E27FC236}">
                <a16:creationId xmlns:a16="http://schemas.microsoft.com/office/drawing/2014/main" id="{C738BB72-0ECA-4F09-839C-89689B0BA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0582" y="40211"/>
            <a:ext cx="102761" cy="111471"/>
          </a:xfrm>
          <a:prstGeom prst="rect">
            <a:avLst/>
          </a:prstGeom>
        </p:spPr>
      </p:pic>
      <p:pic>
        <p:nvPicPr>
          <p:cNvPr id="16" name="Imagen 15" descr="Imagen en blanco y negro de la luna&#10;&#10;Descripción generada automáticamente con confianza baja">
            <a:extLst>
              <a:ext uri="{FF2B5EF4-FFF2-40B4-BE49-F238E27FC236}">
                <a16:creationId xmlns:a16="http://schemas.microsoft.com/office/drawing/2014/main" id="{DD9F0F97-CB1A-4616-85A2-1A0A533FC4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549" y="3467718"/>
            <a:ext cx="163197" cy="177030"/>
          </a:xfrm>
          <a:prstGeom prst="rect">
            <a:avLst/>
          </a:prstGeom>
        </p:spPr>
      </p:pic>
      <p:pic>
        <p:nvPicPr>
          <p:cNvPr id="17" name="Imagen 16" descr="Imagen en blanco y negro de la luna&#10;&#10;Descripción generada automáticamente con confianza baja">
            <a:extLst>
              <a:ext uri="{FF2B5EF4-FFF2-40B4-BE49-F238E27FC236}">
                <a16:creationId xmlns:a16="http://schemas.microsoft.com/office/drawing/2014/main" id="{2F635D3C-4256-4485-A65F-8B6B5F241B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504" y="3707875"/>
            <a:ext cx="132141" cy="143341"/>
          </a:xfrm>
          <a:prstGeom prst="rect">
            <a:avLst/>
          </a:prstGeom>
        </p:spPr>
      </p:pic>
      <p:pic>
        <p:nvPicPr>
          <p:cNvPr id="18" name="Imagen 17" descr="Imagen en blanco y negro de la luna&#10;&#10;Descripción generada automáticamente con confianza baja">
            <a:extLst>
              <a:ext uri="{FF2B5EF4-FFF2-40B4-BE49-F238E27FC236}">
                <a16:creationId xmlns:a16="http://schemas.microsoft.com/office/drawing/2014/main" id="{42AAB7E5-676A-4B23-A6E1-107EF234AD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 y="3697147"/>
            <a:ext cx="120287" cy="130481"/>
          </a:xfrm>
          <a:prstGeom prst="rect">
            <a:avLst/>
          </a:prstGeom>
        </p:spPr>
      </p:pic>
      <p:pic>
        <p:nvPicPr>
          <p:cNvPr id="19" name="Imagen 18" descr="Imagen en blanco y negro de la luna&#10;&#10;Descripción generada automáticamente con confianza baja">
            <a:extLst>
              <a:ext uri="{FF2B5EF4-FFF2-40B4-BE49-F238E27FC236}">
                <a16:creationId xmlns:a16="http://schemas.microsoft.com/office/drawing/2014/main" id="{B668B15C-69C1-49CB-A26E-E8944B7F54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638" y="3540491"/>
            <a:ext cx="102761" cy="111471"/>
          </a:xfrm>
          <a:prstGeom prst="rect">
            <a:avLst/>
          </a:prstGeom>
        </p:spPr>
      </p:pic>
      <p:pic>
        <p:nvPicPr>
          <p:cNvPr id="20" name="Imagen 19" descr="Imagen en blanco y negro de la luna&#10;&#10;Descripción generada automáticamente con confianza baja">
            <a:extLst>
              <a:ext uri="{FF2B5EF4-FFF2-40B4-BE49-F238E27FC236}">
                <a16:creationId xmlns:a16="http://schemas.microsoft.com/office/drawing/2014/main" id="{EC611E7E-BB83-48FA-A491-7681B94BA4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2743" y="459944"/>
            <a:ext cx="163197" cy="177030"/>
          </a:xfrm>
          <a:prstGeom prst="rect">
            <a:avLst/>
          </a:prstGeom>
        </p:spPr>
      </p:pic>
      <p:pic>
        <p:nvPicPr>
          <p:cNvPr id="21" name="Imagen 20" descr="Imagen en blanco y negro de la luna&#10;&#10;Descripción generada automáticamente con confianza baja">
            <a:extLst>
              <a:ext uri="{FF2B5EF4-FFF2-40B4-BE49-F238E27FC236}">
                <a16:creationId xmlns:a16="http://schemas.microsoft.com/office/drawing/2014/main" id="{3C178B50-BBEC-4819-A1FF-B3CA8EA44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4831" y="222457"/>
            <a:ext cx="132141" cy="143341"/>
          </a:xfrm>
          <a:prstGeom prst="rect">
            <a:avLst/>
          </a:prstGeom>
        </p:spPr>
      </p:pic>
      <p:pic>
        <p:nvPicPr>
          <p:cNvPr id="22" name="Imagen 21" descr="Imagen en blanco y negro de la luna&#10;&#10;Descripción generada automáticamente con confianza baja">
            <a:extLst>
              <a:ext uri="{FF2B5EF4-FFF2-40B4-BE49-F238E27FC236}">
                <a16:creationId xmlns:a16="http://schemas.microsoft.com/office/drawing/2014/main" id="{732D7B84-66E6-4DE2-879B-1F4D7854E4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4198" y="351064"/>
            <a:ext cx="120287" cy="130481"/>
          </a:xfrm>
          <a:prstGeom prst="rect">
            <a:avLst/>
          </a:prstGeom>
        </p:spPr>
      </p:pic>
      <p:pic>
        <p:nvPicPr>
          <p:cNvPr id="23" name="Imagen 22" descr="Imagen en blanco y negro de la luna&#10;&#10;Descripción generada automáticamente con confianza baja">
            <a:extLst>
              <a:ext uri="{FF2B5EF4-FFF2-40B4-BE49-F238E27FC236}">
                <a16:creationId xmlns:a16="http://schemas.microsoft.com/office/drawing/2014/main" id="{4E41D4B8-B241-42AF-9AA0-6C9E95C0F3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9718" y="680590"/>
            <a:ext cx="102761" cy="111471"/>
          </a:xfrm>
          <a:prstGeom prst="rect">
            <a:avLst/>
          </a:prstGeom>
        </p:spPr>
      </p:pic>
      <p:pic>
        <p:nvPicPr>
          <p:cNvPr id="3" name="Imagen 2" descr="Forma, Círculo&#10;&#10;Descripción generada automáticamente">
            <a:extLst>
              <a:ext uri="{FF2B5EF4-FFF2-40B4-BE49-F238E27FC236}">
                <a16:creationId xmlns:a16="http://schemas.microsoft.com/office/drawing/2014/main" id="{221A4A31-4AD0-4FED-83AA-DF641232ECA3}"/>
              </a:ext>
            </a:extLst>
          </p:cNvPr>
          <p:cNvPicPr>
            <a:picLocks noChangeAspect="1"/>
          </p:cNvPicPr>
          <p:nvPr/>
        </p:nvPicPr>
        <p:blipFill>
          <a:blip r:embed="rId4">
            <a:alphaModFix amt="75000"/>
            <a:extLst>
              <a:ext uri="{BEBA8EAE-BF5A-486C-A8C5-ECC9F3942E4B}">
                <a14:imgProps xmlns:a14="http://schemas.microsoft.com/office/drawing/2010/main">
                  <a14:imgLayer r:embed="rId5">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8710605" y="151854"/>
            <a:ext cx="152681" cy="226130"/>
          </a:xfrm>
          <a:prstGeom prst="rect">
            <a:avLst/>
          </a:prstGeom>
        </p:spPr>
      </p:pic>
      <p:pic>
        <p:nvPicPr>
          <p:cNvPr id="28" name="Imagen 27" descr="Imagen que contiene interior, tabla, verde, botella&#10;&#10;Descripción generada automáticamente">
            <a:extLst>
              <a:ext uri="{FF2B5EF4-FFF2-40B4-BE49-F238E27FC236}">
                <a16:creationId xmlns:a16="http://schemas.microsoft.com/office/drawing/2014/main" id="{197F0FB8-FD5A-4F84-80E4-71B08E4CC67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459412">
            <a:off x="77080" y="3745328"/>
            <a:ext cx="417710" cy="1566412"/>
          </a:xfrm>
          <a:prstGeom prst="rect">
            <a:avLst/>
          </a:prstGeom>
        </p:spPr>
      </p:pic>
    </p:spTree>
    <p:extLst>
      <p:ext uri="{BB962C8B-B14F-4D97-AF65-F5344CB8AC3E}">
        <p14:creationId xmlns:p14="http://schemas.microsoft.com/office/powerpoint/2010/main" val="31396811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2.5E-6 -3.20988E-6 L 0.00104 0.37192 " pathEditMode="relative" rAng="0" ptsTypes="AA">
                                      <p:cBhvr>
                                        <p:cTn id="6" dur="2250" fill="hold"/>
                                        <p:tgtEl>
                                          <p:spTgt spid="3"/>
                                        </p:tgtEl>
                                        <p:attrNameLst>
                                          <p:attrName>ppt_x</p:attrName>
                                          <p:attrName>ppt_y</p:attrName>
                                        </p:attrNameLst>
                                      </p:cBhvr>
                                      <p:rCtr x="52" y="18580"/>
                                    </p:animMotion>
                                  </p:childTnLst>
                                </p:cTn>
                              </p:par>
                            </p:childTnLst>
                          </p:cTn>
                        </p:par>
                        <p:par>
                          <p:cTn id="7" fill="hold">
                            <p:stCondLst>
                              <p:cond delay="2250"/>
                            </p:stCondLst>
                            <p:childTnLst>
                              <p:par>
                                <p:cTn id="8" presetID="10" presetClass="exit" presetSubtype="0" fill="hold" nodeType="afterEffect">
                                  <p:stCondLst>
                                    <p:cond delay="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childTnLst>
                          </p:cTn>
                        </p:par>
                        <p:par>
                          <p:cTn id="11" fill="hold">
                            <p:stCondLst>
                              <p:cond delay="2750"/>
                            </p:stCondLst>
                            <p:childTnLst>
                              <p:par>
                                <p:cTn id="12" presetID="42" presetClass="entr" presetSubtype="0"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250"/>
                                        <p:tgtEl>
                                          <p:spTgt spid="15"/>
                                        </p:tgtEl>
                                      </p:cBhvr>
                                    </p:animEffect>
                                    <p:anim calcmode="lin" valueType="num">
                                      <p:cBhvr>
                                        <p:cTn id="15" dur="1250" fill="hold"/>
                                        <p:tgtEl>
                                          <p:spTgt spid="15"/>
                                        </p:tgtEl>
                                        <p:attrNameLst>
                                          <p:attrName>ppt_x</p:attrName>
                                        </p:attrNameLst>
                                      </p:cBhvr>
                                      <p:tavLst>
                                        <p:tav tm="0">
                                          <p:val>
                                            <p:strVal val="#ppt_x"/>
                                          </p:val>
                                        </p:tav>
                                        <p:tav tm="100000">
                                          <p:val>
                                            <p:strVal val="#ppt_x"/>
                                          </p:val>
                                        </p:tav>
                                      </p:tavLst>
                                    </p:anim>
                                    <p:anim calcmode="lin" valueType="num">
                                      <p:cBhvr>
                                        <p:cTn id="16" dur="1250" fill="hold"/>
                                        <p:tgtEl>
                                          <p:spTgt spid="15"/>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750"/>
                                        <p:tgtEl>
                                          <p:spTgt spid="13"/>
                                        </p:tgtEl>
                                      </p:cBhvr>
                                    </p:animEffect>
                                    <p:anim calcmode="lin" valueType="num">
                                      <p:cBhvr>
                                        <p:cTn id="20" dur="750" fill="hold"/>
                                        <p:tgtEl>
                                          <p:spTgt spid="13"/>
                                        </p:tgtEl>
                                        <p:attrNameLst>
                                          <p:attrName>ppt_x</p:attrName>
                                        </p:attrNameLst>
                                      </p:cBhvr>
                                      <p:tavLst>
                                        <p:tav tm="0">
                                          <p:val>
                                            <p:strVal val="#ppt_x"/>
                                          </p:val>
                                        </p:tav>
                                        <p:tav tm="100000">
                                          <p:val>
                                            <p:strVal val="#ppt_x"/>
                                          </p:val>
                                        </p:tav>
                                      </p:tavLst>
                                    </p:anim>
                                    <p:anim calcmode="lin" valueType="num">
                                      <p:cBhvr>
                                        <p:cTn id="21" dur="750" fill="hold"/>
                                        <p:tgtEl>
                                          <p:spTgt spid="13"/>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250"/>
                                        <p:tgtEl>
                                          <p:spTgt spid="12"/>
                                        </p:tgtEl>
                                      </p:cBhvr>
                                    </p:animEffect>
                                    <p:anim calcmode="lin" valueType="num">
                                      <p:cBhvr>
                                        <p:cTn id="25" dur="1250" fill="hold"/>
                                        <p:tgtEl>
                                          <p:spTgt spid="12"/>
                                        </p:tgtEl>
                                        <p:attrNameLst>
                                          <p:attrName>ppt_x</p:attrName>
                                        </p:attrNameLst>
                                      </p:cBhvr>
                                      <p:tavLst>
                                        <p:tav tm="0">
                                          <p:val>
                                            <p:strVal val="#ppt_x"/>
                                          </p:val>
                                        </p:tav>
                                        <p:tav tm="100000">
                                          <p:val>
                                            <p:strVal val="#ppt_x"/>
                                          </p:val>
                                        </p:tav>
                                      </p:tavLst>
                                    </p:anim>
                                    <p:anim calcmode="lin" valueType="num">
                                      <p:cBhvr>
                                        <p:cTn id="26" dur="125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000"/>
                                        <p:tgtEl>
                                          <p:spTgt spid="14"/>
                                        </p:tgtEl>
                                      </p:cBhvr>
                                    </p:animEffect>
                                    <p:anim calcmode="lin" valueType="num">
                                      <p:cBhvr>
                                        <p:cTn id="30" dur="1000" fill="hold"/>
                                        <p:tgtEl>
                                          <p:spTgt spid="14"/>
                                        </p:tgtEl>
                                        <p:attrNameLst>
                                          <p:attrName>ppt_x</p:attrName>
                                        </p:attrNameLst>
                                      </p:cBhvr>
                                      <p:tavLst>
                                        <p:tav tm="0">
                                          <p:val>
                                            <p:strVal val="#ppt_x"/>
                                          </p:val>
                                        </p:tav>
                                        <p:tav tm="100000">
                                          <p:val>
                                            <p:strVal val="#ppt_x"/>
                                          </p:val>
                                        </p:tav>
                                      </p:tavLst>
                                    </p:anim>
                                    <p:anim calcmode="lin" valueType="num">
                                      <p:cBhvr>
                                        <p:cTn id="31" dur="1000" fill="hold"/>
                                        <p:tgtEl>
                                          <p:spTgt spid="14"/>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75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1000"/>
                                        <p:tgtEl>
                                          <p:spTgt spid="19"/>
                                        </p:tgtEl>
                                      </p:cBhvr>
                                    </p:animEffect>
                                    <p:anim calcmode="lin" valueType="num">
                                      <p:cBhvr>
                                        <p:cTn id="40" dur="1000" fill="hold"/>
                                        <p:tgtEl>
                                          <p:spTgt spid="19"/>
                                        </p:tgtEl>
                                        <p:attrNameLst>
                                          <p:attrName>ppt_x</p:attrName>
                                        </p:attrNameLst>
                                      </p:cBhvr>
                                      <p:tavLst>
                                        <p:tav tm="0">
                                          <p:val>
                                            <p:strVal val="#ppt_x"/>
                                          </p:val>
                                        </p:tav>
                                        <p:tav tm="100000">
                                          <p:val>
                                            <p:strVal val="#ppt_x"/>
                                          </p:val>
                                        </p:tav>
                                      </p:tavLst>
                                    </p:anim>
                                    <p:anim calcmode="lin" valueType="num">
                                      <p:cBhvr>
                                        <p:cTn id="41" dur="1000" fill="hold"/>
                                        <p:tgtEl>
                                          <p:spTgt spid="19"/>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50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1000"/>
                                        <p:tgtEl>
                                          <p:spTgt spid="17"/>
                                        </p:tgtEl>
                                      </p:cBhvr>
                                    </p:animEffect>
                                    <p:anim calcmode="lin" valueType="num">
                                      <p:cBhvr>
                                        <p:cTn id="45" dur="1000" fill="hold"/>
                                        <p:tgtEl>
                                          <p:spTgt spid="17"/>
                                        </p:tgtEl>
                                        <p:attrNameLst>
                                          <p:attrName>ppt_x</p:attrName>
                                        </p:attrNameLst>
                                      </p:cBhvr>
                                      <p:tavLst>
                                        <p:tav tm="0">
                                          <p:val>
                                            <p:strVal val="#ppt_x"/>
                                          </p:val>
                                        </p:tav>
                                        <p:tav tm="100000">
                                          <p:val>
                                            <p:strVal val="#ppt_x"/>
                                          </p:val>
                                        </p:tav>
                                      </p:tavLst>
                                    </p:anim>
                                    <p:anim calcmode="lin" valueType="num">
                                      <p:cBhvr>
                                        <p:cTn id="46" dur="1000" fill="hold"/>
                                        <p:tgtEl>
                                          <p:spTgt spid="17"/>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100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1000"/>
                                        <p:tgtEl>
                                          <p:spTgt spid="18"/>
                                        </p:tgtEl>
                                      </p:cBhvr>
                                    </p:animEffect>
                                    <p:anim calcmode="lin" valueType="num">
                                      <p:cBhvr>
                                        <p:cTn id="50" dur="1000" fill="hold"/>
                                        <p:tgtEl>
                                          <p:spTgt spid="18"/>
                                        </p:tgtEl>
                                        <p:attrNameLst>
                                          <p:attrName>ppt_x</p:attrName>
                                        </p:attrNameLst>
                                      </p:cBhvr>
                                      <p:tavLst>
                                        <p:tav tm="0">
                                          <p:val>
                                            <p:strVal val="#ppt_x"/>
                                          </p:val>
                                        </p:tav>
                                        <p:tav tm="100000">
                                          <p:val>
                                            <p:strVal val="#ppt_x"/>
                                          </p:val>
                                        </p:tav>
                                      </p:tavLst>
                                    </p:anim>
                                    <p:anim calcmode="lin" valueType="num">
                                      <p:cBhvr>
                                        <p:cTn id="5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4AE7E7"/>
            </a:gs>
            <a:gs pos="29000">
              <a:srgbClr val="D2F4F8"/>
            </a:gs>
            <a:gs pos="71000">
              <a:srgbClr val="4AE7E7"/>
            </a:gs>
            <a:gs pos="100000">
              <a:srgbClr val="115775"/>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7DD147-0A38-4E87-9D9A-1D9976EF17CE}"/>
              </a:ext>
            </a:extLst>
          </p:cNvPr>
          <p:cNvSpPr>
            <a:spLocks noGrp="1"/>
          </p:cNvSpPr>
          <p:nvPr>
            <p:ph type="title"/>
          </p:nvPr>
        </p:nvSpPr>
        <p:spPr>
          <a:xfrm>
            <a:off x="3138311" y="350776"/>
            <a:ext cx="4941850" cy="705369"/>
          </a:xfrm>
        </p:spPr>
        <p:txBody>
          <a:bodyPr/>
          <a:lstStyle/>
          <a:p>
            <a:r>
              <a:rPr lang="en-US" u="sng" dirty="0">
                <a:latin typeface="Merriweather" panose="00000500000000000000" pitchFamily="2" charset="0"/>
              </a:rPr>
              <a:t>OBJECTIVE</a:t>
            </a:r>
          </a:p>
        </p:txBody>
      </p:sp>
      <p:sp>
        <p:nvSpPr>
          <p:cNvPr id="5" name="Text Placeholder 4">
            <a:extLst>
              <a:ext uri="{FF2B5EF4-FFF2-40B4-BE49-F238E27FC236}">
                <a16:creationId xmlns:a16="http://schemas.microsoft.com/office/drawing/2014/main" id="{DD3B961B-AA6F-44A9-9907-E12FC2E32240}"/>
              </a:ext>
            </a:extLst>
          </p:cNvPr>
          <p:cNvSpPr>
            <a:spLocks noGrp="1"/>
          </p:cNvSpPr>
          <p:nvPr>
            <p:ph type="body" idx="1"/>
          </p:nvPr>
        </p:nvSpPr>
        <p:spPr>
          <a:xfrm>
            <a:off x="2679769" y="1283496"/>
            <a:ext cx="5858933" cy="1402282"/>
          </a:xfrm>
        </p:spPr>
        <p:txBody>
          <a:bodyPr>
            <a:noAutofit/>
          </a:bodyPr>
          <a:lstStyle/>
          <a:p>
            <a:pPr algn="just"/>
            <a:r>
              <a:rPr lang="en-US" sz="2800" dirty="0">
                <a:latin typeface="Merriweather" panose="00000500000000000000" pitchFamily="2" charset="0"/>
              </a:rPr>
              <a:t>To determine the amount of Cu</a:t>
            </a:r>
            <a:r>
              <a:rPr lang="en-US" sz="2800" baseline="30000" dirty="0">
                <a:latin typeface="Merriweather" panose="00000500000000000000" pitchFamily="2" charset="0"/>
              </a:rPr>
              <a:t>+2</a:t>
            </a:r>
            <a:r>
              <a:rPr lang="en-US" sz="2800" dirty="0">
                <a:latin typeface="Merriweather" panose="00000500000000000000" pitchFamily="2" charset="0"/>
              </a:rPr>
              <a:t> ions in a supplied solution of copper salt by iodometric method. </a:t>
            </a:r>
          </a:p>
        </p:txBody>
      </p:sp>
      <p:pic>
        <p:nvPicPr>
          <p:cNvPr id="3" name="Imagen 2" descr="Imagen que contiene pequeño, tazón, computadora&#10;&#10;Descripción generada automáticamente">
            <a:extLst>
              <a:ext uri="{FF2B5EF4-FFF2-40B4-BE49-F238E27FC236}">
                <a16:creationId xmlns:a16="http://schemas.microsoft.com/office/drawing/2014/main" id="{5E6FF845-0B0F-4794-BB32-D7F0DE60C6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6354966">
            <a:off x="82681" y="1713615"/>
            <a:ext cx="2845287" cy="2584802"/>
          </a:xfrm>
          <a:prstGeom prst="rect">
            <a:avLst/>
          </a:prstGeom>
        </p:spPr>
      </p:pic>
    </p:spTree>
    <p:extLst>
      <p:ext uri="{BB962C8B-B14F-4D97-AF65-F5344CB8AC3E}">
        <p14:creationId xmlns:p14="http://schemas.microsoft.com/office/powerpoint/2010/main" val="36596411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path" presetSubtype="0" accel="50000" decel="50000" fill="hold" nodeType="clickEffect">
                                  <p:stCondLst>
                                    <p:cond delay="0"/>
                                  </p:stCondLst>
                                  <p:childTnLst>
                                    <p:animMotion origin="layout" path="M -3.33333E-6 7.40741E-7 C 0.06893 7.40741E-7 0.125 0.05586 0.125 0.125 C 0.125 0.19414 0.06893 0.25 -3.33333E-6 0.25 C -0.06892 0.25 -0.125 0.19414 -0.125 0.125 C -0.125 0.05586 -0.06892 7.40741E-7 -3.33333E-6 7.40741E-7 Z " pathEditMode="relative" rAng="0" ptsTypes="AAAAA">
                                      <p:cBhvr>
                                        <p:cTn id="6" dur="2000" fill="hold"/>
                                        <p:tgtEl>
                                          <p:spTgt spid="3"/>
                                        </p:tgtEl>
                                        <p:attrNameLst>
                                          <p:attrName>ppt_x</p:attrName>
                                          <p:attrName>ppt_y</p:attrName>
                                        </p:attrNameLst>
                                      </p:cBhvr>
                                      <p:rCtr x="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4AE7E7"/>
            </a:gs>
            <a:gs pos="29000">
              <a:srgbClr val="D4F5F8"/>
            </a:gs>
            <a:gs pos="71000">
              <a:srgbClr val="4AE7E7"/>
            </a:gs>
            <a:gs pos="100000">
              <a:srgbClr val="115775"/>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12" name="Gráfico 11">
            <a:extLst>
              <a:ext uri="{FF2B5EF4-FFF2-40B4-BE49-F238E27FC236}">
                <a16:creationId xmlns:a16="http://schemas.microsoft.com/office/drawing/2014/main" id="{C2B73AEF-423F-4758-B05F-86C86A3AD72E}"/>
              </a:ext>
            </a:extLst>
          </p:cNvPr>
          <p:cNvPicPr>
            <a:picLocks noChangeAspect="1"/>
          </p:cNvPicPr>
          <p:nvPr/>
        </p:nvPicPr>
        <p:blipFill>
          <a:blip r:embed="rId2">
            <a:alphaModFix amt="68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63327" y="1360543"/>
            <a:ext cx="3356773" cy="2422414"/>
          </a:xfrm>
          <a:prstGeom prst="rect">
            <a:avLst/>
          </a:prstGeom>
        </p:spPr>
      </p:pic>
      <p:sp>
        <p:nvSpPr>
          <p:cNvPr id="6" name="Content Placeholder 5">
            <a:extLst>
              <a:ext uri="{FF2B5EF4-FFF2-40B4-BE49-F238E27FC236}">
                <a16:creationId xmlns:a16="http://schemas.microsoft.com/office/drawing/2014/main" id="{5495792E-BEB6-420E-8DA4-EB674E429EEB}"/>
              </a:ext>
            </a:extLst>
          </p:cNvPr>
          <p:cNvSpPr>
            <a:spLocks noGrp="1"/>
          </p:cNvSpPr>
          <p:nvPr>
            <p:ph sz="half" idx="2"/>
          </p:nvPr>
        </p:nvSpPr>
        <p:spPr>
          <a:xfrm>
            <a:off x="55965" y="1268016"/>
            <a:ext cx="7153719" cy="2646823"/>
          </a:xfrm>
        </p:spPr>
        <p:txBody>
          <a:bodyPr>
            <a:noAutofit/>
          </a:bodyPr>
          <a:lstStyle/>
          <a:p>
            <a:pPr marL="0" marR="0" algn="just">
              <a:spcBef>
                <a:spcPts val="0"/>
              </a:spcBef>
              <a:spcAft>
                <a:spcPts val="0"/>
              </a:spcAft>
            </a:pPr>
            <a:r>
              <a:rPr lang="en-US" dirty="0">
                <a:effectLst/>
                <a:latin typeface="Century" panose="02040604050505020304" pitchFamily="18" charset="0"/>
                <a:ea typeface="Times New Roman" panose="02020603050405020304" pitchFamily="18" charset="0"/>
              </a:rPr>
              <a:t>K2Cr2O7, classified as a primary standard substance, serves as an oxidizing agent, appearing as an orange solid (molecular weight: 294, gram-equivalent weight: 49) and exhibiting orange coloration in water solution. Na</a:t>
            </a:r>
            <a:r>
              <a:rPr lang="en-US" sz="1100" dirty="0">
                <a:effectLst/>
                <a:latin typeface="Century" panose="02040604050505020304" pitchFamily="18" charset="0"/>
                <a:ea typeface="Times New Roman" panose="02020603050405020304" pitchFamily="18" charset="0"/>
              </a:rPr>
              <a:t>2</a:t>
            </a:r>
            <a:r>
              <a:rPr lang="en-US" dirty="0">
                <a:effectLst/>
                <a:latin typeface="Century" panose="02040604050505020304" pitchFamily="18" charset="0"/>
                <a:ea typeface="Times New Roman" panose="02020603050405020304" pitchFamily="18" charset="0"/>
              </a:rPr>
              <a:t>S</a:t>
            </a:r>
            <a:r>
              <a:rPr lang="en-US" sz="1100" dirty="0">
                <a:effectLst/>
                <a:latin typeface="Century" panose="02040604050505020304" pitchFamily="18" charset="0"/>
                <a:ea typeface="Times New Roman" panose="02020603050405020304" pitchFamily="18" charset="0"/>
              </a:rPr>
              <a:t>2</a:t>
            </a:r>
            <a:r>
              <a:rPr lang="en-US" dirty="0">
                <a:effectLst/>
                <a:latin typeface="Century" panose="02040604050505020304" pitchFamily="18" charset="0"/>
                <a:ea typeface="Times New Roman" panose="02020603050405020304" pitchFamily="18" charset="0"/>
              </a:rPr>
              <a:t>O</a:t>
            </a:r>
            <a:r>
              <a:rPr lang="en-US" sz="1100" dirty="0">
                <a:effectLst/>
                <a:latin typeface="Century" panose="02040604050505020304" pitchFamily="18" charset="0"/>
                <a:ea typeface="Times New Roman" panose="02020603050405020304" pitchFamily="18" charset="0"/>
              </a:rPr>
              <a:t>3</a:t>
            </a:r>
            <a:r>
              <a:rPr lang="en-US" dirty="0">
                <a:effectLst/>
                <a:latin typeface="Century" panose="02040604050505020304" pitchFamily="18" charset="0"/>
                <a:ea typeface="Times New Roman" panose="02020603050405020304" pitchFamily="18" charset="0"/>
              </a:rPr>
              <a:t>.5H</a:t>
            </a:r>
            <a:r>
              <a:rPr lang="en-US" sz="1100" dirty="0">
                <a:effectLst/>
                <a:latin typeface="Century" panose="02040604050505020304" pitchFamily="18" charset="0"/>
                <a:ea typeface="Times New Roman" panose="02020603050405020304" pitchFamily="18" charset="0"/>
              </a:rPr>
              <a:t>2</a:t>
            </a:r>
            <a:r>
              <a:rPr lang="en-US" dirty="0">
                <a:effectLst/>
                <a:latin typeface="Century" panose="02040604050505020304" pitchFamily="18" charset="0"/>
                <a:ea typeface="Times New Roman" panose="02020603050405020304" pitchFamily="18" charset="0"/>
              </a:rPr>
              <a:t>O, designated as a secondary standard substance, functions as a reducing agent, presenting as a white solid (molecular weight: 248, gram-equivalent weight: 248) and displaying colorlessness in water solution. CuSO</a:t>
            </a:r>
            <a:r>
              <a:rPr lang="en-US" sz="1100" dirty="0">
                <a:effectLst/>
                <a:latin typeface="Century" panose="02040604050505020304" pitchFamily="18" charset="0"/>
                <a:ea typeface="Times New Roman" panose="02020603050405020304" pitchFamily="18" charset="0"/>
              </a:rPr>
              <a:t>4</a:t>
            </a:r>
            <a:r>
              <a:rPr lang="en-US" dirty="0">
                <a:effectLst/>
                <a:latin typeface="Century" panose="02040604050505020304" pitchFamily="18" charset="0"/>
                <a:ea typeface="Times New Roman" panose="02020603050405020304" pitchFamily="18" charset="0"/>
              </a:rPr>
              <a:t>.5H</a:t>
            </a:r>
            <a:r>
              <a:rPr lang="en-US" sz="1100" dirty="0">
                <a:effectLst/>
                <a:latin typeface="Century" panose="02040604050505020304" pitchFamily="18" charset="0"/>
                <a:ea typeface="Times New Roman" panose="02020603050405020304" pitchFamily="18" charset="0"/>
              </a:rPr>
              <a:t>2</a:t>
            </a:r>
            <a:r>
              <a:rPr lang="en-US" dirty="0">
                <a:effectLst/>
                <a:latin typeface="Century" panose="02040604050505020304" pitchFamily="18" charset="0"/>
                <a:ea typeface="Times New Roman" panose="02020603050405020304" pitchFamily="18" charset="0"/>
              </a:rPr>
              <a:t>O, an inorganic compound (also known as blue vitriol), acts as an oxidizing agent, displaying a blue color and having a molecular weight of 249.68, and appears blue in water solution. The balanced reactions of CuSO</a:t>
            </a:r>
            <a:r>
              <a:rPr lang="en-US" sz="1100" dirty="0">
                <a:effectLst/>
                <a:latin typeface="Century" panose="02040604050505020304" pitchFamily="18" charset="0"/>
                <a:ea typeface="Times New Roman" panose="02020603050405020304" pitchFamily="18" charset="0"/>
              </a:rPr>
              <a:t>4</a:t>
            </a:r>
            <a:r>
              <a:rPr lang="en-US" dirty="0">
                <a:effectLst/>
                <a:latin typeface="Century" panose="02040604050505020304" pitchFamily="18" charset="0"/>
                <a:ea typeface="Times New Roman" panose="02020603050405020304" pitchFamily="18" charset="0"/>
              </a:rPr>
              <a:t> in the presence of NH</a:t>
            </a:r>
            <a:r>
              <a:rPr lang="en-US" sz="1100" dirty="0">
                <a:effectLst/>
                <a:latin typeface="Century" panose="02040604050505020304" pitchFamily="18" charset="0"/>
                <a:ea typeface="Times New Roman" panose="02020603050405020304" pitchFamily="18" charset="0"/>
              </a:rPr>
              <a:t>4</a:t>
            </a:r>
            <a:r>
              <a:rPr lang="en-US" dirty="0">
                <a:effectLst/>
                <a:latin typeface="Century" panose="02040604050505020304" pitchFamily="18" charset="0"/>
                <a:ea typeface="Times New Roman" panose="02020603050405020304" pitchFamily="18" charset="0"/>
              </a:rPr>
              <a:t>OH, CH</a:t>
            </a:r>
            <a:r>
              <a:rPr lang="en-US" sz="1100" dirty="0">
                <a:effectLst/>
                <a:latin typeface="Century" panose="02040604050505020304" pitchFamily="18" charset="0"/>
                <a:ea typeface="Times New Roman" panose="02020603050405020304" pitchFamily="18" charset="0"/>
              </a:rPr>
              <a:t>3</a:t>
            </a:r>
            <a:r>
              <a:rPr lang="en-US" dirty="0">
                <a:effectLst/>
                <a:latin typeface="Century" panose="02040604050505020304" pitchFamily="18" charset="0"/>
                <a:ea typeface="Times New Roman" panose="02020603050405020304" pitchFamily="18" charset="0"/>
              </a:rPr>
              <a:t>COOH, and KI (a white solid, a reducing agent) and of Na</a:t>
            </a:r>
            <a:r>
              <a:rPr lang="en-US" sz="1100" dirty="0">
                <a:effectLst/>
                <a:latin typeface="Century" panose="02040604050505020304" pitchFamily="18" charset="0"/>
                <a:ea typeface="Times New Roman" panose="02020603050405020304" pitchFamily="18" charset="0"/>
              </a:rPr>
              <a:t>2</a:t>
            </a:r>
            <a:r>
              <a:rPr lang="en-US" dirty="0">
                <a:effectLst/>
                <a:latin typeface="Century" panose="02040604050505020304" pitchFamily="18" charset="0"/>
                <a:ea typeface="Times New Roman" panose="02020603050405020304" pitchFamily="18" charset="0"/>
              </a:rPr>
              <a:t>S</a:t>
            </a:r>
            <a:r>
              <a:rPr lang="en-US" sz="1100" dirty="0">
                <a:effectLst/>
                <a:latin typeface="Century" panose="02040604050505020304" pitchFamily="18" charset="0"/>
                <a:ea typeface="Times New Roman" panose="02020603050405020304" pitchFamily="18" charset="0"/>
              </a:rPr>
              <a:t>2</a:t>
            </a:r>
            <a:r>
              <a:rPr lang="en-US" dirty="0">
                <a:effectLst/>
                <a:latin typeface="Century" panose="02040604050505020304" pitchFamily="18" charset="0"/>
                <a:ea typeface="Times New Roman" panose="02020603050405020304" pitchFamily="18" charset="0"/>
              </a:rPr>
              <a:t>O</a:t>
            </a:r>
            <a:r>
              <a:rPr lang="en-US" sz="1100" dirty="0">
                <a:effectLst/>
                <a:latin typeface="Century" panose="02040604050505020304" pitchFamily="18" charset="0"/>
                <a:ea typeface="Times New Roman" panose="02020603050405020304" pitchFamily="18" charset="0"/>
              </a:rPr>
              <a:t>3</a:t>
            </a:r>
            <a:r>
              <a:rPr lang="en-US" dirty="0">
                <a:effectLst/>
                <a:latin typeface="Century" panose="02040604050505020304" pitchFamily="18" charset="0"/>
                <a:ea typeface="Times New Roman" panose="02020603050405020304" pitchFamily="18" charset="0"/>
              </a:rPr>
              <a:t> with I</a:t>
            </a:r>
            <a:r>
              <a:rPr lang="en-US" sz="1100" dirty="0">
                <a:effectLst/>
                <a:latin typeface="Century" panose="02040604050505020304" pitchFamily="18" charset="0"/>
                <a:ea typeface="Times New Roman" panose="02020603050405020304" pitchFamily="18" charset="0"/>
              </a:rPr>
              <a:t>2</a:t>
            </a:r>
            <a:r>
              <a:rPr lang="en-US" dirty="0">
                <a:effectLst/>
                <a:latin typeface="Century" panose="02040604050505020304" pitchFamily="18" charset="0"/>
                <a:ea typeface="Times New Roman" panose="02020603050405020304" pitchFamily="18" charset="0"/>
              </a:rPr>
              <a:t> are as follows: </a:t>
            </a:r>
          </a:p>
          <a:p>
            <a:pPr marL="0" marR="0" algn="just">
              <a:spcBef>
                <a:spcPts val="0"/>
              </a:spcBef>
              <a:spcAft>
                <a:spcPts val="0"/>
              </a:spcAft>
            </a:pPr>
            <a:r>
              <a:rPr lang="en-US" dirty="0">
                <a:effectLst/>
                <a:latin typeface="Century" panose="02040604050505020304" pitchFamily="18" charset="0"/>
                <a:ea typeface="Times New Roman" panose="02020603050405020304" pitchFamily="18" charset="0"/>
              </a:rPr>
              <a:t>1. 2CuSO</a:t>
            </a:r>
            <a:r>
              <a:rPr lang="en-US" sz="1200" dirty="0">
                <a:effectLst/>
                <a:latin typeface="Century" panose="02040604050505020304" pitchFamily="18" charset="0"/>
                <a:ea typeface="Times New Roman" panose="02020603050405020304" pitchFamily="18" charset="0"/>
              </a:rPr>
              <a:t>4</a:t>
            </a:r>
            <a:r>
              <a:rPr lang="en-US" dirty="0">
                <a:effectLst/>
                <a:latin typeface="Century" panose="02040604050505020304" pitchFamily="18" charset="0"/>
                <a:ea typeface="Times New Roman" panose="02020603050405020304" pitchFamily="18" charset="0"/>
              </a:rPr>
              <a:t> + 4KI = 2K</a:t>
            </a:r>
            <a:r>
              <a:rPr lang="en-US" sz="1100" dirty="0">
                <a:effectLst/>
                <a:latin typeface="Century" panose="02040604050505020304" pitchFamily="18" charset="0"/>
                <a:ea typeface="Times New Roman" panose="02020603050405020304" pitchFamily="18" charset="0"/>
              </a:rPr>
              <a:t>2</a:t>
            </a:r>
            <a:r>
              <a:rPr lang="en-US" dirty="0">
                <a:effectLst/>
                <a:latin typeface="Century" panose="02040604050505020304" pitchFamily="18" charset="0"/>
                <a:ea typeface="Times New Roman" panose="02020603050405020304" pitchFamily="18" charset="0"/>
              </a:rPr>
              <a:t>SO</a:t>
            </a:r>
            <a:r>
              <a:rPr lang="en-US" sz="1100" dirty="0">
                <a:effectLst/>
                <a:latin typeface="Century" panose="02040604050505020304" pitchFamily="18" charset="0"/>
                <a:ea typeface="Times New Roman" panose="02020603050405020304" pitchFamily="18" charset="0"/>
              </a:rPr>
              <a:t>4</a:t>
            </a:r>
            <a:r>
              <a:rPr lang="en-US" dirty="0">
                <a:effectLst/>
                <a:latin typeface="Century" panose="02040604050505020304" pitchFamily="18" charset="0"/>
                <a:ea typeface="Times New Roman" panose="02020603050405020304" pitchFamily="18" charset="0"/>
              </a:rPr>
              <a:t> + 2CuI ↓ + I</a:t>
            </a:r>
            <a:r>
              <a:rPr lang="en-US" sz="1100" dirty="0">
                <a:effectLst/>
                <a:latin typeface="Century" panose="02040604050505020304" pitchFamily="18" charset="0"/>
                <a:ea typeface="Times New Roman" panose="02020603050405020304" pitchFamily="18" charset="0"/>
              </a:rPr>
              <a:t>2</a:t>
            </a:r>
          </a:p>
          <a:p>
            <a:pPr marL="0" marR="0" algn="just">
              <a:spcBef>
                <a:spcPts val="0"/>
              </a:spcBef>
              <a:spcAft>
                <a:spcPts val="0"/>
              </a:spcAft>
            </a:pPr>
            <a:r>
              <a:rPr lang="en-US" dirty="0">
                <a:effectLst/>
                <a:latin typeface="Century" panose="02040604050505020304" pitchFamily="18" charset="0"/>
                <a:ea typeface="Times New Roman" panose="02020603050405020304" pitchFamily="18" charset="0"/>
              </a:rPr>
              <a:t>2. 2Na</a:t>
            </a:r>
            <a:r>
              <a:rPr lang="en-US" sz="1100" dirty="0">
                <a:effectLst/>
                <a:latin typeface="Century" panose="02040604050505020304" pitchFamily="18" charset="0"/>
                <a:ea typeface="Times New Roman" panose="02020603050405020304" pitchFamily="18" charset="0"/>
              </a:rPr>
              <a:t>2</a:t>
            </a:r>
            <a:r>
              <a:rPr lang="en-US" dirty="0">
                <a:effectLst/>
                <a:latin typeface="Century" panose="02040604050505020304" pitchFamily="18" charset="0"/>
                <a:ea typeface="Times New Roman" panose="02020603050405020304" pitchFamily="18" charset="0"/>
              </a:rPr>
              <a:t>S</a:t>
            </a:r>
            <a:r>
              <a:rPr lang="en-US" sz="1100" dirty="0">
                <a:effectLst/>
                <a:latin typeface="Century" panose="02040604050505020304" pitchFamily="18" charset="0"/>
                <a:ea typeface="Times New Roman" panose="02020603050405020304" pitchFamily="18" charset="0"/>
              </a:rPr>
              <a:t>2</a:t>
            </a:r>
            <a:r>
              <a:rPr lang="en-US" dirty="0">
                <a:effectLst/>
                <a:latin typeface="Century" panose="02040604050505020304" pitchFamily="18" charset="0"/>
                <a:ea typeface="Times New Roman" panose="02020603050405020304" pitchFamily="18" charset="0"/>
              </a:rPr>
              <a:t>O</a:t>
            </a:r>
            <a:r>
              <a:rPr lang="en-US" sz="1100" dirty="0">
                <a:effectLst/>
                <a:latin typeface="Century" panose="02040604050505020304" pitchFamily="18" charset="0"/>
                <a:ea typeface="Times New Roman" panose="02020603050405020304" pitchFamily="18" charset="0"/>
              </a:rPr>
              <a:t>3 </a:t>
            </a:r>
            <a:r>
              <a:rPr lang="en-US" dirty="0">
                <a:effectLst/>
                <a:latin typeface="Century" panose="02040604050505020304" pitchFamily="18" charset="0"/>
                <a:ea typeface="Times New Roman" panose="02020603050405020304" pitchFamily="18" charset="0"/>
              </a:rPr>
              <a:t>+ I</a:t>
            </a:r>
            <a:r>
              <a:rPr lang="en-US" sz="1100" dirty="0">
                <a:effectLst/>
                <a:latin typeface="Century" panose="02040604050505020304" pitchFamily="18" charset="0"/>
                <a:ea typeface="Times New Roman" panose="02020603050405020304" pitchFamily="18" charset="0"/>
              </a:rPr>
              <a:t>2</a:t>
            </a:r>
            <a:r>
              <a:rPr lang="en-US" dirty="0">
                <a:effectLst/>
                <a:latin typeface="Century" panose="02040604050505020304" pitchFamily="18" charset="0"/>
                <a:ea typeface="Times New Roman" panose="02020603050405020304" pitchFamily="18" charset="0"/>
              </a:rPr>
              <a:t> = Na</a:t>
            </a:r>
            <a:r>
              <a:rPr lang="en-US" sz="1100" dirty="0">
                <a:effectLst/>
                <a:latin typeface="Century" panose="02040604050505020304" pitchFamily="18" charset="0"/>
                <a:ea typeface="Times New Roman" panose="02020603050405020304" pitchFamily="18" charset="0"/>
              </a:rPr>
              <a:t>2</a:t>
            </a:r>
            <a:r>
              <a:rPr lang="en-US" dirty="0">
                <a:effectLst/>
                <a:latin typeface="Century" panose="02040604050505020304" pitchFamily="18" charset="0"/>
                <a:ea typeface="Times New Roman" panose="02020603050405020304" pitchFamily="18" charset="0"/>
              </a:rPr>
              <a:t>S</a:t>
            </a:r>
            <a:r>
              <a:rPr lang="en-US" sz="1100" dirty="0">
                <a:effectLst/>
                <a:latin typeface="Century" panose="02040604050505020304" pitchFamily="18" charset="0"/>
                <a:ea typeface="Times New Roman" panose="02020603050405020304" pitchFamily="18" charset="0"/>
              </a:rPr>
              <a:t>4</a:t>
            </a:r>
            <a:r>
              <a:rPr lang="en-US" dirty="0">
                <a:effectLst/>
                <a:latin typeface="Century" panose="02040604050505020304" pitchFamily="18" charset="0"/>
                <a:ea typeface="Times New Roman" panose="02020603050405020304" pitchFamily="18" charset="0"/>
              </a:rPr>
              <a:t>O</a:t>
            </a:r>
            <a:r>
              <a:rPr lang="en-US" sz="1100" dirty="0">
                <a:effectLst/>
                <a:latin typeface="Century" panose="02040604050505020304" pitchFamily="18" charset="0"/>
                <a:ea typeface="Times New Roman" panose="02020603050405020304" pitchFamily="18" charset="0"/>
              </a:rPr>
              <a:t>6</a:t>
            </a:r>
            <a:r>
              <a:rPr lang="en-US" dirty="0">
                <a:effectLst/>
                <a:latin typeface="Century" panose="02040604050505020304" pitchFamily="18" charset="0"/>
                <a:ea typeface="Times New Roman" panose="02020603050405020304" pitchFamily="18" charset="0"/>
              </a:rPr>
              <a:t> + 2NaI</a:t>
            </a:r>
          </a:p>
        </p:txBody>
      </p:sp>
      <p:sp>
        <p:nvSpPr>
          <p:cNvPr id="4" name="Title 3">
            <a:extLst>
              <a:ext uri="{FF2B5EF4-FFF2-40B4-BE49-F238E27FC236}">
                <a16:creationId xmlns:a16="http://schemas.microsoft.com/office/drawing/2014/main" id="{6153A5D8-3B98-4BE7-8334-478BB8EE0C12}"/>
              </a:ext>
            </a:extLst>
          </p:cNvPr>
          <p:cNvSpPr>
            <a:spLocks noGrp="1"/>
          </p:cNvSpPr>
          <p:nvPr>
            <p:ph type="title"/>
          </p:nvPr>
        </p:nvSpPr>
        <p:spPr>
          <a:xfrm>
            <a:off x="948266" y="552450"/>
            <a:ext cx="7471833" cy="715566"/>
          </a:xfrm>
        </p:spPr>
        <p:txBody>
          <a:bodyPr>
            <a:normAutofit/>
          </a:bodyPr>
          <a:lstStyle/>
          <a:p>
            <a:r>
              <a:rPr lang="es-ES" sz="4000" b="1" dirty="0">
                <a:solidFill>
                  <a:srgbClr val="B11670"/>
                </a:solidFill>
                <a:latin typeface="Merriweather" panose="00000500000000000000" pitchFamily="2" charset="0"/>
              </a:rPr>
              <a:t> </a:t>
            </a:r>
            <a:r>
              <a:rPr lang="es-ES" sz="4000" b="1" u="sng" dirty="0" err="1">
                <a:solidFill>
                  <a:srgbClr val="B11670"/>
                </a:solidFill>
                <a:effectLst>
                  <a:outerShdw blurRad="38100" dist="38100" dir="2700000" algn="tl">
                    <a:srgbClr val="000000">
                      <a:alpha val="43137"/>
                    </a:srgbClr>
                  </a:outerShdw>
                </a:effectLst>
                <a:latin typeface="Merriweather" panose="00000500000000000000" pitchFamily="2" charset="0"/>
              </a:rPr>
              <a:t>Theory</a:t>
            </a:r>
            <a:endParaRPr lang="en-US" sz="4000" b="1" u="sng" dirty="0">
              <a:solidFill>
                <a:srgbClr val="B11670"/>
              </a:solidFill>
              <a:effectLst>
                <a:outerShdw blurRad="38100" dist="38100" dir="2700000" algn="tl">
                  <a:srgbClr val="000000">
                    <a:alpha val="43137"/>
                  </a:srgbClr>
                </a:outerShdw>
              </a:effectLst>
              <a:latin typeface="Merriweather" panose="00000500000000000000" pitchFamily="2" charset="0"/>
            </a:endParaRPr>
          </a:p>
        </p:txBody>
      </p:sp>
      <p:pic>
        <p:nvPicPr>
          <p:cNvPr id="7" name="Imagen 6" descr="Icono&#10;&#10;Descripción generada automáticamente">
            <a:extLst>
              <a:ext uri="{FF2B5EF4-FFF2-40B4-BE49-F238E27FC236}">
                <a16:creationId xmlns:a16="http://schemas.microsoft.com/office/drawing/2014/main" id="{6A71AABB-FA43-47D2-A2AA-DE65062019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7078369" y="2066274"/>
            <a:ext cx="2028328" cy="2998385"/>
          </a:xfrm>
          <a:prstGeom prst="rect">
            <a:avLst/>
          </a:prstGeom>
        </p:spPr>
      </p:pic>
      <p:pic>
        <p:nvPicPr>
          <p:cNvPr id="11" name="Imagen 10" descr="Icono&#10;&#10;Descripción generada automáticamente">
            <a:extLst>
              <a:ext uri="{FF2B5EF4-FFF2-40B4-BE49-F238E27FC236}">
                <a16:creationId xmlns:a16="http://schemas.microsoft.com/office/drawing/2014/main" id="{835A76AD-C76D-4D09-9E51-462AB78461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8228966">
            <a:off x="6815600" y="1872"/>
            <a:ext cx="1732474" cy="1812681"/>
          </a:xfrm>
          <a:prstGeom prst="rect">
            <a:avLst/>
          </a:prstGeom>
        </p:spPr>
      </p:pic>
      <p:pic>
        <p:nvPicPr>
          <p:cNvPr id="8" name="Imagen 7" descr="Una caricatura de una rueda&#10;&#10;Descripción generada automáticamente con confianza baja">
            <a:extLst>
              <a:ext uri="{FF2B5EF4-FFF2-40B4-BE49-F238E27FC236}">
                <a16:creationId xmlns:a16="http://schemas.microsoft.com/office/drawing/2014/main" id="{72B5E95F-C663-4F14-BBFB-9B84DCD546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92581" y="782729"/>
            <a:ext cx="427518" cy="422660"/>
          </a:xfrm>
          <a:prstGeom prst="rect">
            <a:avLst/>
          </a:prstGeom>
        </p:spPr>
      </p:pic>
      <p:pic>
        <p:nvPicPr>
          <p:cNvPr id="10" name="Imagen 9">
            <a:extLst>
              <a:ext uri="{FF2B5EF4-FFF2-40B4-BE49-F238E27FC236}">
                <a16:creationId xmlns:a16="http://schemas.microsoft.com/office/drawing/2014/main" id="{D8C3A51A-B7F8-4DFB-B226-C4332E91A3F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71689" y="277042"/>
            <a:ext cx="384362" cy="365761"/>
          </a:xfrm>
          <a:prstGeom prst="rect">
            <a:avLst/>
          </a:prstGeom>
        </p:spPr>
      </p:pic>
    </p:spTree>
    <p:extLst>
      <p:ext uri="{BB962C8B-B14F-4D97-AF65-F5344CB8AC3E}">
        <p14:creationId xmlns:p14="http://schemas.microsoft.com/office/powerpoint/2010/main" val="42678864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1" presetClass="path" presetSubtype="0" accel="50000" decel="50000" fill="hold" nodeType="withEffect">
                                  <p:stCondLst>
                                    <p:cond delay="0"/>
                                  </p:stCondLst>
                                  <p:childTnLst>
                                    <p:animMotion origin="layout" path="M -0.00138 -0.00309 L -0.01128 -0.05649 C -0.01336 -0.0713 -0.01701 -0.075 -0.02066 -0.07562 C -0.02517 -0.07562 -0.02881 -0.06945 -0.03177 -0.05772 L -0.04479 -0.0071 " pathEditMode="relative" rAng="5580000" ptsTypes="AAAAA">
                                      <p:cBhvr>
                                        <p:cTn id="6" dur="5250" fill="hold"/>
                                        <p:tgtEl>
                                          <p:spTgt spid="10"/>
                                        </p:tgtEl>
                                        <p:attrNameLst>
                                          <p:attrName>ppt_x</p:attrName>
                                          <p:attrName>ppt_y</p:attrName>
                                        </p:attrNameLst>
                                      </p:cBhvr>
                                      <p:rCtr x="-2066" y="-3735"/>
                                    </p:animMotion>
                                  </p:childTnLst>
                                </p:cTn>
                              </p:par>
                              <p:par>
                                <p:cTn id="7" presetID="44" presetClass="path" presetSubtype="0" accel="50000" decel="50000" fill="hold" nodeType="withEffect">
                                  <p:stCondLst>
                                    <p:cond delay="0"/>
                                  </p:stCondLst>
                                  <p:childTnLst>
                                    <p:animMotion origin="layout" path="M 4.16667E-6 0.0108 L 0.01232 -0.01543 C 0.01493 -0.0213 0.01892 -0.02377 0.02291 -0.02377 C 0.02777 -0.02377 0.03142 -0.0213 0.03402 -0.01543 L 0.0467 0.0108 " pathEditMode="relative" rAng="0" ptsTypes="AAAAA">
                                      <p:cBhvr>
                                        <p:cTn id="8" dur="5000" fill="hold"/>
                                        <p:tgtEl>
                                          <p:spTgt spid="8"/>
                                        </p:tgtEl>
                                        <p:attrNameLst>
                                          <p:attrName>ppt_x</p:attrName>
                                          <p:attrName>ppt_y</p:attrName>
                                        </p:attrNameLst>
                                      </p:cBhvr>
                                      <p:rCtr x="2326" y="-172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17000">
              <a:srgbClr val="4AE7E7"/>
            </a:gs>
            <a:gs pos="2721">
              <a:srgbClr val="1B394A">
                <a:alpha val="64000"/>
              </a:srgbClr>
            </a:gs>
            <a:gs pos="35000">
              <a:srgbClr val="D3F4F7"/>
            </a:gs>
            <a:gs pos="80000">
              <a:srgbClr val="4AE7E7"/>
            </a:gs>
            <a:gs pos="100000">
              <a:srgbClr val="115775"/>
            </a:gs>
          </a:gsLst>
          <a:path path="circle">
            <a:fillToRect l="100000" b="100000"/>
          </a:path>
          <a:tileRect t="-100000" r="-100000"/>
        </a:gradFill>
        <a:effectLst/>
      </p:bgPr>
    </p:bg>
    <p:spTree>
      <p:nvGrpSpPr>
        <p:cNvPr id="1" name=""/>
        <p:cNvGrpSpPr/>
        <p:nvPr/>
      </p:nvGrpSpPr>
      <p:grpSpPr>
        <a:xfrm>
          <a:off x="0" y="0"/>
          <a:ext cx="0" cy="0"/>
          <a:chOff x="0" y="0"/>
          <a:chExt cx="0" cy="0"/>
        </a:xfrm>
      </p:grpSpPr>
      <p:pic>
        <p:nvPicPr>
          <p:cNvPr id="23" name="Gráfico 22">
            <a:extLst>
              <a:ext uri="{FF2B5EF4-FFF2-40B4-BE49-F238E27FC236}">
                <a16:creationId xmlns:a16="http://schemas.microsoft.com/office/drawing/2014/main" id="{2536E914-3E41-484D-8029-572BE075683A}"/>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19381"/>
          <a:stretch/>
        </p:blipFill>
        <p:spPr>
          <a:xfrm flipH="1">
            <a:off x="465697" y="2571750"/>
            <a:ext cx="2633448" cy="2606737"/>
          </a:xfrm>
          <a:prstGeom prst="rect">
            <a:avLst/>
          </a:prstGeom>
        </p:spPr>
      </p:pic>
      <p:sp>
        <p:nvSpPr>
          <p:cNvPr id="4" name="Title 3">
            <a:extLst>
              <a:ext uri="{FF2B5EF4-FFF2-40B4-BE49-F238E27FC236}">
                <a16:creationId xmlns:a16="http://schemas.microsoft.com/office/drawing/2014/main" id="{444AD8DF-7D23-45C7-BCC3-90B63A7C0FBC}"/>
              </a:ext>
            </a:extLst>
          </p:cNvPr>
          <p:cNvSpPr>
            <a:spLocks noGrp="1"/>
          </p:cNvSpPr>
          <p:nvPr>
            <p:ph type="title"/>
          </p:nvPr>
        </p:nvSpPr>
        <p:spPr>
          <a:xfrm>
            <a:off x="723899" y="40211"/>
            <a:ext cx="7997019" cy="1092553"/>
          </a:xfrm>
        </p:spPr>
        <p:txBody>
          <a:bodyPr>
            <a:normAutofit/>
          </a:bodyPr>
          <a:lstStyle/>
          <a:p>
            <a:r>
              <a:rPr lang="en-US" u="sng" dirty="0">
                <a:effectLst>
                  <a:outerShdw blurRad="38100" dist="38100" dir="2700000" algn="tl">
                    <a:srgbClr val="000000">
                      <a:alpha val="43137"/>
                    </a:srgbClr>
                  </a:outerShdw>
                </a:effectLst>
                <a:latin typeface="Merriweather" panose="00000500000000000000" pitchFamily="2" charset="0"/>
              </a:rPr>
              <a:t>Reaction:</a:t>
            </a:r>
          </a:p>
        </p:txBody>
      </p:sp>
      <p:pic>
        <p:nvPicPr>
          <p:cNvPr id="24" name="Imagen 23" descr="Imagen en blanco y negro de la luna&#10;&#10;Descripción generada automáticamente con confianza baja">
            <a:extLst>
              <a:ext uri="{FF2B5EF4-FFF2-40B4-BE49-F238E27FC236}">
                <a16:creationId xmlns:a16="http://schemas.microsoft.com/office/drawing/2014/main" id="{3790903C-7BB9-4880-AA3F-EA70391006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301" y="3320316"/>
            <a:ext cx="163197" cy="177030"/>
          </a:xfrm>
          <a:prstGeom prst="rect">
            <a:avLst/>
          </a:prstGeom>
        </p:spPr>
      </p:pic>
      <p:pic>
        <p:nvPicPr>
          <p:cNvPr id="25" name="Imagen 24" descr="Imagen en blanco y negro de la luna&#10;&#10;Descripción generada automáticamente con confianza baja">
            <a:extLst>
              <a:ext uri="{FF2B5EF4-FFF2-40B4-BE49-F238E27FC236}">
                <a16:creationId xmlns:a16="http://schemas.microsoft.com/office/drawing/2014/main" id="{D1B31536-0B36-4804-B4FE-B6C2256E13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8424" y="3144432"/>
            <a:ext cx="132141" cy="143341"/>
          </a:xfrm>
          <a:prstGeom prst="rect">
            <a:avLst/>
          </a:prstGeom>
        </p:spPr>
      </p:pic>
      <p:pic>
        <p:nvPicPr>
          <p:cNvPr id="35" name="Imagen 34" descr="Imagen en blanco y negro de la luna&#10;&#10;Descripción generada automáticamente con confianza baja">
            <a:extLst>
              <a:ext uri="{FF2B5EF4-FFF2-40B4-BE49-F238E27FC236}">
                <a16:creationId xmlns:a16="http://schemas.microsoft.com/office/drawing/2014/main" id="{4FFED765-1C2A-4BB5-9185-2E4CC2C192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8319" y="3366865"/>
            <a:ext cx="120287" cy="130481"/>
          </a:xfrm>
          <a:prstGeom prst="rect">
            <a:avLst/>
          </a:prstGeom>
        </p:spPr>
      </p:pic>
      <p:pic>
        <p:nvPicPr>
          <p:cNvPr id="37" name="Imagen 36" descr="Imagen que contiene interior, tabla, verde, botella&#10;&#10;Descripción generada automáticamente">
            <a:extLst>
              <a:ext uri="{FF2B5EF4-FFF2-40B4-BE49-F238E27FC236}">
                <a16:creationId xmlns:a16="http://schemas.microsoft.com/office/drawing/2014/main" id="{5AF61304-18CF-4FC9-8BE1-F3245EDF1E1C}"/>
              </a:ext>
            </a:extLst>
          </p:cNvPr>
          <p:cNvPicPr>
            <a:picLocks noChangeAspect="1"/>
          </p:cNvPicPr>
          <p:nvPr/>
        </p:nvPicPr>
        <p:blipFill>
          <a:blip r:embed="rId6">
            <a:alphaModFix amt="57000"/>
            <a:extLst>
              <a:ext uri="{28A0092B-C50C-407E-A947-70E740481C1C}">
                <a14:useLocalDpi xmlns:a14="http://schemas.microsoft.com/office/drawing/2010/main" val="0"/>
              </a:ext>
            </a:extLst>
          </a:blip>
          <a:stretch>
            <a:fillRect/>
          </a:stretch>
        </p:blipFill>
        <p:spPr>
          <a:xfrm rot="21576911">
            <a:off x="595640" y="3602945"/>
            <a:ext cx="417710" cy="1566412"/>
          </a:xfrm>
          <a:prstGeom prst="rect">
            <a:avLst/>
          </a:prstGeom>
        </p:spPr>
      </p:pic>
      <p:pic>
        <p:nvPicPr>
          <p:cNvPr id="47" name="Gráfico 46">
            <a:extLst>
              <a:ext uri="{FF2B5EF4-FFF2-40B4-BE49-F238E27FC236}">
                <a16:creationId xmlns:a16="http://schemas.microsoft.com/office/drawing/2014/main" id="{735E7EFE-4102-4D98-884B-24C0C9DA299E}"/>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68850" b="41089"/>
          <a:stretch/>
        </p:blipFill>
        <p:spPr>
          <a:xfrm rot="5400000">
            <a:off x="6432333" y="726376"/>
            <a:ext cx="953981" cy="1535657"/>
          </a:xfrm>
          <a:prstGeom prst="rect">
            <a:avLst/>
          </a:prstGeom>
        </p:spPr>
      </p:pic>
      <p:pic>
        <p:nvPicPr>
          <p:cNvPr id="49" name="Imagen 48" descr="Imagen en blanco y negro de la luna&#10;&#10;Descripción generada automáticamente con confianza baja">
            <a:extLst>
              <a:ext uri="{FF2B5EF4-FFF2-40B4-BE49-F238E27FC236}">
                <a16:creationId xmlns:a16="http://schemas.microsoft.com/office/drawing/2014/main" id="{5141F895-F24A-4C80-8AC6-A6BEBBA140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50820" y="2320512"/>
            <a:ext cx="163197" cy="177030"/>
          </a:xfrm>
          <a:prstGeom prst="rect">
            <a:avLst/>
          </a:prstGeom>
        </p:spPr>
      </p:pic>
      <p:pic>
        <p:nvPicPr>
          <p:cNvPr id="50" name="Imagen 49" descr="Imagen en blanco y negro de la luna&#10;&#10;Descripción generada automáticamente con confianza baja">
            <a:extLst>
              <a:ext uri="{FF2B5EF4-FFF2-40B4-BE49-F238E27FC236}">
                <a16:creationId xmlns:a16="http://schemas.microsoft.com/office/drawing/2014/main" id="{DD3D4934-4B59-4D2D-BE65-7C79EAA35C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20100" y="2555341"/>
            <a:ext cx="132141" cy="143341"/>
          </a:xfrm>
          <a:prstGeom prst="rect">
            <a:avLst/>
          </a:prstGeom>
        </p:spPr>
      </p:pic>
      <p:pic>
        <p:nvPicPr>
          <p:cNvPr id="51" name="Imagen 50" descr="Imagen en blanco y negro de la luna&#10;&#10;Descripción generada automáticamente con confianza baja">
            <a:extLst>
              <a:ext uri="{FF2B5EF4-FFF2-40B4-BE49-F238E27FC236}">
                <a16:creationId xmlns:a16="http://schemas.microsoft.com/office/drawing/2014/main" id="{448A9E3C-779F-40E0-9CB3-E39D3B592A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31380" y="2631994"/>
            <a:ext cx="102761" cy="111471"/>
          </a:xfrm>
          <a:prstGeom prst="rect">
            <a:avLst/>
          </a:prstGeom>
        </p:spPr>
      </p:pic>
      <p:pic>
        <p:nvPicPr>
          <p:cNvPr id="53" name="Imagen 52" descr="Imagen en blanco y negro de la luna&#10;&#10;Descripción generada automáticamente con confianza baja">
            <a:extLst>
              <a:ext uri="{FF2B5EF4-FFF2-40B4-BE49-F238E27FC236}">
                <a16:creationId xmlns:a16="http://schemas.microsoft.com/office/drawing/2014/main" id="{123EBF89-CB45-4A0F-94A8-0829B374CB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37407" y="2441269"/>
            <a:ext cx="120287" cy="130481"/>
          </a:xfrm>
          <a:prstGeom prst="rect">
            <a:avLst/>
          </a:prstGeom>
        </p:spPr>
      </p:pic>
      <p:sp>
        <p:nvSpPr>
          <p:cNvPr id="3" name="TextBox 2">
            <a:extLst>
              <a:ext uri="{FF2B5EF4-FFF2-40B4-BE49-F238E27FC236}">
                <a16:creationId xmlns:a16="http://schemas.microsoft.com/office/drawing/2014/main" id="{BF8CB4CF-9FE5-CA54-0F02-C738C02BCB60}"/>
              </a:ext>
            </a:extLst>
          </p:cNvPr>
          <p:cNvSpPr txBox="1"/>
          <p:nvPr/>
        </p:nvSpPr>
        <p:spPr>
          <a:xfrm>
            <a:off x="1407596" y="1345773"/>
            <a:ext cx="6589971" cy="2451953"/>
          </a:xfrm>
          <a:prstGeom prst="rect">
            <a:avLst/>
          </a:prstGeom>
          <a:noFill/>
        </p:spPr>
        <p:txBody>
          <a:bodyPr wrap="square">
            <a:spAutoFit/>
          </a:bodyPr>
          <a:lstStyle/>
          <a:p>
            <a:pPr marL="342900" marR="0" lvl="0" indent="-342900">
              <a:spcBef>
                <a:spcPts val="0"/>
              </a:spcBef>
              <a:spcAft>
                <a:spcPts val="0"/>
              </a:spcAft>
              <a:buFont typeface="+mj-lt"/>
              <a:buAutoNum type="arabicPeriod"/>
              <a:tabLst>
                <a:tab pos="2743200" algn="ctr"/>
                <a:tab pos="5486400" algn="r"/>
                <a:tab pos="304800" algn="l"/>
              </a:tabLst>
            </a:pPr>
            <a:r>
              <a:rPr lang="en-US" sz="2000" dirty="0">
                <a:effectLst/>
                <a:latin typeface="Merriweather" panose="00000500000000000000" pitchFamily="2" charset="0"/>
                <a:ea typeface="Times New Roman" panose="02020603050405020304" pitchFamily="18" charset="0"/>
              </a:rPr>
              <a:t>2CuSO</a:t>
            </a:r>
            <a:r>
              <a:rPr lang="en-US" sz="2000" baseline="-25000" dirty="0">
                <a:effectLst/>
                <a:latin typeface="Merriweather" panose="00000500000000000000" pitchFamily="2" charset="0"/>
                <a:ea typeface="Times New Roman" panose="02020603050405020304" pitchFamily="18" charset="0"/>
              </a:rPr>
              <a:t>4</a:t>
            </a:r>
            <a:r>
              <a:rPr lang="en-US" sz="2000" dirty="0">
                <a:effectLst/>
                <a:latin typeface="Merriweather" panose="00000500000000000000" pitchFamily="2" charset="0"/>
                <a:ea typeface="Times New Roman" panose="02020603050405020304" pitchFamily="18" charset="0"/>
              </a:rPr>
              <a:t> + 4KI = 2K</a:t>
            </a:r>
            <a:r>
              <a:rPr lang="en-US" sz="2000" baseline="-25000" dirty="0">
                <a:effectLst/>
                <a:latin typeface="Merriweather" panose="00000500000000000000" pitchFamily="2" charset="0"/>
                <a:ea typeface="Times New Roman" panose="02020603050405020304" pitchFamily="18" charset="0"/>
              </a:rPr>
              <a:t>2</a:t>
            </a:r>
            <a:r>
              <a:rPr lang="en-US" sz="2000" dirty="0">
                <a:effectLst/>
                <a:latin typeface="Merriweather" panose="00000500000000000000" pitchFamily="2" charset="0"/>
                <a:ea typeface="Times New Roman" panose="02020603050405020304" pitchFamily="18" charset="0"/>
              </a:rPr>
              <a:t>SO</a:t>
            </a:r>
            <a:r>
              <a:rPr lang="en-US" sz="2000" baseline="-25000" dirty="0">
                <a:effectLst/>
                <a:latin typeface="Merriweather" panose="00000500000000000000" pitchFamily="2" charset="0"/>
                <a:ea typeface="Times New Roman" panose="02020603050405020304" pitchFamily="18" charset="0"/>
              </a:rPr>
              <a:t>4</a:t>
            </a:r>
            <a:r>
              <a:rPr lang="en-US" sz="2000" dirty="0">
                <a:effectLst/>
                <a:latin typeface="Merriweather" panose="00000500000000000000" pitchFamily="2" charset="0"/>
                <a:ea typeface="Times New Roman" panose="02020603050405020304" pitchFamily="18" charset="0"/>
              </a:rPr>
              <a:t> + 2CuI </a:t>
            </a:r>
            <a:r>
              <a:rPr lang="en-US" sz="2000" dirty="0">
                <a:effectLst/>
                <a:latin typeface="Merriweather" panose="00000500000000000000" pitchFamily="2" charset="0"/>
                <a:ea typeface="Times New Roman" panose="02020603050405020304" pitchFamily="18" charset="0"/>
                <a:sym typeface="Symbol" panose="05050102010706020507" pitchFamily="18" charset="2"/>
              </a:rPr>
              <a:t></a:t>
            </a:r>
            <a:r>
              <a:rPr lang="en-US" sz="2000" dirty="0">
                <a:effectLst/>
                <a:latin typeface="Merriweather" panose="00000500000000000000" pitchFamily="2" charset="0"/>
                <a:ea typeface="Times New Roman" panose="02020603050405020304" pitchFamily="18" charset="0"/>
              </a:rPr>
              <a:t> + I</a:t>
            </a:r>
            <a:r>
              <a:rPr lang="en-US" sz="2000" baseline="-25000" dirty="0">
                <a:effectLst/>
                <a:latin typeface="Merriweather" panose="00000500000000000000" pitchFamily="2" charset="0"/>
                <a:ea typeface="Times New Roman" panose="02020603050405020304" pitchFamily="18" charset="0"/>
              </a:rPr>
              <a:t>2</a:t>
            </a:r>
          </a:p>
          <a:p>
            <a:pPr marL="342900" marR="0" lvl="0" indent="-342900">
              <a:spcBef>
                <a:spcPts val="0"/>
              </a:spcBef>
              <a:spcAft>
                <a:spcPts val="0"/>
              </a:spcAft>
              <a:buFont typeface="+mj-lt"/>
              <a:buAutoNum type="arabicPeriod"/>
              <a:tabLst>
                <a:tab pos="2743200" algn="ctr"/>
                <a:tab pos="5486400" algn="r"/>
                <a:tab pos="304800" algn="l"/>
              </a:tabLst>
            </a:pPr>
            <a:endParaRPr lang="en-US" sz="2000" baseline="-25000" dirty="0">
              <a:latin typeface="Merriweather" panose="00000500000000000000" pitchFamily="2" charset="0"/>
              <a:ea typeface="Times New Roman" panose="02020603050405020304" pitchFamily="18" charset="0"/>
            </a:endParaRPr>
          </a:p>
          <a:p>
            <a:pPr marR="0" lvl="0">
              <a:spcBef>
                <a:spcPts val="0"/>
              </a:spcBef>
              <a:spcAft>
                <a:spcPts val="0"/>
              </a:spcAft>
              <a:tabLst>
                <a:tab pos="2743200" algn="ctr"/>
                <a:tab pos="5486400" algn="r"/>
                <a:tab pos="304800" algn="l"/>
              </a:tabLst>
            </a:pPr>
            <a:r>
              <a:rPr lang="en-US" sz="2000" i="0" dirty="0">
                <a:effectLst/>
                <a:latin typeface="Merriweather" panose="00000500000000000000" pitchFamily="2" charset="0"/>
              </a:rPr>
              <a:t>Copper sulfate reacts with potassium iodide to form potassium sulfate, copper iodide, and elemental iodine.</a:t>
            </a:r>
            <a:endParaRPr lang="en-US" sz="2000" dirty="0">
              <a:effectLst/>
              <a:latin typeface="Merriweather" panose="00000500000000000000" pitchFamily="2" charset="0"/>
              <a:ea typeface="Times New Roman" panose="02020603050405020304" pitchFamily="18" charset="0"/>
            </a:endParaRPr>
          </a:p>
          <a:p>
            <a:pPr marR="0" lvl="0">
              <a:spcBef>
                <a:spcPts val="0"/>
              </a:spcBef>
              <a:spcAft>
                <a:spcPts val="0"/>
              </a:spcAft>
              <a:tabLst>
                <a:tab pos="2743200" algn="ctr"/>
                <a:tab pos="5486400" algn="r"/>
                <a:tab pos="304800" algn="l"/>
              </a:tabLst>
            </a:pPr>
            <a:r>
              <a:rPr lang="en-US" sz="2000" dirty="0">
                <a:effectLst/>
                <a:latin typeface="Merriweather" panose="00000500000000000000" pitchFamily="2" charset="0"/>
                <a:ea typeface="Times New Roman" panose="02020603050405020304" pitchFamily="18" charset="0"/>
              </a:rPr>
              <a:t>2.2Na</a:t>
            </a:r>
            <a:r>
              <a:rPr lang="en-US" sz="2000" baseline="-25000" dirty="0">
                <a:effectLst/>
                <a:latin typeface="Merriweather" panose="00000500000000000000" pitchFamily="2" charset="0"/>
                <a:ea typeface="Times New Roman" panose="02020603050405020304" pitchFamily="18" charset="0"/>
              </a:rPr>
              <a:t>2</a:t>
            </a:r>
            <a:r>
              <a:rPr lang="en-US" sz="2000" dirty="0">
                <a:effectLst/>
                <a:latin typeface="Merriweather" panose="00000500000000000000" pitchFamily="2" charset="0"/>
                <a:ea typeface="Times New Roman" panose="02020603050405020304" pitchFamily="18" charset="0"/>
              </a:rPr>
              <a:t>S</a:t>
            </a:r>
            <a:r>
              <a:rPr lang="en-US" sz="2000" baseline="-25000" dirty="0">
                <a:effectLst/>
                <a:latin typeface="Merriweather" panose="00000500000000000000" pitchFamily="2" charset="0"/>
                <a:ea typeface="Times New Roman" panose="02020603050405020304" pitchFamily="18" charset="0"/>
              </a:rPr>
              <a:t>2</a:t>
            </a:r>
            <a:r>
              <a:rPr lang="en-US" sz="2000" dirty="0">
                <a:effectLst/>
                <a:latin typeface="Merriweather" panose="00000500000000000000" pitchFamily="2" charset="0"/>
                <a:ea typeface="Times New Roman" panose="02020603050405020304" pitchFamily="18" charset="0"/>
              </a:rPr>
              <a:t>O</a:t>
            </a:r>
            <a:r>
              <a:rPr lang="en-US" sz="2000" baseline="-25000" dirty="0">
                <a:effectLst/>
                <a:latin typeface="Merriweather" panose="00000500000000000000" pitchFamily="2" charset="0"/>
                <a:ea typeface="Times New Roman" panose="02020603050405020304" pitchFamily="18" charset="0"/>
              </a:rPr>
              <a:t>3</a:t>
            </a:r>
            <a:r>
              <a:rPr lang="en-US" sz="2000" dirty="0">
                <a:effectLst/>
                <a:latin typeface="Merriweather" panose="00000500000000000000" pitchFamily="2" charset="0"/>
                <a:ea typeface="Times New Roman" panose="02020603050405020304" pitchFamily="18" charset="0"/>
              </a:rPr>
              <a:t> + I</a:t>
            </a:r>
            <a:r>
              <a:rPr lang="en-US" sz="2000" baseline="-25000" dirty="0">
                <a:effectLst/>
                <a:latin typeface="Merriweather" panose="00000500000000000000" pitchFamily="2" charset="0"/>
                <a:ea typeface="Times New Roman" panose="02020603050405020304" pitchFamily="18" charset="0"/>
              </a:rPr>
              <a:t>2</a:t>
            </a:r>
            <a:r>
              <a:rPr lang="en-US" sz="2000" dirty="0">
                <a:effectLst/>
                <a:latin typeface="Merriweather" panose="00000500000000000000" pitchFamily="2" charset="0"/>
                <a:ea typeface="Times New Roman" panose="02020603050405020304" pitchFamily="18" charset="0"/>
              </a:rPr>
              <a:t> = Na</a:t>
            </a:r>
            <a:r>
              <a:rPr lang="en-US" sz="2000" baseline="-25000" dirty="0">
                <a:effectLst/>
                <a:latin typeface="Merriweather" panose="00000500000000000000" pitchFamily="2" charset="0"/>
                <a:ea typeface="Times New Roman" panose="02020603050405020304" pitchFamily="18" charset="0"/>
              </a:rPr>
              <a:t>2</a:t>
            </a:r>
            <a:r>
              <a:rPr lang="en-US" sz="2000" dirty="0">
                <a:effectLst/>
                <a:latin typeface="Merriweather" panose="00000500000000000000" pitchFamily="2" charset="0"/>
                <a:ea typeface="Times New Roman" panose="02020603050405020304" pitchFamily="18" charset="0"/>
              </a:rPr>
              <a:t>S</a:t>
            </a:r>
            <a:r>
              <a:rPr lang="en-US" sz="2000" baseline="-25000" dirty="0">
                <a:effectLst/>
                <a:latin typeface="Merriweather" panose="00000500000000000000" pitchFamily="2" charset="0"/>
                <a:ea typeface="Times New Roman" panose="02020603050405020304" pitchFamily="18" charset="0"/>
              </a:rPr>
              <a:t>4</a:t>
            </a:r>
            <a:r>
              <a:rPr lang="en-US" sz="2000" dirty="0">
                <a:effectLst/>
                <a:latin typeface="Merriweather" panose="00000500000000000000" pitchFamily="2" charset="0"/>
                <a:ea typeface="Times New Roman" panose="02020603050405020304" pitchFamily="18" charset="0"/>
              </a:rPr>
              <a:t>O</a:t>
            </a:r>
            <a:r>
              <a:rPr lang="en-US" sz="2000" baseline="-25000" dirty="0">
                <a:effectLst/>
                <a:latin typeface="Merriweather" panose="00000500000000000000" pitchFamily="2" charset="0"/>
                <a:ea typeface="Times New Roman" panose="02020603050405020304" pitchFamily="18" charset="0"/>
              </a:rPr>
              <a:t>6</a:t>
            </a:r>
            <a:r>
              <a:rPr lang="en-US" sz="2000" baseline="30000" dirty="0">
                <a:effectLst/>
                <a:latin typeface="Merriweather" panose="00000500000000000000" pitchFamily="2" charset="0"/>
                <a:ea typeface="Times New Roman" panose="02020603050405020304" pitchFamily="18" charset="0"/>
              </a:rPr>
              <a:t> </a:t>
            </a:r>
            <a:r>
              <a:rPr lang="en-US" sz="2000" dirty="0">
                <a:effectLst/>
                <a:latin typeface="Merriweather" panose="00000500000000000000" pitchFamily="2" charset="0"/>
                <a:ea typeface="Times New Roman" panose="02020603050405020304" pitchFamily="18" charset="0"/>
              </a:rPr>
              <a:t>+ 2NaI</a:t>
            </a:r>
          </a:p>
          <a:p>
            <a:pPr marR="0" lvl="0">
              <a:spcBef>
                <a:spcPts val="0"/>
              </a:spcBef>
              <a:spcAft>
                <a:spcPts val="0"/>
              </a:spcAft>
              <a:tabLst>
                <a:tab pos="2743200" algn="ctr"/>
                <a:tab pos="5486400" algn="r"/>
                <a:tab pos="304800" algn="l"/>
              </a:tabLst>
            </a:pPr>
            <a:r>
              <a:rPr lang="en-US" sz="2000" i="0" dirty="0">
                <a:effectLst/>
                <a:latin typeface="Merriweather" panose="00000500000000000000" pitchFamily="2" charset="0"/>
              </a:rPr>
              <a:t>Sodium thiosulfate reacts with elemental iodine to produce sodium tetrathionate and sodium iodide.</a:t>
            </a:r>
            <a:endParaRPr lang="en-US" sz="2000" dirty="0">
              <a:effectLst/>
              <a:latin typeface="Merriweather" panose="00000500000000000000" pitchFamily="2" charset="0"/>
              <a:ea typeface="Times New Roman" panose="02020603050405020304" pitchFamily="18" charset="0"/>
            </a:endParaRPr>
          </a:p>
        </p:txBody>
      </p:sp>
    </p:spTree>
    <p:extLst>
      <p:ext uri="{BB962C8B-B14F-4D97-AF65-F5344CB8AC3E}">
        <p14:creationId xmlns:p14="http://schemas.microsoft.com/office/powerpoint/2010/main" val="1654909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750"/>
                                        <p:tgtEl>
                                          <p:spTgt spid="25"/>
                                        </p:tgtEl>
                                      </p:cBhvr>
                                    </p:animEffect>
                                    <p:anim calcmode="lin" valueType="num">
                                      <p:cBhvr>
                                        <p:cTn id="13" dur="1750" fill="hold"/>
                                        <p:tgtEl>
                                          <p:spTgt spid="25"/>
                                        </p:tgtEl>
                                        <p:attrNameLst>
                                          <p:attrName>ppt_x</p:attrName>
                                        </p:attrNameLst>
                                      </p:cBhvr>
                                      <p:tavLst>
                                        <p:tav tm="0">
                                          <p:val>
                                            <p:strVal val="#ppt_x"/>
                                          </p:val>
                                        </p:tav>
                                        <p:tav tm="100000">
                                          <p:val>
                                            <p:strVal val="#ppt_x"/>
                                          </p:val>
                                        </p:tav>
                                      </p:tavLst>
                                    </p:anim>
                                    <p:anim calcmode="lin" valueType="num">
                                      <p:cBhvr>
                                        <p:cTn id="14" dur="1750" fill="hold"/>
                                        <p:tgtEl>
                                          <p:spTgt spid="2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1250"/>
                                        <p:tgtEl>
                                          <p:spTgt spid="35"/>
                                        </p:tgtEl>
                                      </p:cBhvr>
                                    </p:animEffect>
                                    <p:anim calcmode="lin" valueType="num">
                                      <p:cBhvr>
                                        <p:cTn id="18" dur="1250" fill="hold"/>
                                        <p:tgtEl>
                                          <p:spTgt spid="35"/>
                                        </p:tgtEl>
                                        <p:attrNameLst>
                                          <p:attrName>ppt_x</p:attrName>
                                        </p:attrNameLst>
                                      </p:cBhvr>
                                      <p:tavLst>
                                        <p:tav tm="0">
                                          <p:val>
                                            <p:strVal val="#ppt_x"/>
                                          </p:val>
                                        </p:tav>
                                        <p:tav tm="100000">
                                          <p:val>
                                            <p:strVal val="#ppt_x"/>
                                          </p:val>
                                        </p:tav>
                                      </p:tavLst>
                                    </p:anim>
                                    <p:anim calcmode="lin" valueType="num">
                                      <p:cBhvr>
                                        <p:cTn id="19" dur="1250" fill="hold"/>
                                        <p:tgtEl>
                                          <p:spTgt spid="3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500"/>
                                  </p:stCondLst>
                                  <p:childTnLst>
                                    <p:set>
                                      <p:cBhvr>
                                        <p:cTn id="21" dur="1" fill="hold">
                                          <p:stCondLst>
                                            <p:cond delay="0"/>
                                          </p:stCondLst>
                                        </p:cTn>
                                        <p:tgtEl>
                                          <p:spTgt spid="51"/>
                                        </p:tgtEl>
                                        <p:attrNameLst>
                                          <p:attrName>style.visibility</p:attrName>
                                        </p:attrNameLst>
                                      </p:cBhvr>
                                      <p:to>
                                        <p:strVal val="visible"/>
                                      </p:to>
                                    </p:set>
                                    <p:animEffect transition="in" filter="fade">
                                      <p:cBhvr>
                                        <p:cTn id="22" dur="1000"/>
                                        <p:tgtEl>
                                          <p:spTgt spid="51"/>
                                        </p:tgtEl>
                                      </p:cBhvr>
                                    </p:animEffect>
                                    <p:anim calcmode="lin" valueType="num">
                                      <p:cBhvr>
                                        <p:cTn id="23" dur="1000" fill="hold"/>
                                        <p:tgtEl>
                                          <p:spTgt spid="51"/>
                                        </p:tgtEl>
                                        <p:attrNameLst>
                                          <p:attrName>ppt_x</p:attrName>
                                        </p:attrNameLst>
                                      </p:cBhvr>
                                      <p:tavLst>
                                        <p:tav tm="0">
                                          <p:val>
                                            <p:strVal val="#ppt_x"/>
                                          </p:val>
                                        </p:tav>
                                        <p:tav tm="100000">
                                          <p:val>
                                            <p:strVal val="#ppt_x"/>
                                          </p:val>
                                        </p:tav>
                                      </p:tavLst>
                                    </p:anim>
                                    <p:anim calcmode="lin" valueType="num">
                                      <p:cBhvr>
                                        <p:cTn id="24" dur="1000" fill="hold"/>
                                        <p:tgtEl>
                                          <p:spTgt spid="5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10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1500"/>
                                        <p:tgtEl>
                                          <p:spTgt spid="49"/>
                                        </p:tgtEl>
                                      </p:cBhvr>
                                    </p:animEffect>
                                    <p:anim calcmode="lin" valueType="num">
                                      <p:cBhvr>
                                        <p:cTn id="28" dur="1500" fill="hold"/>
                                        <p:tgtEl>
                                          <p:spTgt spid="49"/>
                                        </p:tgtEl>
                                        <p:attrNameLst>
                                          <p:attrName>ppt_x</p:attrName>
                                        </p:attrNameLst>
                                      </p:cBhvr>
                                      <p:tavLst>
                                        <p:tav tm="0">
                                          <p:val>
                                            <p:strVal val="#ppt_x"/>
                                          </p:val>
                                        </p:tav>
                                        <p:tav tm="100000">
                                          <p:val>
                                            <p:strVal val="#ppt_x"/>
                                          </p:val>
                                        </p:tav>
                                      </p:tavLst>
                                    </p:anim>
                                    <p:anim calcmode="lin" valueType="num">
                                      <p:cBhvr>
                                        <p:cTn id="29" dur="1500" fill="hold"/>
                                        <p:tgtEl>
                                          <p:spTgt spid="49"/>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fade">
                                      <p:cBhvr>
                                        <p:cTn id="32" dur="1750"/>
                                        <p:tgtEl>
                                          <p:spTgt spid="53"/>
                                        </p:tgtEl>
                                      </p:cBhvr>
                                    </p:animEffect>
                                    <p:anim calcmode="lin" valueType="num">
                                      <p:cBhvr>
                                        <p:cTn id="33" dur="1750" fill="hold"/>
                                        <p:tgtEl>
                                          <p:spTgt spid="53"/>
                                        </p:tgtEl>
                                        <p:attrNameLst>
                                          <p:attrName>ppt_x</p:attrName>
                                        </p:attrNameLst>
                                      </p:cBhvr>
                                      <p:tavLst>
                                        <p:tav tm="0">
                                          <p:val>
                                            <p:strVal val="#ppt_x"/>
                                          </p:val>
                                        </p:tav>
                                        <p:tav tm="100000">
                                          <p:val>
                                            <p:strVal val="#ppt_x"/>
                                          </p:val>
                                        </p:tav>
                                      </p:tavLst>
                                    </p:anim>
                                    <p:anim calcmode="lin" valueType="num">
                                      <p:cBhvr>
                                        <p:cTn id="34" dur="1750" fill="hold"/>
                                        <p:tgtEl>
                                          <p:spTgt spid="53"/>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500"/>
                                  </p:stCondLst>
                                  <p:childTnLst>
                                    <p:set>
                                      <p:cBhvr>
                                        <p:cTn id="36" dur="1" fill="hold">
                                          <p:stCondLst>
                                            <p:cond delay="0"/>
                                          </p:stCondLst>
                                        </p:cTn>
                                        <p:tgtEl>
                                          <p:spTgt spid="50"/>
                                        </p:tgtEl>
                                        <p:attrNameLst>
                                          <p:attrName>style.visibility</p:attrName>
                                        </p:attrNameLst>
                                      </p:cBhvr>
                                      <p:to>
                                        <p:strVal val="visible"/>
                                      </p:to>
                                    </p:set>
                                    <p:animEffect transition="in" filter="fade">
                                      <p:cBhvr>
                                        <p:cTn id="37" dur="1000"/>
                                        <p:tgtEl>
                                          <p:spTgt spid="50"/>
                                        </p:tgtEl>
                                      </p:cBhvr>
                                    </p:animEffect>
                                    <p:anim calcmode="lin" valueType="num">
                                      <p:cBhvr>
                                        <p:cTn id="38" dur="1000" fill="hold"/>
                                        <p:tgtEl>
                                          <p:spTgt spid="50"/>
                                        </p:tgtEl>
                                        <p:attrNameLst>
                                          <p:attrName>ppt_x</p:attrName>
                                        </p:attrNameLst>
                                      </p:cBhvr>
                                      <p:tavLst>
                                        <p:tav tm="0">
                                          <p:val>
                                            <p:strVal val="#ppt_x"/>
                                          </p:val>
                                        </p:tav>
                                        <p:tav tm="100000">
                                          <p:val>
                                            <p:strVal val="#ppt_x"/>
                                          </p:val>
                                        </p:tav>
                                      </p:tavLst>
                                    </p:anim>
                                    <p:anim calcmode="lin" valueType="num">
                                      <p:cBhvr>
                                        <p:cTn id="39"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4AE7E7"/>
            </a:gs>
            <a:gs pos="29000">
              <a:srgbClr val="CCF4F7"/>
            </a:gs>
            <a:gs pos="71000">
              <a:srgbClr val="4AE7E7"/>
            </a:gs>
            <a:gs pos="100000">
              <a:srgbClr val="115775"/>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EA0A7F-FA2B-45AD-B026-F97D6DBDCD0F}"/>
              </a:ext>
            </a:extLst>
          </p:cNvPr>
          <p:cNvSpPr>
            <a:spLocks noGrp="1"/>
          </p:cNvSpPr>
          <p:nvPr>
            <p:ph type="title"/>
          </p:nvPr>
        </p:nvSpPr>
        <p:spPr>
          <a:xfrm>
            <a:off x="182792" y="841792"/>
            <a:ext cx="3105107" cy="408193"/>
          </a:xfrm>
        </p:spPr>
        <p:txBody>
          <a:bodyPr/>
          <a:lstStyle/>
          <a:p>
            <a:pPr algn="l"/>
            <a:r>
              <a:rPr lang="en-US" sz="3200" b="1" u="sng" dirty="0">
                <a:solidFill>
                  <a:schemeClr val="accent3">
                    <a:lumMod val="60000"/>
                    <a:lumOff val="40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APPARATUS</a:t>
            </a:r>
            <a:endParaRPr lang="en-US" sz="3200" u="sng" dirty="0">
              <a:solidFill>
                <a:schemeClr val="accent3">
                  <a:lumMod val="60000"/>
                  <a:lumOff val="40000"/>
                </a:schemeClr>
              </a:solidFill>
              <a:effectLst>
                <a:outerShdw blurRad="38100" dist="38100" dir="2700000" algn="tl">
                  <a:srgbClr val="000000">
                    <a:alpha val="43137"/>
                  </a:srgbClr>
                </a:outerShdw>
              </a:effectLst>
            </a:endParaRPr>
          </a:p>
        </p:txBody>
      </p:sp>
      <p:pic>
        <p:nvPicPr>
          <p:cNvPr id="10" name="Picture Placeholder 9" descr="School girl holding up chemistry flask with blue liquid">
            <a:extLst>
              <a:ext uri="{FF2B5EF4-FFF2-40B4-BE49-F238E27FC236}">
                <a16:creationId xmlns:a16="http://schemas.microsoft.com/office/drawing/2014/main" id="{9FF2AB52-859D-4270-8EBA-14897382663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916" r="14916"/>
          <a:stretch/>
        </p:blipFill>
        <p:spPr>
          <a:xfrm>
            <a:off x="3728629" y="851245"/>
            <a:ext cx="4498962" cy="4273458"/>
          </a:xfrm>
          <a:prstGeom prst="cloud">
            <a:avLst/>
          </a:prstGeom>
        </p:spPr>
      </p:pic>
      <p:sp>
        <p:nvSpPr>
          <p:cNvPr id="7" name="Text Placeholder 6">
            <a:extLst>
              <a:ext uri="{FF2B5EF4-FFF2-40B4-BE49-F238E27FC236}">
                <a16:creationId xmlns:a16="http://schemas.microsoft.com/office/drawing/2014/main" id="{68FDDEC2-A768-49F4-87BC-33D5FE80AA49}"/>
              </a:ext>
            </a:extLst>
          </p:cNvPr>
          <p:cNvSpPr>
            <a:spLocks noGrp="1"/>
          </p:cNvSpPr>
          <p:nvPr>
            <p:ph type="body" sz="half" idx="2"/>
          </p:nvPr>
        </p:nvSpPr>
        <p:spPr>
          <a:xfrm>
            <a:off x="182792" y="1415692"/>
            <a:ext cx="3624088" cy="3841911"/>
          </a:xfrm>
        </p:spPr>
        <p:txBody>
          <a:bodyPr>
            <a:noAutofit/>
          </a:bodyPr>
          <a:lstStyle/>
          <a:p>
            <a:pPr algn="just"/>
            <a:r>
              <a:rPr lang="en-US" sz="2000" dirty="0">
                <a:solidFill>
                  <a:srgbClr val="7030A0"/>
                </a:solidFill>
                <a:effectLst/>
                <a:latin typeface="Merriweather" panose="00000500000000000000" pitchFamily="2" charset="0"/>
                <a:ea typeface="Times New Roman" panose="02020603050405020304" pitchFamily="18" charset="0"/>
              </a:rPr>
              <a:t>Burette (50mL), </a:t>
            </a:r>
          </a:p>
          <a:p>
            <a:pPr algn="just"/>
            <a:r>
              <a:rPr lang="en-US" sz="2000" dirty="0">
                <a:solidFill>
                  <a:srgbClr val="7030A0"/>
                </a:solidFill>
                <a:effectLst/>
                <a:latin typeface="Merriweather" panose="00000500000000000000" pitchFamily="2" charset="0"/>
                <a:ea typeface="Times New Roman" panose="02020603050405020304" pitchFamily="18" charset="0"/>
              </a:rPr>
              <a:t>pipette (10mL), </a:t>
            </a:r>
          </a:p>
          <a:p>
            <a:pPr algn="just"/>
            <a:r>
              <a:rPr lang="en-US" sz="2000" dirty="0">
                <a:solidFill>
                  <a:srgbClr val="7030A0"/>
                </a:solidFill>
                <a:effectLst/>
                <a:latin typeface="Merriweather" panose="00000500000000000000" pitchFamily="2" charset="0"/>
                <a:ea typeface="Times New Roman" panose="02020603050405020304" pitchFamily="18" charset="0"/>
              </a:rPr>
              <a:t>conical flask (250mL), </a:t>
            </a:r>
          </a:p>
          <a:p>
            <a:pPr algn="just"/>
            <a:r>
              <a:rPr lang="en-US" sz="2000" dirty="0">
                <a:solidFill>
                  <a:srgbClr val="7030A0"/>
                </a:solidFill>
                <a:effectLst/>
                <a:latin typeface="Merriweather" panose="00000500000000000000" pitchFamily="2" charset="0"/>
                <a:ea typeface="Times New Roman" panose="02020603050405020304" pitchFamily="18" charset="0"/>
              </a:rPr>
              <a:t>volumetric flask(100mL), </a:t>
            </a:r>
          </a:p>
          <a:p>
            <a:pPr algn="just"/>
            <a:r>
              <a:rPr lang="en-US" sz="2000" dirty="0">
                <a:solidFill>
                  <a:srgbClr val="7030A0"/>
                </a:solidFill>
                <a:effectLst/>
                <a:latin typeface="Merriweather" panose="00000500000000000000" pitchFamily="2" charset="0"/>
                <a:ea typeface="Times New Roman" panose="02020603050405020304" pitchFamily="18" charset="0"/>
              </a:rPr>
              <a:t>watch glass,</a:t>
            </a:r>
          </a:p>
          <a:p>
            <a:pPr algn="just"/>
            <a:r>
              <a:rPr lang="en-US" sz="2000" dirty="0">
                <a:solidFill>
                  <a:srgbClr val="7030A0"/>
                </a:solidFill>
                <a:effectLst/>
                <a:latin typeface="Merriweather" panose="00000500000000000000" pitchFamily="2" charset="0"/>
                <a:ea typeface="Times New Roman" panose="02020603050405020304" pitchFamily="18" charset="0"/>
              </a:rPr>
              <a:t> pipette filler,</a:t>
            </a:r>
          </a:p>
          <a:p>
            <a:pPr algn="just"/>
            <a:r>
              <a:rPr lang="en-US" sz="2000" dirty="0">
                <a:solidFill>
                  <a:srgbClr val="7030A0"/>
                </a:solidFill>
                <a:effectLst/>
                <a:latin typeface="Merriweather" panose="00000500000000000000" pitchFamily="2" charset="0"/>
                <a:ea typeface="Times New Roman" panose="02020603050405020304" pitchFamily="18" charset="0"/>
              </a:rPr>
              <a:t> dropper, </a:t>
            </a:r>
          </a:p>
          <a:p>
            <a:pPr algn="just"/>
            <a:r>
              <a:rPr lang="en-US" sz="2000" dirty="0">
                <a:solidFill>
                  <a:srgbClr val="7030A0"/>
                </a:solidFill>
                <a:effectLst/>
                <a:latin typeface="Merriweather" panose="00000500000000000000" pitchFamily="2" charset="0"/>
                <a:ea typeface="Times New Roman" panose="02020603050405020304" pitchFamily="18" charset="0"/>
              </a:rPr>
              <a:t>stand and clamp etc.</a:t>
            </a:r>
            <a:endParaRPr lang="en-US" sz="2000" dirty="0">
              <a:solidFill>
                <a:srgbClr val="7030A0"/>
              </a:solidFill>
              <a:latin typeface="Merriweather" panose="00000500000000000000" pitchFamily="2" charset="0"/>
            </a:endParaRPr>
          </a:p>
        </p:txBody>
      </p:sp>
      <p:pic>
        <p:nvPicPr>
          <p:cNvPr id="9" name="Imagen 8" descr="Imagen en blanco y negro de la luna&#10;&#10;Descripción generada automáticamente con confianza baja">
            <a:extLst>
              <a:ext uri="{FF2B5EF4-FFF2-40B4-BE49-F238E27FC236}">
                <a16:creationId xmlns:a16="http://schemas.microsoft.com/office/drawing/2014/main" id="{D21FD342-9B7F-42F2-B153-5FDA814105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1426" y="713878"/>
            <a:ext cx="64705" cy="70188"/>
          </a:xfrm>
          <a:prstGeom prst="rect">
            <a:avLst/>
          </a:prstGeom>
        </p:spPr>
      </p:pic>
      <p:pic>
        <p:nvPicPr>
          <p:cNvPr id="11" name="Imagen 10" descr="Imagen en blanco y negro de la luna&#10;&#10;Descripción generada automáticamente con confianza baja">
            <a:extLst>
              <a:ext uri="{FF2B5EF4-FFF2-40B4-BE49-F238E27FC236}">
                <a16:creationId xmlns:a16="http://schemas.microsoft.com/office/drawing/2014/main" id="{946DBF2A-A9AF-4A28-83E1-6DE2F5FE54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7057" y="851245"/>
            <a:ext cx="71803" cy="77889"/>
          </a:xfrm>
          <a:prstGeom prst="rect">
            <a:avLst/>
          </a:prstGeom>
        </p:spPr>
      </p:pic>
      <p:pic>
        <p:nvPicPr>
          <p:cNvPr id="15" name="Imagen 14" descr="Imagen en blanco y negro de la luna&#10;&#10;Descripción generada automáticamente con confianza baja">
            <a:extLst>
              <a:ext uri="{FF2B5EF4-FFF2-40B4-BE49-F238E27FC236}">
                <a16:creationId xmlns:a16="http://schemas.microsoft.com/office/drawing/2014/main" id="{3BF70440-C01B-465A-9654-686D80F91C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2258" y="483229"/>
            <a:ext cx="80495" cy="87318"/>
          </a:xfrm>
          <a:prstGeom prst="rect">
            <a:avLst/>
          </a:prstGeom>
        </p:spPr>
      </p:pic>
      <p:pic>
        <p:nvPicPr>
          <p:cNvPr id="17" name="Imagen 16" descr="Imagen en blanco y negro de la luna&#10;&#10;Descripción generada automáticamente con confianza baja">
            <a:extLst>
              <a:ext uri="{FF2B5EF4-FFF2-40B4-BE49-F238E27FC236}">
                <a16:creationId xmlns:a16="http://schemas.microsoft.com/office/drawing/2014/main" id="{2EAF4B9B-3A82-4187-B1AB-9669640F59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1582" y="335388"/>
            <a:ext cx="105217" cy="114135"/>
          </a:xfrm>
          <a:prstGeom prst="rect">
            <a:avLst/>
          </a:prstGeom>
        </p:spPr>
      </p:pic>
      <p:pic>
        <p:nvPicPr>
          <p:cNvPr id="18" name="Imagen 17" descr="Imagen en blanco y negro de la luna&#10;&#10;Descripción generada automáticamente con confianza baja">
            <a:extLst>
              <a:ext uri="{FF2B5EF4-FFF2-40B4-BE49-F238E27FC236}">
                <a16:creationId xmlns:a16="http://schemas.microsoft.com/office/drawing/2014/main" id="{4CA3B8B0-18AE-426C-AE13-BC566AC8B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3836" y="147990"/>
            <a:ext cx="83763" cy="90862"/>
          </a:xfrm>
          <a:prstGeom prst="rect">
            <a:avLst/>
          </a:prstGeom>
        </p:spPr>
      </p:pic>
      <p:pic>
        <p:nvPicPr>
          <p:cNvPr id="19" name="Imagen 18" descr="Imagen en blanco y negro de la luna&#10;&#10;Descripción generada automáticamente con confianza baja">
            <a:extLst>
              <a:ext uri="{FF2B5EF4-FFF2-40B4-BE49-F238E27FC236}">
                <a16:creationId xmlns:a16="http://schemas.microsoft.com/office/drawing/2014/main" id="{C0E0ACC7-6353-48FA-8104-F4723349E3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2833" y="245865"/>
            <a:ext cx="77477" cy="84044"/>
          </a:xfrm>
          <a:prstGeom prst="rect">
            <a:avLst/>
          </a:prstGeom>
        </p:spPr>
      </p:pic>
    </p:spTree>
    <p:extLst>
      <p:ext uri="{BB962C8B-B14F-4D97-AF65-F5344CB8AC3E}">
        <p14:creationId xmlns:p14="http://schemas.microsoft.com/office/powerpoint/2010/main" val="1032840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250"/>
                                        <p:tgtEl>
                                          <p:spTgt spid="11"/>
                                        </p:tgtEl>
                                      </p:cBhvr>
                                    </p:animEffect>
                                    <p:anim calcmode="lin" valueType="num">
                                      <p:cBhvr>
                                        <p:cTn id="8" dur="2250" fill="hold"/>
                                        <p:tgtEl>
                                          <p:spTgt spid="11"/>
                                        </p:tgtEl>
                                        <p:attrNameLst>
                                          <p:attrName>ppt_x</p:attrName>
                                        </p:attrNameLst>
                                      </p:cBhvr>
                                      <p:tavLst>
                                        <p:tav tm="0">
                                          <p:val>
                                            <p:strVal val="#ppt_x"/>
                                          </p:val>
                                        </p:tav>
                                        <p:tav tm="100000">
                                          <p:val>
                                            <p:strVal val="#ppt_x"/>
                                          </p:val>
                                        </p:tav>
                                      </p:tavLst>
                                    </p:anim>
                                    <p:anim calcmode="lin" valueType="num">
                                      <p:cBhvr>
                                        <p:cTn id="9" dur="225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750"/>
                                        <p:tgtEl>
                                          <p:spTgt spid="18"/>
                                        </p:tgtEl>
                                      </p:cBhvr>
                                    </p:animEffect>
                                    <p:anim calcmode="lin" valueType="num">
                                      <p:cBhvr>
                                        <p:cTn id="13" dur="1750" fill="hold"/>
                                        <p:tgtEl>
                                          <p:spTgt spid="18"/>
                                        </p:tgtEl>
                                        <p:attrNameLst>
                                          <p:attrName>ppt_x</p:attrName>
                                        </p:attrNameLst>
                                      </p:cBhvr>
                                      <p:tavLst>
                                        <p:tav tm="0">
                                          <p:val>
                                            <p:strVal val="#ppt_x"/>
                                          </p:val>
                                        </p:tav>
                                        <p:tav tm="100000">
                                          <p:val>
                                            <p:strVal val="#ppt_x"/>
                                          </p:val>
                                        </p:tav>
                                      </p:tavLst>
                                    </p:anim>
                                    <p:anim calcmode="lin" valueType="num">
                                      <p:cBhvr>
                                        <p:cTn id="14" dur="175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750"/>
                                        <p:tgtEl>
                                          <p:spTgt spid="17"/>
                                        </p:tgtEl>
                                      </p:cBhvr>
                                    </p:animEffect>
                                    <p:anim calcmode="lin" valueType="num">
                                      <p:cBhvr>
                                        <p:cTn id="18" dur="1750" fill="hold"/>
                                        <p:tgtEl>
                                          <p:spTgt spid="17"/>
                                        </p:tgtEl>
                                        <p:attrNameLst>
                                          <p:attrName>ppt_x</p:attrName>
                                        </p:attrNameLst>
                                      </p:cBhvr>
                                      <p:tavLst>
                                        <p:tav tm="0">
                                          <p:val>
                                            <p:strVal val="#ppt_x"/>
                                          </p:val>
                                        </p:tav>
                                        <p:tav tm="100000">
                                          <p:val>
                                            <p:strVal val="#ppt_x"/>
                                          </p:val>
                                        </p:tav>
                                      </p:tavLst>
                                    </p:anim>
                                    <p:anim calcmode="lin" valueType="num">
                                      <p:cBhvr>
                                        <p:cTn id="19" dur="1750" fill="hold"/>
                                        <p:tgtEl>
                                          <p:spTgt spid="1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10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anim calcmode="lin" valueType="num">
                                      <p:cBhvr>
                                        <p:cTn id="28" dur="1000" fill="hold"/>
                                        <p:tgtEl>
                                          <p:spTgt spid="15"/>
                                        </p:tgtEl>
                                        <p:attrNameLst>
                                          <p:attrName>ppt_x</p:attrName>
                                        </p:attrNameLst>
                                      </p:cBhvr>
                                      <p:tavLst>
                                        <p:tav tm="0">
                                          <p:val>
                                            <p:strVal val="#ppt_x"/>
                                          </p:val>
                                        </p:tav>
                                        <p:tav tm="100000">
                                          <p:val>
                                            <p:strVal val="#ppt_x"/>
                                          </p:val>
                                        </p:tav>
                                      </p:tavLst>
                                    </p:anim>
                                    <p:anim calcmode="lin" valueType="num">
                                      <p:cBhvr>
                                        <p:cTn id="29" dur="1000" fill="hold"/>
                                        <p:tgtEl>
                                          <p:spTgt spid="15"/>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2200"/>
                                        <p:tgtEl>
                                          <p:spTgt spid="9"/>
                                        </p:tgtEl>
                                      </p:cBhvr>
                                    </p:animEffect>
                                    <p:anim calcmode="lin" valueType="num">
                                      <p:cBhvr>
                                        <p:cTn id="33" dur="2200" fill="hold"/>
                                        <p:tgtEl>
                                          <p:spTgt spid="9"/>
                                        </p:tgtEl>
                                        <p:attrNameLst>
                                          <p:attrName>ppt_x</p:attrName>
                                        </p:attrNameLst>
                                      </p:cBhvr>
                                      <p:tavLst>
                                        <p:tav tm="0">
                                          <p:val>
                                            <p:strVal val="#ppt_x"/>
                                          </p:val>
                                        </p:tav>
                                        <p:tav tm="100000">
                                          <p:val>
                                            <p:strVal val="#ppt_x"/>
                                          </p:val>
                                        </p:tav>
                                      </p:tavLst>
                                    </p:anim>
                                    <p:anim calcmode="lin" valueType="num">
                                      <p:cBhvr>
                                        <p:cTn id="34" dur="22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4E75FC-42F6-876F-2AA3-D638977EE8DD}"/>
              </a:ext>
            </a:extLst>
          </p:cNvPr>
          <p:cNvSpPr txBox="1">
            <a:spLocks/>
          </p:cNvSpPr>
          <p:nvPr/>
        </p:nvSpPr>
        <p:spPr>
          <a:xfrm>
            <a:off x="1972675" y="-35775"/>
            <a:ext cx="6275179" cy="625592"/>
          </a:xfrm>
          <a:prstGeom prst="rect">
            <a:avLst/>
          </a:prstGeom>
        </p:spPr>
        <p:txBody>
          <a:bodyPr vert="horz" lIns="91440" tIns="45720" rIns="91440" bIns="45720" rtlCol="0" anchor="b">
            <a:noAutofit/>
          </a:bodyPr>
          <a:lstStyle>
            <a:lvl1pPr algn="l" defTabSz="685800" rtl="0" eaLnBrk="1" latinLnBrk="0" hangingPunct="1">
              <a:lnSpc>
                <a:spcPct val="90000"/>
              </a:lnSpc>
              <a:spcBef>
                <a:spcPct val="0"/>
              </a:spcBef>
              <a:buNone/>
              <a:defRPr sz="7200" b="1" kern="1200">
                <a:solidFill>
                  <a:schemeClr val="accent3"/>
                </a:solidFill>
                <a:latin typeface="+mj-lt"/>
                <a:ea typeface="+mj-ea"/>
                <a:cs typeface="+mj-cs"/>
              </a:defRPr>
            </a:lvl1pPr>
          </a:lstStyle>
          <a:p>
            <a:r>
              <a:rPr lang="en-US" sz="3200" u="sng" dirty="0">
                <a:solidFill>
                  <a:schemeClr val="accent3">
                    <a:lumMod val="60000"/>
                    <a:lumOff val="40000"/>
                  </a:schemeClr>
                </a:solidFill>
                <a:effectLst>
                  <a:outerShdw blurRad="38100" dist="38100" dir="2700000" algn="tl">
                    <a:srgbClr val="000000">
                      <a:alpha val="43137"/>
                    </a:srgbClr>
                  </a:outerShdw>
                </a:effectLst>
                <a:latin typeface="Merriweather" panose="00000500000000000000" pitchFamily="2" charset="0"/>
                <a:ea typeface="Times New Roman" panose="02020603050405020304" pitchFamily="18" charset="0"/>
              </a:rPr>
              <a:t>REQUIRED CHEMICALS</a:t>
            </a:r>
            <a:endParaRPr lang="en-US" sz="3200" u="sng" dirty="0">
              <a:solidFill>
                <a:schemeClr val="accent3">
                  <a:lumMod val="60000"/>
                  <a:lumOff val="40000"/>
                </a:schemeClr>
              </a:solidFill>
              <a:effectLst>
                <a:outerShdw blurRad="38100" dist="38100" dir="2700000" algn="tl">
                  <a:srgbClr val="000000">
                    <a:alpha val="43137"/>
                  </a:srgbClr>
                </a:outerShdw>
              </a:effectLst>
              <a:latin typeface="Merriweather" panose="00000500000000000000" pitchFamily="2" charset="0"/>
            </a:endParaRPr>
          </a:p>
        </p:txBody>
      </p:sp>
      <p:pic>
        <p:nvPicPr>
          <p:cNvPr id="5" name="Imagen 47" descr="Imagen en blanco y negro de la luna&#10;&#10;Descripción generada automáticamente con confianza baja">
            <a:extLst>
              <a:ext uri="{FF2B5EF4-FFF2-40B4-BE49-F238E27FC236}">
                <a16:creationId xmlns:a16="http://schemas.microsoft.com/office/drawing/2014/main" id="{0F126C31-465B-315B-7F5A-3BEE5CB6B1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9256" y="2660014"/>
            <a:ext cx="354515" cy="384565"/>
          </a:xfrm>
          <a:prstGeom prst="rect">
            <a:avLst/>
          </a:prstGeom>
        </p:spPr>
      </p:pic>
      <p:pic>
        <p:nvPicPr>
          <p:cNvPr id="6" name="Imagen 48" descr="Imagen en blanco y negro de la luna&#10;&#10;Descripción generada automáticamente con confianza baja">
            <a:extLst>
              <a:ext uri="{FF2B5EF4-FFF2-40B4-BE49-F238E27FC236}">
                <a16:creationId xmlns:a16="http://schemas.microsoft.com/office/drawing/2014/main" id="{73F79A94-DBB7-CEFF-0463-2C44BCF4AA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8429" y="2577957"/>
            <a:ext cx="287052" cy="311382"/>
          </a:xfrm>
          <a:prstGeom prst="rect">
            <a:avLst/>
          </a:prstGeom>
        </p:spPr>
      </p:pic>
      <p:pic>
        <p:nvPicPr>
          <p:cNvPr id="7" name="Imagen 49" descr="Imagen en blanco y negro de la luna&#10;&#10;Descripción generada automáticamente con confianza baja">
            <a:extLst>
              <a:ext uri="{FF2B5EF4-FFF2-40B4-BE49-F238E27FC236}">
                <a16:creationId xmlns:a16="http://schemas.microsoft.com/office/drawing/2014/main" id="{329496B4-2202-0E9A-F627-0CCE24F140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4579" y="2706564"/>
            <a:ext cx="261301" cy="283446"/>
          </a:xfrm>
          <a:prstGeom prst="rect">
            <a:avLst/>
          </a:prstGeom>
        </p:spPr>
      </p:pic>
      <p:pic>
        <p:nvPicPr>
          <p:cNvPr id="8" name="Imagen 50" descr="Imagen en blanco y negro de la luna&#10;&#10;Descripción generada automáticamente con confianza baja">
            <a:extLst>
              <a:ext uri="{FF2B5EF4-FFF2-40B4-BE49-F238E27FC236}">
                <a16:creationId xmlns:a16="http://schemas.microsoft.com/office/drawing/2014/main" id="{6F87EFCC-8C0E-D838-BB0D-7FC0ECEBFB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7854" y="2429314"/>
            <a:ext cx="223229" cy="242150"/>
          </a:xfrm>
          <a:prstGeom prst="rect">
            <a:avLst/>
          </a:prstGeom>
        </p:spPr>
      </p:pic>
      <p:pic>
        <p:nvPicPr>
          <p:cNvPr id="9" name="Imagen 52" descr="Imagen en blanco y negro de la luna&#10;&#10;Descripción generada automáticamente con confianza baja">
            <a:extLst>
              <a:ext uri="{FF2B5EF4-FFF2-40B4-BE49-F238E27FC236}">
                <a16:creationId xmlns:a16="http://schemas.microsoft.com/office/drawing/2014/main" id="{0A4A99D0-5AA8-8CC1-9D55-B3E763476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7101" y="3097355"/>
            <a:ext cx="163197" cy="177030"/>
          </a:xfrm>
          <a:prstGeom prst="rect">
            <a:avLst/>
          </a:prstGeom>
        </p:spPr>
      </p:pic>
      <p:pic>
        <p:nvPicPr>
          <p:cNvPr id="10" name="Imagen 53" descr="Imagen en blanco y negro de la luna&#10;&#10;Descripción generada automáticamente con confianza baja">
            <a:extLst>
              <a:ext uri="{FF2B5EF4-FFF2-40B4-BE49-F238E27FC236}">
                <a16:creationId xmlns:a16="http://schemas.microsoft.com/office/drawing/2014/main" id="{E6CC12A6-52AE-E57B-EA37-BE3E22D872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4093" y="2956284"/>
            <a:ext cx="132141" cy="143341"/>
          </a:xfrm>
          <a:prstGeom prst="rect">
            <a:avLst/>
          </a:prstGeom>
        </p:spPr>
      </p:pic>
      <p:pic>
        <p:nvPicPr>
          <p:cNvPr id="11" name="Imagen 54" descr="Imagen en blanco y negro de la luna&#10;&#10;Descripción generada automáticamente con confianza baja">
            <a:extLst>
              <a:ext uri="{FF2B5EF4-FFF2-40B4-BE49-F238E27FC236}">
                <a16:creationId xmlns:a16="http://schemas.microsoft.com/office/drawing/2014/main" id="{0F5B3A75-A443-CC3B-48B8-5069BD155C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9876" y="2887270"/>
            <a:ext cx="120287" cy="130481"/>
          </a:xfrm>
          <a:prstGeom prst="rect">
            <a:avLst/>
          </a:prstGeom>
        </p:spPr>
      </p:pic>
      <p:pic>
        <p:nvPicPr>
          <p:cNvPr id="12" name="Imagen 55" descr="Imagen en blanco y negro de la luna&#10;&#10;Descripción generada automáticamente con confianza baja">
            <a:extLst>
              <a:ext uri="{FF2B5EF4-FFF2-40B4-BE49-F238E27FC236}">
                <a16:creationId xmlns:a16="http://schemas.microsoft.com/office/drawing/2014/main" id="{3053E9EB-8D99-9B47-865A-F5C8DD73B7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9494" y="2932544"/>
            <a:ext cx="102761" cy="111471"/>
          </a:xfrm>
          <a:prstGeom prst="rect">
            <a:avLst/>
          </a:prstGeom>
        </p:spPr>
      </p:pic>
      <p:pic>
        <p:nvPicPr>
          <p:cNvPr id="13" name="Imagen 56" descr="Imagen en blanco y negro de la luna&#10;&#10;Descripción generada automáticamente con confianza baja">
            <a:extLst>
              <a:ext uri="{FF2B5EF4-FFF2-40B4-BE49-F238E27FC236}">
                <a16:creationId xmlns:a16="http://schemas.microsoft.com/office/drawing/2014/main" id="{ECC0F0ED-7F36-97B0-FE03-1AF76A9C88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870" y="1984472"/>
            <a:ext cx="186296" cy="202087"/>
          </a:xfrm>
          <a:prstGeom prst="rect">
            <a:avLst/>
          </a:prstGeom>
        </p:spPr>
      </p:pic>
      <p:pic>
        <p:nvPicPr>
          <p:cNvPr id="14" name="Imagen 57" descr="Imagen en blanco y negro de la luna&#10;&#10;Descripción generada automáticamente con confianza baja">
            <a:extLst>
              <a:ext uri="{FF2B5EF4-FFF2-40B4-BE49-F238E27FC236}">
                <a16:creationId xmlns:a16="http://schemas.microsoft.com/office/drawing/2014/main" id="{3533A059-5773-7BD9-C39B-25AB8B193B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958" y="1751754"/>
            <a:ext cx="150845" cy="163630"/>
          </a:xfrm>
          <a:prstGeom prst="rect">
            <a:avLst/>
          </a:prstGeom>
        </p:spPr>
      </p:pic>
      <p:pic>
        <p:nvPicPr>
          <p:cNvPr id="15" name="Imagen 58" descr="Imagen en blanco y negro de la luna&#10;&#10;Descripción generada automáticamente con confianza baja">
            <a:extLst>
              <a:ext uri="{FF2B5EF4-FFF2-40B4-BE49-F238E27FC236}">
                <a16:creationId xmlns:a16="http://schemas.microsoft.com/office/drawing/2014/main" id="{4F14FCA6-0E26-B9B4-7D69-45DA4C3F4D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325" y="1882181"/>
            <a:ext cx="137312" cy="148949"/>
          </a:xfrm>
          <a:prstGeom prst="rect">
            <a:avLst/>
          </a:prstGeom>
        </p:spPr>
      </p:pic>
      <p:pic>
        <p:nvPicPr>
          <p:cNvPr id="16" name="Imagen 59" descr="Imagen en blanco y negro de la luna&#10;&#10;Descripción generada automáticamente con confianza baja">
            <a:extLst>
              <a:ext uri="{FF2B5EF4-FFF2-40B4-BE49-F238E27FC236}">
                <a16:creationId xmlns:a16="http://schemas.microsoft.com/office/drawing/2014/main" id="{B6A06861-E077-B763-6E17-1059F8B68F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881" y="1754715"/>
            <a:ext cx="117306" cy="127249"/>
          </a:xfrm>
          <a:prstGeom prst="rect">
            <a:avLst/>
          </a:prstGeom>
        </p:spPr>
      </p:pic>
      <p:pic>
        <p:nvPicPr>
          <p:cNvPr id="17" name="Imagen 51" descr="Imagen que contiene Gráfico&#10;&#10;Descripción generada automáticamente">
            <a:extLst>
              <a:ext uri="{FF2B5EF4-FFF2-40B4-BE49-F238E27FC236}">
                <a16:creationId xmlns:a16="http://schemas.microsoft.com/office/drawing/2014/main" id="{A9ABBBE4-6D6A-8148-EEC5-6819AFF1B4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212" y="2289067"/>
            <a:ext cx="1387255" cy="2590809"/>
          </a:xfrm>
          <a:prstGeom prst="rect">
            <a:avLst/>
          </a:prstGeom>
        </p:spPr>
      </p:pic>
      <p:pic>
        <p:nvPicPr>
          <p:cNvPr id="18" name="Imagen 45" descr="Imagen que contiene interior, tabla, verde, botella&#10;&#10;Descripción generada automáticamente">
            <a:extLst>
              <a:ext uri="{FF2B5EF4-FFF2-40B4-BE49-F238E27FC236}">
                <a16:creationId xmlns:a16="http://schemas.microsoft.com/office/drawing/2014/main" id="{885EB974-16EE-D6A2-4E55-E919E04B6F55}"/>
              </a:ext>
            </a:extLst>
          </p:cNvPr>
          <p:cNvPicPr>
            <a:picLocks noChangeAspect="1"/>
          </p:cNvPicPr>
          <p:nvPr/>
        </p:nvPicPr>
        <p:blipFill>
          <a:blip r:embed="rId4">
            <a:alphaModFix amt="75000"/>
            <a:extLst>
              <a:ext uri="{28A0092B-C50C-407E-A947-70E740481C1C}">
                <a14:useLocalDpi xmlns:a14="http://schemas.microsoft.com/office/drawing/2010/main" val="0"/>
              </a:ext>
            </a:extLst>
          </a:blip>
          <a:stretch>
            <a:fillRect/>
          </a:stretch>
        </p:blipFill>
        <p:spPr>
          <a:xfrm>
            <a:off x="7365611" y="3320281"/>
            <a:ext cx="493903" cy="1852136"/>
          </a:xfrm>
          <a:prstGeom prst="rect">
            <a:avLst/>
          </a:prstGeom>
        </p:spPr>
      </p:pic>
      <p:pic>
        <p:nvPicPr>
          <p:cNvPr id="19" name="Imagen 46" descr="Icono&#10;&#10;Descripción generada automáticamente">
            <a:extLst>
              <a:ext uri="{FF2B5EF4-FFF2-40B4-BE49-F238E27FC236}">
                <a16:creationId xmlns:a16="http://schemas.microsoft.com/office/drawing/2014/main" id="{67D7EF9E-4721-1940-E58C-0CF2635055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2326" y="3249755"/>
            <a:ext cx="1439083" cy="2036130"/>
          </a:xfrm>
          <a:prstGeom prst="rect">
            <a:avLst/>
          </a:prstGeom>
        </p:spPr>
      </p:pic>
      <p:pic>
        <p:nvPicPr>
          <p:cNvPr id="20" name="Imagen 47" descr="Imagen en blanco y negro de la luna&#10;&#10;Descripción generada automáticamente con confianza baja">
            <a:extLst>
              <a:ext uri="{FF2B5EF4-FFF2-40B4-BE49-F238E27FC236}">
                <a16:creationId xmlns:a16="http://schemas.microsoft.com/office/drawing/2014/main" id="{F9BFB635-3CEC-E69A-F7EF-E0119892A3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1656" y="2812414"/>
            <a:ext cx="354515" cy="384565"/>
          </a:xfrm>
          <a:prstGeom prst="rect">
            <a:avLst/>
          </a:prstGeom>
        </p:spPr>
      </p:pic>
      <p:pic>
        <p:nvPicPr>
          <p:cNvPr id="21" name="Imagen 48" descr="Imagen en blanco y negro de la luna&#10;&#10;Descripción generada automáticamente con confianza baja">
            <a:extLst>
              <a:ext uri="{FF2B5EF4-FFF2-40B4-BE49-F238E27FC236}">
                <a16:creationId xmlns:a16="http://schemas.microsoft.com/office/drawing/2014/main" id="{09EB81B9-CF0D-4A05-AF9A-09A9AB7276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0329" y="2935655"/>
            <a:ext cx="287052" cy="311382"/>
          </a:xfrm>
          <a:prstGeom prst="rect">
            <a:avLst/>
          </a:prstGeom>
        </p:spPr>
      </p:pic>
      <p:pic>
        <p:nvPicPr>
          <p:cNvPr id="22" name="Imagen 49" descr="Imagen en blanco y negro de la luna&#10;&#10;Descripción generada automáticamente con confianza baja">
            <a:extLst>
              <a:ext uri="{FF2B5EF4-FFF2-40B4-BE49-F238E27FC236}">
                <a16:creationId xmlns:a16="http://schemas.microsoft.com/office/drawing/2014/main" id="{F1522336-571D-0023-25A2-E065748D38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6979" y="2858964"/>
            <a:ext cx="261301" cy="283446"/>
          </a:xfrm>
          <a:prstGeom prst="rect">
            <a:avLst/>
          </a:prstGeom>
        </p:spPr>
      </p:pic>
      <p:pic>
        <p:nvPicPr>
          <p:cNvPr id="23" name="Imagen 50" descr="Imagen en blanco y negro de la luna&#10;&#10;Descripción generada automáticamente con confianza baja">
            <a:extLst>
              <a:ext uri="{FF2B5EF4-FFF2-40B4-BE49-F238E27FC236}">
                <a16:creationId xmlns:a16="http://schemas.microsoft.com/office/drawing/2014/main" id="{9869AADE-8A36-C81E-DD41-595642EC78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0254" y="2581714"/>
            <a:ext cx="223229" cy="242150"/>
          </a:xfrm>
          <a:prstGeom prst="rect">
            <a:avLst/>
          </a:prstGeom>
        </p:spPr>
      </p:pic>
      <p:pic>
        <p:nvPicPr>
          <p:cNvPr id="24" name="Imagen 52" descr="Imagen en blanco y negro de la luna&#10;&#10;Descripción generada automáticamente con confianza baja">
            <a:extLst>
              <a:ext uri="{FF2B5EF4-FFF2-40B4-BE49-F238E27FC236}">
                <a16:creationId xmlns:a16="http://schemas.microsoft.com/office/drawing/2014/main" id="{4D4DC749-09E4-27C9-5820-3BF4FB9516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9501" y="3249755"/>
            <a:ext cx="163197" cy="177030"/>
          </a:xfrm>
          <a:prstGeom prst="rect">
            <a:avLst/>
          </a:prstGeom>
        </p:spPr>
      </p:pic>
      <p:pic>
        <p:nvPicPr>
          <p:cNvPr id="25" name="Imagen 53" descr="Imagen en blanco y negro de la luna&#10;&#10;Descripción generada automáticamente con confianza baja">
            <a:extLst>
              <a:ext uri="{FF2B5EF4-FFF2-40B4-BE49-F238E27FC236}">
                <a16:creationId xmlns:a16="http://schemas.microsoft.com/office/drawing/2014/main" id="{E60377CE-5395-5E24-2588-472C9A9A99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6493" y="3108684"/>
            <a:ext cx="132141" cy="143341"/>
          </a:xfrm>
          <a:prstGeom prst="rect">
            <a:avLst/>
          </a:prstGeom>
        </p:spPr>
      </p:pic>
      <p:pic>
        <p:nvPicPr>
          <p:cNvPr id="26" name="Imagen 54" descr="Imagen en blanco y negro de la luna&#10;&#10;Descripción generada automáticamente con confianza baja">
            <a:extLst>
              <a:ext uri="{FF2B5EF4-FFF2-40B4-BE49-F238E27FC236}">
                <a16:creationId xmlns:a16="http://schemas.microsoft.com/office/drawing/2014/main" id="{E1D3B36A-59E2-FA51-7AA6-5DE1A27E6C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276" y="3039670"/>
            <a:ext cx="120287" cy="130481"/>
          </a:xfrm>
          <a:prstGeom prst="rect">
            <a:avLst/>
          </a:prstGeom>
        </p:spPr>
      </p:pic>
      <p:pic>
        <p:nvPicPr>
          <p:cNvPr id="27" name="Imagen 55" descr="Imagen en blanco y negro de la luna&#10;&#10;Descripción generada automáticamente con confianza baja">
            <a:extLst>
              <a:ext uri="{FF2B5EF4-FFF2-40B4-BE49-F238E27FC236}">
                <a16:creationId xmlns:a16="http://schemas.microsoft.com/office/drawing/2014/main" id="{7EB143A1-0836-86CA-7905-404F9D0D0A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1894" y="3084944"/>
            <a:ext cx="102761" cy="111471"/>
          </a:xfrm>
          <a:prstGeom prst="rect">
            <a:avLst/>
          </a:prstGeom>
        </p:spPr>
      </p:pic>
      <p:graphicFrame>
        <p:nvGraphicFramePr>
          <p:cNvPr id="30" name="Table 29">
            <a:extLst>
              <a:ext uri="{FF2B5EF4-FFF2-40B4-BE49-F238E27FC236}">
                <a16:creationId xmlns:a16="http://schemas.microsoft.com/office/drawing/2014/main" id="{9357965A-E9EB-FCBF-28DE-CDA28CF065F7}"/>
              </a:ext>
            </a:extLst>
          </p:cNvPr>
          <p:cNvGraphicFramePr>
            <a:graphicFrameLocks noGrp="1"/>
          </p:cNvGraphicFramePr>
          <p:nvPr>
            <p:extLst>
              <p:ext uri="{D42A27DB-BD31-4B8C-83A1-F6EECF244321}">
                <p14:modId xmlns:p14="http://schemas.microsoft.com/office/powerpoint/2010/main" val="2057631702"/>
              </p:ext>
            </p:extLst>
          </p:nvPr>
        </p:nvGraphicFramePr>
        <p:xfrm>
          <a:off x="1651054" y="830308"/>
          <a:ext cx="5400529" cy="3880800"/>
        </p:xfrm>
        <a:graphic>
          <a:graphicData uri="http://schemas.openxmlformats.org/drawingml/2006/table">
            <a:tbl>
              <a:tblPr firstRow="1" bandRow="1">
                <a:tableStyleId>{5C22544A-7EE6-4342-B048-85BDC9FD1C3A}</a:tableStyleId>
              </a:tblPr>
              <a:tblGrid>
                <a:gridCol w="2595999">
                  <a:extLst>
                    <a:ext uri="{9D8B030D-6E8A-4147-A177-3AD203B41FA5}">
                      <a16:colId xmlns:a16="http://schemas.microsoft.com/office/drawing/2014/main" val="2719634240"/>
                    </a:ext>
                  </a:extLst>
                </a:gridCol>
                <a:gridCol w="2804530">
                  <a:extLst>
                    <a:ext uri="{9D8B030D-6E8A-4147-A177-3AD203B41FA5}">
                      <a16:colId xmlns:a16="http://schemas.microsoft.com/office/drawing/2014/main" val="3535615652"/>
                    </a:ext>
                  </a:extLst>
                </a:gridCol>
              </a:tblGrid>
              <a:tr h="776160">
                <a:tc>
                  <a:txBody>
                    <a:bodyPr/>
                    <a:lstStyle/>
                    <a:p>
                      <a:r>
                        <a:rPr lang="en-US" sz="1800" b="1" kern="1200" dirty="0">
                          <a:solidFill>
                            <a:schemeClr val="lt1"/>
                          </a:solidFill>
                          <a:effectLst/>
                          <a:latin typeface="Merriweather" panose="00000500000000000000" pitchFamily="2" charset="0"/>
                          <a:ea typeface="+mn-ea"/>
                          <a:cs typeface="+mn-cs"/>
                        </a:rPr>
                        <a:t>12% KI solution,	</a:t>
                      </a:r>
                      <a:endParaRPr lang="en-US" sz="1800" dirty="0">
                        <a:latin typeface="Merriweather" panose="00000500000000000000" pitchFamily="2" charset="0"/>
                      </a:endParaRPr>
                    </a:p>
                  </a:txBody>
                  <a:tcPr/>
                </a:tc>
                <a:tc>
                  <a:txBody>
                    <a:bodyPr/>
                    <a:lstStyle/>
                    <a:p>
                      <a:r>
                        <a:rPr lang="en-US" sz="1800" b="1" kern="1200" dirty="0">
                          <a:solidFill>
                            <a:schemeClr val="lt1"/>
                          </a:solidFill>
                          <a:effectLst/>
                          <a:latin typeface="Merriweather" panose="00000500000000000000" pitchFamily="2" charset="0"/>
                          <a:ea typeface="+mn-ea"/>
                          <a:cs typeface="+mn-cs"/>
                        </a:rPr>
                        <a:t>Copper salt solution	</a:t>
                      </a:r>
                      <a:endParaRPr lang="en-US" sz="1800" dirty="0">
                        <a:latin typeface="Merriweather" panose="00000500000000000000" pitchFamily="2" charset="0"/>
                      </a:endParaRPr>
                    </a:p>
                  </a:txBody>
                  <a:tcPr/>
                </a:tc>
                <a:extLst>
                  <a:ext uri="{0D108BD9-81ED-4DB2-BD59-A6C34878D82A}">
                    <a16:rowId xmlns:a16="http://schemas.microsoft.com/office/drawing/2014/main" val="1244595575"/>
                  </a:ext>
                </a:extLst>
              </a:tr>
              <a:tr h="776160">
                <a:tc>
                  <a:txBody>
                    <a:bodyPr/>
                    <a:lstStyle/>
                    <a:p>
                      <a:r>
                        <a:rPr lang="en-US" sz="1800" kern="1200" dirty="0">
                          <a:solidFill>
                            <a:schemeClr val="dk1"/>
                          </a:solidFill>
                          <a:effectLst/>
                          <a:latin typeface="Merriweather" panose="00000500000000000000" pitchFamily="2" charset="0"/>
                          <a:ea typeface="+mn-ea"/>
                          <a:cs typeface="+mn-cs"/>
                        </a:rPr>
                        <a:t>NaHCO</a:t>
                      </a:r>
                      <a:r>
                        <a:rPr lang="en-US" sz="1800" kern="1200" baseline="-25000" dirty="0">
                          <a:solidFill>
                            <a:schemeClr val="dk1"/>
                          </a:solidFill>
                          <a:effectLst/>
                          <a:latin typeface="Merriweather" panose="00000500000000000000" pitchFamily="2" charset="0"/>
                          <a:ea typeface="+mn-ea"/>
                          <a:cs typeface="+mn-cs"/>
                        </a:rPr>
                        <a:t>3</a:t>
                      </a:r>
                      <a:r>
                        <a:rPr lang="en-US" sz="1800" kern="1200" dirty="0">
                          <a:solidFill>
                            <a:schemeClr val="dk1"/>
                          </a:solidFill>
                          <a:effectLst/>
                          <a:latin typeface="Merriweather" panose="00000500000000000000" pitchFamily="2" charset="0"/>
                          <a:ea typeface="+mn-ea"/>
                          <a:cs typeface="+mn-cs"/>
                        </a:rPr>
                        <a:t> solid</a:t>
                      </a:r>
                      <a:endParaRPr lang="en-US" sz="1800" dirty="0">
                        <a:latin typeface="Merriweather" panose="00000500000000000000" pitchFamily="2" charset="0"/>
                      </a:endParaRPr>
                    </a:p>
                  </a:txBody>
                  <a:tcPr/>
                </a:tc>
                <a:tc>
                  <a:txBody>
                    <a:bodyPr/>
                    <a:lstStyle/>
                    <a:p>
                      <a:r>
                        <a:rPr lang="en-US" sz="1800" kern="1200" dirty="0">
                          <a:solidFill>
                            <a:schemeClr val="dk1"/>
                          </a:solidFill>
                          <a:effectLst/>
                          <a:latin typeface="Merriweather" panose="00000500000000000000" pitchFamily="2" charset="0"/>
                          <a:ea typeface="+mn-ea"/>
                          <a:cs typeface="+mn-cs"/>
                        </a:rPr>
                        <a:t>6M NH</a:t>
                      </a:r>
                      <a:r>
                        <a:rPr lang="en-US" sz="1800" kern="1200" baseline="-25000" dirty="0">
                          <a:solidFill>
                            <a:schemeClr val="dk1"/>
                          </a:solidFill>
                          <a:effectLst/>
                          <a:latin typeface="Merriweather" panose="00000500000000000000" pitchFamily="2" charset="0"/>
                          <a:ea typeface="+mn-ea"/>
                          <a:cs typeface="+mn-cs"/>
                        </a:rPr>
                        <a:t>4</a:t>
                      </a:r>
                      <a:r>
                        <a:rPr lang="en-US" sz="1800" kern="1200" dirty="0">
                          <a:solidFill>
                            <a:schemeClr val="dk1"/>
                          </a:solidFill>
                          <a:effectLst/>
                          <a:latin typeface="Merriweather" panose="00000500000000000000" pitchFamily="2" charset="0"/>
                          <a:ea typeface="+mn-ea"/>
                          <a:cs typeface="+mn-cs"/>
                        </a:rPr>
                        <a:t>OH</a:t>
                      </a:r>
                      <a:endParaRPr lang="en-US" sz="1800" dirty="0">
                        <a:latin typeface="Merriweather" panose="00000500000000000000" pitchFamily="2" charset="0"/>
                      </a:endParaRPr>
                    </a:p>
                  </a:txBody>
                  <a:tcPr/>
                </a:tc>
                <a:extLst>
                  <a:ext uri="{0D108BD9-81ED-4DB2-BD59-A6C34878D82A}">
                    <a16:rowId xmlns:a16="http://schemas.microsoft.com/office/drawing/2014/main" val="2697357935"/>
                  </a:ext>
                </a:extLst>
              </a:tr>
              <a:tr h="776160">
                <a:tc>
                  <a:txBody>
                    <a:bodyPr/>
                    <a:lstStyle/>
                    <a:p>
                      <a:r>
                        <a:rPr lang="en-US" sz="1800" kern="1200" dirty="0">
                          <a:solidFill>
                            <a:schemeClr val="dk1"/>
                          </a:solidFill>
                          <a:effectLst/>
                          <a:latin typeface="Merriweather" panose="00000500000000000000" pitchFamily="2" charset="0"/>
                          <a:ea typeface="+mn-ea"/>
                          <a:cs typeface="+mn-cs"/>
                        </a:rPr>
                        <a:t>Conc. HCl acid</a:t>
                      </a:r>
                      <a:endParaRPr lang="en-US" sz="1800" dirty="0">
                        <a:latin typeface="Merriweather" panose="00000500000000000000" pitchFamily="2" charset="0"/>
                      </a:endParaRPr>
                    </a:p>
                  </a:txBody>
                  <a:tcPr/>
                </a:tc>
                <a:tc>
                  <a:txBody>
                    <a:bodyPr/>
                    <a:lstStyle/>
                    <a:p>
                      <a:r>
                        <a:rPr lang="en-US" sz="1800" kern="1200" dirty="0">
                          <a:solidFill>
                            <a:schemeClr val="dk1"/>
                          </a:solidFill>
                          <a:effectLst/>
                          <a:latin typeface="Merriweather" panose="00000500000000000000" pitchFamily="2" charset="0"/>
                          <a:ea typeface="+mn-ea"/>
                          <a:cs typeface="+mn-cs"/>
                        </a:rPr>
                        <a:t>Conc. CH</a:t>
                      </a:r>
                      <a:r>
                        <a:rPr lang="en-US" sz="1800" kern="1200" baseline="-25000" dirty="0">
                          <a:solidFill>
                            <a:schemeClr val="dk1"/>
                          </a:solidFill>
                          <a:effectLst/>
                          <a:latin typeface="Merriweather" panose="00000500000000000000" pitchFamily="2" charset="0"/>
                          <a:ea typeface="+mn-ea"/>
                          <a:cs typeface="+mn-cs"/>
                        </a:rPr>
                        <a:t>3</a:t>
                      </a:r>
                      <a:r>
                        <a:rPr lang="en-US" sz="1800" kern="1200" dirty="0">
                          <a:solidFill>
                            <a:schemeClr val="dk1"/>
                          </a:solidFill>
                          <a:effectLst/>
                          <a:latin typeface="Merriweather" panose="00000500000000000000" pitchFamily="2" charset="0"/>
                          <a:ea typeface="+mn-ea"/>
                          <a:cs typeface="+mn-cs"/>
                        </a:rPr>
                        <a:t>COOH</a:t>
                      </a:r>
                      <a:endParaRPr lang="en-US" sz="1800" dirty="0">
                        <a:latin typeface="Merriweather" panose="00000500000000000000" pitchFamily="2" charset="0"/>
                      </a:endParaRPr>
                    </a:p>
                  </a:txBody>
                  <a:tcPr/>
                </a:tc>
                <a:extLst>
                  <a:ext uri="{0D108BD9-81ED-4DB2-BD59-A6C34878D82A}">
                    <a16:rowId xmlns:a16="http://schemas.microsoft.com/office/drawing/2014/main" val="1233361670"/>
                  </a:ext>
                </a:extLst>
              </a:tr>
              <a:tr h="776160">
                <a:tc>
                  <a:txBody>
                    <a:bodyPr/>
                    <a:lstStyle/>
                    <a:p>
                      <a:r>
                        <a:rPr lang="en-US" sz="1800" kern="1200" dirty="0">
                          <a:solidFill>
                            <a:schemeClr val="dk1"/>
                          </a:solidFill>
                          <a:effectLst/>
                          <a:latin typeface="Merriweather" panose="00000500000000000000" pitchFamily="2" charset="0"/>
                          <a:ea typeface="+mn-ea"/>
                          <a:cs typeface="+mn-cs"/>
                        </a:rPr>
                        <a:t>Standard K</a:t>
                      </a:r>
                      <a:r>
                        <a:rPr lang="en-US" sz="1800" kern="1200" baseline="-25000" dirty="0">
                          <a:solidFill>
                            <a:schemeClr val="dk1"/>
                          </a:solidFill>
                          <a:effectLst/>
                          <a:latin typeface="Merriweather" panose="00000500000000000000" pitchFamily="2" charset="0"/>
                          <a:ea typeface="+mn-ea"/>
                          <a:cs typeface="+mn-cs"/>
                        </a:rPr>
                        <a:t>2</a:t>
                      </a:r>
                      <a:r>
                        <a:rPr lang="en-US" sz="1800" kern="1200" dirty="0">
                          <a:solidFill>
                            <a:schemeClr val="dk1"/>
                          </a:solidFill>
                          <a:effectLst/>
                          <a:latin typeface="Merriweather" panose="00000500000000000000" pitchFamily="2" charset="0"/>
                          <a:ea typeface="+mn-ea"/>
                          <a:cs typeface="+mn-cs"/>
                        </a:rPr>
                        <a:t>Cr</a:t>
                      </a:r>
                      <a:r>
                        <a:rPr lang="en-US" sz="1800" kern="1200" baseline="-25000" dirty="0">
                          <a:solidFill>
                            <a:schemeClr val="dk1"/>
                          </a:solidFill>
                          <a:effectLst/>
                          <a:latin typeface="Merriweather" panose="00000500000000000000" pitchFamily="2" charset="0"/>
                          <a:ea typeface="+mn-ea"/>
                          <a:cs typeface="+mn-cs"/>
                        </a:rPr>
                        <a:t>2</a:t>
                      </a:r>
                      <a:r>
                        <a:rPr lang="en-US" sz="1800" kern="1200" dirty="0">
                          <a:solidFill>
                            <a:schemeClr val="dk1"/>
                          </a:solidFill>
                          <a:effectLst/>
                          <a:latin typeface="Merriweather" panose="00000500000000000000" pitchFamily="2" charset="0"/>
                          <a:ea typeface="+mn-ea"/>
                          <a:cs typeface="+mn-cs"/>
                        </a:rPr>
                        <a:t>O</a:t>
                      </a:r>
                      <a:r>
                        <a:rPr lang="en-US" sz="1800" kern="1200" baseline="-25000" dirty="0">
                          <a:solidFill>
                            <a:schemeClr val="dk1"/>
                          </a:solidFill>
                          <a:effectLst/>
                          <a:latin typeface="Merriweather" panose="00000500000000000000" pitchFamily="2" charset="0"/>
                          <a:ea typeface="+mn-ea"/>
                          <a:cs typeface="+mn-cs"/>
                        </a:rPr>
                        <a:t>7 </a:t>
                      </a:r>
                      <a:r>
                        <a:rPr lang="en-US" sz="1800" kern="1200" dirty="0">
                          <a:solidFill>
                            <a:schemeClr val="dk1"/>
                          </a:solidFill>
                          <a:effectLst/>
                          <a:latin typeface="Merriweather" panose="00000500000000000000" pitchFamily="2" charset="0"/>
                          <a:ea typeface="+mn-ea"/>
                          <a:cs typeface="+mn-cs"/>
                        </a:rPr>
                        <a:t>solution, </a:t>
                      </a:r>
                      <a:endParaRPr lang="en-US" sz="1800" dirty="0">
                        <a:latin typeface="Merriweather" panose="00000500000000000000" pitchFamily="2" charset="0"/>
                      </a:endParaRPr>
                    </a:p>
                  </a:txBody>
                  <a:tcPr/>
                </a:tc>
                <a:tc>
                  <a:txBody>
                    <a:bodyPr/>
                    <a:lstStyle/>
                    <a:p>
                      <a:r>
                        <a:rPr lang="en-US" sz="1800" kern="1200" dirty="0">
                          <a:solidFill>
                            <a:schemeClr val="dk1"/>
                          </a:solidFill>
                          <a:effectLst/>
                          <a:latin typeface="Merriweather" panose="00000500000000000000" pitchFamily="2" charset="0"/>
                          <a:ea typeface="+mn-ea"/>
                          <a:cs typeface="+mn-cs"/>
                        </a:rPr>
                        <a:t>10% NH</a:t>
                      </a:r>
                      <a:r>
                        <a:rPr lang="en-US" sz="1800" kern="1200" baseline="-25000" dirty="0">
                          <a:solidFill>
                            <a:schemeClr val="dk1"/>
                          </a:solidFill>
                          <a:effectLst/>
                          <a:latin typeface="Merriweather" panose="00000500000000000000" pitchFamily="2" charset="0"/>
                          <a:ea typeface="+mn-ea"/>
                          <a:cs typeface="+mn-cs"/>
                        </a:rPr>
                        <a:t>4</a:t>
                      </a:r>
                      <a:r>
                        <a:rPr lang="en-US" sz="1800" kern="1200" dirty="0">
                          <a:solidFill>
                            <a:schemeClr val="dk1"/>
                          </a:solidFill>
                          <a:effectLst/>
                          <a:latin typeface="Merriweather" panose="00000500000000000000" pitchFamily="2" charset="0"/>
                          <a:ea typeface="+mn-ea"/>
                          <a:cs typeface="+mn-cs"/>
                        </a:rPr>
                        <a:t>SCN solution</a:t>
                      </a:r>
                      <a:endParaRPr lang="en-US" sz="1800" dirty="0">
                        <a:latin typeface="Merriweather" panose="00000500000000000000" pitchFamily="2" charset="0"/>
                      </a:endParaRPr>
                    </a:p>
                  </a:txBody>
                  <a:tcPr/>
                </a:tc>
                <a:extLst>
                  <a:ext uri="{0D108BD9-81ED-4DB2-BD59-A6C34878D82A}">
                    <a16:rowId xmlns:a16="http://schemas.microsoft.com/office/drawing/2014/main" val="1693867341"/>
                  </a:ext>
                </a:extLst>
              </a:tr>
              <a:tr h="776160">
                <a:tc>
                  <a:txBody>
                    <a:bodyPr/>
                    <a:lstStyle/>
                    <a:p>
                      <a:r>
                        <a:rPr lang="en-US" sz="1800" kern="1200" dirty="0">
                          <a:solidFill>
                            <a:schemeClr val="dk1"/>
                          </a:solidFill>
                          <a:effectLst/>
                          <a:latin typeface="Merriweather" panose="00000500000000000000" pitchFamily="2" charset="0"/>
                          <a:ea typeface="+mn-ea"/>
                          <a:cs typeface="+mn-cs"/>
                        </a:rPr>
                        <a:t>Na</a:t>
                      </a:r>
                      <a:r>
                        <a:rPr lang="en-US" sz="1800" kern="1200" baseline="-25000" dirty="0">
                          <a:solidFill>
                            <a:schemeClr val="dk1"/>
                          </a:solidFill>
                          <a:effectLst/>
                          <a:latin typeface="Merriweather" panose="00000500000000000000" pitchFamily="2" charset="0"/>
                          <a:ea typeface="+mn-ea"/>
                          <a:cs typeface="+mn-cs"/>
                        </a:rPr>
                        <a:t>2</a:t>
                      </a:r>
                      <a:r>
                        <a:rPr lang="en-US" sz="1800" kern="1200" dirty="0">
                          <a:solidFill>
                            <a:schemeClr val="dk1"/>
                          </a:solidFill>
                          <a:effectLst/>
                          <a:latin typeface="Merriweather" panose="00000500000000000000" pitchFamily="2" charset="0"/>
                          <a:ea typeface="+mn-ea"/>
                          <a:cs typeface="+mn-cs"/>
                        </a:rPr>
                        <a:t>S</a:t>
                      </a:r>
                      <a:r>
                        <a:rPr lang="en-US" sz="1800" kern="1200" baseline="-25000" dirty="0">
                          <a:solidFill>
                            <a:schemeClr val="dk1"/>
                          </a:solidFill>
                          <a:effectLst/>
                          <a:latin typeface="Merriweather" panose="00000500000000000000" pitchFamily="2" charset="0"/>
                          <a:ea typeface="+mn-ea"/>
                          <a:cs typeface="+mn-cs"/>
                        </a:rPr>
                        <a:t>2</a:t>
                      </a:r>
                      <a:r>
                        <a:rPr lang="en-US" sz="1800" kern="1200" dirty="0">
                          <a:solidFill>
                            <a:schemeClr val="dk1"/>
                          </a:solidFill>
                          <a:effectLst/>
                          <a:latin typeface="Merriweather" panose="00000500000000000000" pitchFamily="2" charset="0"/>
                          <a:ea typeface="+mn-ea"/>
                          <a:cs typeface="+mn-cs"/>
                        </a:rPr>
                        <a:t>O</a:t>
                      </a:r>
                      <a:r>
                        <a:rPr lang="en-US" sz="1800" kern="1200" baseline="-25000" dirty="0">
                          <a:solidFill>
                            <a:schemeClr val="dk1"/>
                          </a:solidFill>
                          <a:effectLst/>
                          <a:latin typeface="Merriweather" panose="00000500000000000000" pitchFamily="2" charset="0"/>
                          <a:ea typeface="+mn-ea"/>
                          <a:cs typeface="+mn-cs"/>
                        </a:rPr>
                        <a:t>3  </a:t>
                      </a:r>
                      <a:r>
                        <a:rPr lang="en-US" sz="1800" kern="1200" dirty="0">
                          <a:solidFill>
                            <a:schemeClr val="dk1"/>
                          </a:solidFill>
                          <a:effectLst/>
                          <a:latin typeface="Merriweather" panose="00000500000000000000" pitchFamily="2" charset="0"/>
                          <a:ea typeface="+mn-ea"/>
                          <a:cs typeface="+mn-cs"/>
                        </a:rPr>
                        <a:t>solution</a:t>
                      </a:r>
                      <a:endParaRPr lang="en-US" sz="1800" dirty="0">
                        <a:latin typeface="Merriweather" panose="00000500000000000000" pitchFamily="2" charset="0"/>
                      </a:endParaRPr>
                    </a:p>
                  </a:txBody>
                  <a:tcPr/>
                </a:tc>
                <a:tc>
                  <a:txBody>
                    <a:bodyPr/>
                    <a:lstStyle/>
                    <a:p>
                      <a:r>
                        <a:rPr lang="en-US" sz="1800" kern="1200" dirty="0">
                          <a:solidFill>
                            <a:schemeClr val="dk1"/>
                          </a:solidFill>
                          <a:effectLst/>
                          <a:latin typeface="Merriweather" panose="00000500000000000000" pitchFamily="2" charset="0"/>
                          <a:ea typeface="+mn-ea"/>
                          <a:cs typeface="+mn-cs"/>
                        </a:rPr>
                        <a:t>Starch solution</a:t>
                      </a:r>
                      <a:endParaRPr lang="en-US" sz="1800" dirty="0">
                        <a:latin typeface="Merriweather" panose="00000500000000000000" pitchFamily="2" charset="0"/>
                      </a:endParaRPr>
                    </a:p>
                  </a:txBody>
                  <a:tcPr/>
                </a:tc>
                <a:extLst>
                  <a:ext uri="{0D108BD9-81ED-4DB2-BD59-A6C34878D82A}">
                    <a16:rowId xmlns:a16="http://schemas.microsoft.com/office/drawing/2014/main" val="3664070527"/>
                  </a:ext>
                </a:extLst>
              </a:tr>
            </a:tbl>
          </a:graphicData>
        </a:graphic>
      </p:graphicFrame>
    </p:spTree>
    <p:extLst>
      <p:ext uri="{BB962C8B-B14F-4D97-AF65-F5344CB8AC3E}">
        <p14:creationId xmlns:p14="http://schemas.microsoft.com/office/powerpoint/2010/main" val="34525326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500"/>
                                        <p:tgtEl>
                                          <p:spTgt spid="13"/>
                                        </p:tgtEl>
                                      </p:cBhvr>
                                    </p:animEffect>
                                    <p:anim calcmode="lin" valueType="num">
                                      <p:cBhvr>
                                        <p:cTn id="8" dur="1500" fill="hold"/>
                                        <p:tgtEl>
                                          <p:spTgt spid="13"/>
                                        </p:tgtEl>
                                        <p:attrNameLst>
                                          <p:attrName>ppt_x</p:attrName>
                                        </p:attrNameLst>
                                      </p:cBhvr>
                                      <p:tavLst>
                                        <p:tav tm="0">
                                          <p:val>
                                            <p:strVal val="#ppt_x"/>
                                          </p:val>
                                        </p:tav>
                                        <p:tav tm="100000">
                                          <p:val>
                                            <p:strVal val="#ppt_x"/>
                                          </p:val>
                                        </p:tav>
                                      </p:tavLst>
                                    </p:anim>
                                    <p:anim calcmode="lin" valueType="num">
                                      <p:cBhvr>
                                        <p:cTn id="9" dur="15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2250"/>
                                        <p:tgtEl>
                                          <p:spTgt spid="10"/>
                                        </p:tgtEl>
                                      </p:cBhvr>
                                    </p:animEffect>
                                    <p:anim calcmode="lin" valueType="num">
                                      <p:cBhvr>
                                        <p:cTn id="13" dur="2250" fill="hold"/>
                                        <p:tgtEl>
                                          <p:spTgt spid="10"/>
                                        </p:tgtEl>
                                        <p:attrNameLst>
                                          <p:attrName>ppt_x</p:attrName>
                                        </p:attrNameLst>
                                      </p:cBhvr>
                                      <p:tavLst>
                                        <p:tav tm="0">
                                          <p:val>
                                            <p:strVal val="#ppt_x"/>
                                          </p:val>
                                        </p:tav>
                                        <p:tav tm="100000">
                                          <p:val>
                                            <p:strVal val="#ppt_x"/>
                                          </p:val>
                                        </p:tav>
                                      </p:tavLst>
                                    </p:anim>
                                    <p:anim calcmode="lin" valueType="num">
                                      <p:cBhvr>
                                        <p:cTn id="14" dur="225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2000"/>
                                        <p:tgtEl>
                                          <p:spTgt spid="6"/>
                                        </p:tgtEl>
                                      </p:cBhvr>
                                    </p:animEffect>
                                    <p:anim calcmode="lin" valueType="num">
                                      <p:cBhvr>
                                        <p:cTn id="18" dur="2000" fill="hold"/>
                                        <p:tgtEl>
                                          <p:spTgt spid="6"/>
                                        </p:tgtEl>
                                        <p:attrNameLst>
                                          <p:attrName>ppt_x</p:attrName>
                                        </p:attrNameLst>
                                      </p:cBhvr>
                                      <p:tavLst>
                                        <p:tav tm="0">
                                          <p:val>
                                            <p:strVal val="#ppt_x"/>
                                          </p:val>
                                        </p:tav>
                                        <p:tav tm="100000">
                                          <p:val>
                                            <p:strVal val="#ppt_x"/>
                                          </p:val>
                                        </p:tav>
                                      </p:tavLst>
                                    </p:anim>
                                    <p:anim calcmode="lin" valueType="num">
                                      <p:cBhvr>
                                        <p:cTn id="19" dur="2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10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500"/>
                                        <p:tgtEl>
                                          <p:spTgt spid="9"/>
                                        </p:tgtEl>
                                      </p:cBhvr>
                                    </p:animEffect>
                                    <p:anim calcmode="lin" valueType="num">
                                      <p:cBhvr>
                                        <p:cTn id="23" dur="1500" fill="hold"/>
                                        <p:tgtEl>
                                          <p:spTgt spid="9"/>
                                        </p:tgtEl>
                                        <p:attrNameLst>
                                          <p:attrName>ppt_x</p:attrName>
                                        </p:attrNameLst>
                                      </p:cBhvr>
                                      <p:tavLst>
                                        <p:tav tm="0">
                                          <p:val>
                                            <p:strVal val="#ppt_x"/>
                                          </p:val>
                                        </p:tav>
                                        <p:tav tm="100000">
                                          <p:val>
                                            <p:strVal val="#ppt_x"/>
                                          </p:val>
                                        </p:tav>
                                      </p:tavLst>
                                    </p:anim>
                                    <p:anim calcmode="lin" valueType="num">
                                      <p:cBhvr>
                                        <p:cTn id="24" dur="15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2250"/>
                                        <p:tgtEl>
                                          <p:spTgt spid="8"/>
                                        </p:tgtEl>
                                      </p:cBhvr>
                                    </p:animEffect>
                                    <p:anim calcmode="lin" valueType="num">
                                      <p:cBhvr>
                                        <p:cTn id="28" dur="2250" fill="hold"/>
                                        <p:tgtEl>
                                          <p:spTgt spid="8"/>
                                        </p:tgtEl>
                                        <p:attrNameLst>
                                          <p:attrName>ppt_x</p:attrName>
                                        </p:attrNameLst>
                                      </p:cBhvr>
                                      <p:tavLst>
                                        <p:tav tm="0">
                                          <p:val>
                                            <p:strVal val="#ppt_x"/>
                                          </p:val>
                                        </p:tav>
                                        <p:tav tm="100000">
                                          <p:val>
                                            <p:strVal val="#ppt_x"/>
                                          </p:val>
                                        </p:tav>
                                      </p:tavLst>
                                    </p:anim>
                                    <p:anim calcmode="lin" valueType="num">
                                      <p:cBhvr>
                                        <p:cTn id="29" dur="225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1750"/>
                                        <p:tgtEl>
                                          <p:spTgt spid="15"/>
                                        </p:tgtEl>
                                      </p:cBhvr>
                                    </p:animEffect>
                                    <p:anim calcmode="lin" valueType="num">
                                      <p:cBhvr>
                                        <p:cTn id="33" dur="1750" fill="hold"/>
                                        <p:tgtEl>
                                          <p:spTgt spid="15"/>
                                        </p:tgtEl>
                                        <p:attrNameLst>
                                          <p:attrName>ppt_x</p:attrName>
                                        </p:attrNameLst>
                                      </p:cBhvr>
                                      <p:tavLst>
                                        <p:tav tm="0">
                                          <p:val>
                                            <p:strVal val="#ppt_x"/>
                                          </p:val>
                                        </p:tav>
                                        <p:tav tm="100000">
                                          <p:val>
                                            <p:strVal val="#ppt_x"/>
                                          </p:val>
                                        </p:tav>
                                      </p:tavLst>
                                    </p:anim>
                                    <p:anim calcmode="lin" valueType="num">
                                      <p:cBhvr>
                                        <p:cTn id="34" dur="1750" fill="hold"/>
                                        <p:tgtEl>
                                          <p:spTgt spid="15"/>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750"/>
                                        <p:tgtEl>
                                          <p:spTgt spid="14"/>
                                        </p:tgtEl>
                                      </p:cBhvr>
                                    </p:animEffect>
                                    <p:anim calcmode="lin" valueType="num">
                                      <p:cBhvr>
                                        <p:cTn id="38" dur="1750" fill="hold"/>
                                        <p:tgtEl>
                                          <p:spTgt spid="14"/>
                                        </p:tgtEl>
                                        <p:attrNameLst>
                                          <p:attrName>ppt_x</p:attrName>
                                        </p:attrNameLst>
                                      </p:cBhvr>
                                      <p:tavLst>
                                        <p:tav tm="0">
                                          <p:val>
                                            <p:strVal val="#ppt_x"/>
                                          </p:val>
                                        </p:tav>
                                        <p:tav tm="100000">
                                          <p:val>
                                            <p:strVal val="#ppt_x"/>
                                          </p:val>
                                        </p:tav>
                                      </p:tavLst>
                                    </p:anim>
                                    <p:anim calcmode="lin" valueType="num">
                                      <p:cBhvr>
                                        <p:cTn id="39" dur="1750" fill="hold"/>
                                        <p:tgtEl>
                                          <p:spTgt spid="14"/>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10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1000"/>
                                        <p:tgtEl>
                                          <p:spTgt spid="16"/>
                                        </p:tgtEl>
                                      </p:cBhvr>
                                    </p:animEffect>
                                    <p:anim calcmode="lin" valueType="num">
                                      <p:cBhvr>
                                        <p:cTn id="43" dur="1000" fill="hold"/>
                                        <p:tgtEl>
                                          <p:spTgt spid="16"/>
                                        </p:tgtEl>
                                        <p:attrNameLst>
                                          <p:attrName>ppt_x</p:attrName>
                                        </p:attrNameLst>
                                      </p:cBhvr>
                                      <p:tavLst>
                                        <p:tav tm="0">
                                          <p:val>
                                            <p:strVal val="#ppt_x"/>
                                          </p:val>
                                        </p:tav>
                                        <p:tav tm="100000">
                                          <p:val>
                                            <p:strVal val="#ppt_x"/>
                                          </p:val>
                                        </p:tav>
                                      </p:tavLst>
                                    </p:anim>
                                    <p:anim calcmode="lin" valueType="num">
                                      <p:cBhvr>
                                        <p:cTn id="44" dur="1000" fill="hold"/>
                                        <p:tgtEl>
                                          <p:spTgt spid="16"/>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1000" fill="hold"/>
                                        <p:tgtEl>
                                          <p:spTgt spid="12"/>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2000"/>
                                        <p:tgtEl>
                                          <p:spTgt spid="11"/>
                                        </p:tgtEl>
                                      </p:cBhvr>
                                    </p:animEffect>
                                    <p:anim calcmode="lin" valueType="num">
                                      <p:cBhvr>
                                        <p:cTn id="53" dur="2000" fill="hold"/>
                                        <p:tgtEl>
                                          <p:spTgt spid="11"/>
                                        </p:tgtEl>
                                        <p:attrNameLst>
                                          <p:attrName>ppt_x</p:attrName>
                                        </p:attrNameLst>
                                      </p:cBhvr>
                                      <p:tavLst>
                                        <p:tav tm="0">
                                          <p:val>
                                            <p:strVal val="#ppt_x"/>
                                          </p:val>
                                        </p:tav>
                                        <p:tav tm="100000">
                                          <p:val>
                                            <p:strVal val="#ppt_x"/>
                                          </p:val>
                                        </p:tav>
                                      </p:tavLst>
                                    </p:anim>
                                    <p:anim calcmode="lin" valueType="num">
                                      <p:cBhvr>
                                        <p:cTn id="54" dur="2000" fill="hold"/>
                                        <p:tgtEl>
                                          <p:spTgt spid="11"/>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fade">
                                      <p:cBhvr>
                                        <p:cTn id="57" dur="2200"/>
                                        <p:tgtEl>
                                          <p:spTgt spid="7"/>
                                        </p:tgtEl>
                                      </p:cBhvr>
                                    </p:animEffect>
                                    <p:anim calcmode="lin" valueType="num">
                                      <p:cBhvr>
                                        <p:cTn id="58" dur="2200" fill="hold"/>
                                        <p:tgtEl>
                                          <p:spTgt spid="7"/>
                                        </p:tgtEl>
                                        <p:attrNameLst>
                                          <p:attrName>ppt_x</p:attrName>
                                        </p:attrNameLst>
                                      </p:cBhvr>
                                      <p:tavLst>
                                        <p:tav tm="0">
                                          <p:val>
                                            <p:strVal val="#ppt_x"/>
                                          </p:val>
                                        </p:tav>
                                        <p:tav tm="100000">
                                          <p:val>
                                            <p:strVal val="#ppt_x"/>
                                          </p:val>
                                        </p:tav>
                                      </p:tavLst>
                                    </p:anim>
                                    <p:anim calcmode="lin" valueType="num">
                                      <p:cBhvr>
                                        <p:cTn id="59" dur="2200" fill="hold"/>
                                        <p:tgtEl>
                                          <p:spTgt spid="7"/>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1000"/>
                                        <p:tgtEl>
                                          <p:spTgt spid="5"/>
                                        </p:tgtEl>
                                      </p:cBhvr>
                                    </p:animEffect>
                                    <p:anim calcmode="lin" valueType="num">
                                      <p:cBhvr>
                                        <p:cTn id="63" dur="1000" fill="hold"/>
                                        <p:tgtEl>
                                          <p:spTgt spid="5"/>
                                        </p:tgtEl>
                                        <p:attrNameLst>
                                          <p:attrName>ppt_x</p:attrName>
                                        </p:attrNameLst>
                                      </p:cBhvr>
                                      <p:tavLst>
                                        <p:tav tm="0">
                                          <p:val>
                                            <p:strVal val="#ppt_x"/>
                                          </p:val>
                                        </p:tav>
                                        <p:tav tm="100000">
                                          <p:val>
                                            <p:strVal val="#ppt_x"/>
                                          </p:val>
                                        </p:tav>
                                      </p:tavLst>
                                    </p:anim>
                                    <p:anim calcmode="lin" valueType="num">
                                      <p:cBhvr>
                                        <p:cTn id="64" dur="1000" fill="hold"/>
                                        <p:tgtEl>
                                          <p:spTgt spid="5"/>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fade">
                                      <p:cBhvr>
                                        <p:cTn id="67" dur="2250"/>
                                        <p:tgtEl>
                                          <p:spTgt spid="25"/>
                                        </p:tgtEl>
                                      </p:cBhvr>
                                    </p:animEffect>
                                    <p:anim calcmode="lin" valueType="num">
                                      <p:cBhvr>
                                        <p:cTn id="68" dur="2250" fill="hold"/>
                                        <p:tgtEl>
                                          <p:spTgt spid="25"/>
                                        </p:tgtEl>
                                        <p:attrNameLst>
                                          <p:attrName>ppt_x</p:attrName>
                                        </p:attrNameLst>
                                      </p:cBhvr>
                                      <p:tavLst>
                                        <p:tav tm="0">
                                          <p:val>
                                            <p:strVal val="#ppt_x"/>
                                          </p:val>
                                        </p:tav>
                                        <p:tav tm="100000">
                                          <p:val>
                                            <p:strVal val="#ppt_x"/>
                                          </p:val>
                                        </p:tav>
                                      </p:tavLst>
                                    </p:anim>
                                    <p:anim calcmode="lin" valueType="num">
                                      <p:cBhvr>
                                        <p:cTn id="69" dur="2250" fill="hold"/>
                                        <p:tgtEl>
                                          <p:spTgt spid="25"/>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fade">
                                      <p:cBhvr>
                                        <p:cTn id="72" dur="2000"/>
                                        <p:tgtEl>
                                          <p:spTgt spid="21"/>
                                        </p:tgtEl>
                                      </p:cBhvr>
                                    </p:animEffect>
                                    <p:anim calcmode="lin" valueType="num">
                                      <p:cBhvr>
                                        <p:cTn id="73" dur="2000" fill="hold"/>
                                        <p:tgtEl>
                                          <p:spTgt spid="21"/>
                                        </p:tgtEl>
                                        <p:attrNameLst>
                                          <p:attrName>ppt_x</p:attrName>
                                        </p:attrNameLst>
                                      </p:cBhvr>
                                      <p:tavLst>
                                        <p:tav tm="0">
                                          <p:val>
                                            <p:strVal val="#ppt_x"/>
                                          </p:val>
                                        </p:tav>
                                        <p:tav tm="100000">
                                          <p:val>
                                            <p:strVal val="#ppt_x"/>
                                          </p:val>
                                        </p:tav>
                                      </p:tavLst>
                                    </p:anim>
                                    <p:anim calcmode="lin" valueType="num">
                                      <p:cBhvr>
                                        <p:cTn id="74" dur="2000" fill="hold"/>
                                        <p:tgtEl>
                                          <p:spTgt spid="21"/>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10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500"/>
                                        <p:tgtEl>
                                          <p:spTgt spid="24"/>
                                        </p:tgtEl>
                                      </p:cBhvr>
                                    </p:animEffect>
                                    <p:anim calcmode="lin" valueType="num">
                                      <p:cBhvr>
                                        <p:cTn id="78" dur="1500" fill="hold"/>
                                        <p:tgtEl>
                                          <p:spTgt spid="24"/>
                                        </p:tgtEl>
                                        <p:attrNameLst>
                                          <p:attrName>ppt_x</p:attrName>
                                        </p:attrNameLst>
                                      </p:cBhvr>
                                      <p:tavLst>
                                        <p:tav tm="0">
                                          <p:val>
                                            <p:strVal val="#ppt_x"/>
                                          </p:val>
                                        </p:tav>
                                        <p:tav tm="100000">
                                          <p:val>
                                            <p:strVal val="#ppt_x"/>
                                          </p:val>
                                        </p:tav>
                                      </p:tavLst>
                                    </p:anim>
                                    <p:anim calcmode="lin" valueType="num">
                                      <p:cBhvr>
                                        <p:cTn id="79" dur="1500" fill="hold"/>
                                        <p:tgtEl>
                                          <p:spTgt spid="24"/>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fade">
                                      <p:cBhvr>
                                        <p:cTn id="82" dur="2250"/>
                                        <p:tgtEl>
                                          <p:spTgt spid="23"/>
                                        </p:tgtEl>
                                      </p:cBhvr>
                                    </p:animEffect>
                                    <p:anim calcmode="lin" valueType="num">
                                      <p:cBhvr>
                                        <p:cTn id="83" dur="2250" fill="hold"/>
                                        <p:tgtEl>
                                          <p:spTgt spid="23"/>
                                        </p:tgtEl>
                                        <p:attrNameLst>
                                          <p:attrName>ppt_x</p:attrName>
                                        </p:attrNameLst>
                                      </p:cBhvr>
                                      <p:tavLst>
                                        <p:tav tm="0">
                                          <p:val>
                                            <p:strVal val="#ppt_x"/>
                                          </p:val>
                                        </p:tav>
                                        <p:tav tm="100000">
                                          <p:val>
                                            <p:strVal val="#ppt_x"/>
                                          </p:val>
                                        </p:tav>
                                      </p:tavLst>
                                    </p:anim>
                                    <p:anim calcmode="lin" valueType="num">
                                      <p:cBhvr>
                                        <p:cTn id="84" dur="2250" fill="hold"/>
                                        <p:tgtEl>
                                          <p:spTgt spid="23"/>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fade">
                                      <p:cBhvr>
                                        <p:cTn id="87" dur="1000"/>
                                        <p:tgtEl>
                                          <p:spTgt spid="27"/>
                                        </p:tgtEl>
                                      </p:cBhvr>
                                    </p:animEffect>
                                    <p:anim calcmode="lin" valueType="num">
                                      <p:cBhvr>
                                        <p:cTn id="88" dur="1000" fill="hold"/>
                                        <p:tgtEl>
                                          <p:spTgt spid="27"/>
                                        </p:tgtEl>
                                        <p:attrNameLst>
                                          <p:attrName>ppt_x</p:attrName>
                                        </p:attrNameLst>
                                      </p:cBhvr>
                                      <p:tavLst>
                                        <p:tav tm="0">
                                          <p:val>
                                            <p:strVal val="#ppt_x"/>
                                          </p:val>
                                        </p:tav>
                                        <p:tav tm="100000">
                                          <p:val>
                                            <p:strVal val="#ppt_x"/>
                                          </p:val>
                                        </p:tav>
                                      </p:tavLst>
                                    </p:anim>
                                    <p:anim calcmode="lin" valueType="num">
                                      <p:cBhvr>
                                        <p:cTn id="89" dur="1000" fill="hold"/>
                                        <p:tgtEl>
                                          <p:spTgt spid="27"/>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2000"/>
                                        <p:tgtEl>
                                          <p:spTgt spid="26"/>
                                        </p:tgtEl>
                                      </p:cBhvr>
                                    </p:animEffect>
                                    <p:anim calcmode="lin" valueType="num">
                                      <p:cBhvr>
                                        <p:cTn id="93" dur="2000" fill="hold"/>
                                        <p:tgtEl>
                                          <p:spTgt spid="26"/>
                                        </p:tgtEl>
                                        <p:attrNameLst>
                                          <p:attrName>ppt_x</p:attrName>
                                        </p:attrNameLst>
                                      </p:cBhvr>
                                      <p:tavLst>
                                        <p:tav tm="0">
                                          <p:val>
                                            <p:strVal val="#ppt_x"/>
                                          </p:val>
                                        </p:tav>
                                        <p:tav tm="100000">
                                          <p:val>
                                            <p:strVal val="#ppt_x"/>
                                          </p:val>
                                        </p:tav>
                                      </p:tavLst>
                                    </p:anim>
                                    <p:anim calcmode="lin" valueType="num">
                                      <p:cBhvr>
                                        <p:cTn id="94" dur="2000" fill="hold"/>
                                        <p:tgtEl>
                                          <p:spTgt spid="26"/>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fade">
                                      <p:cBhvr>
                                        <p:cTn id="97" dur="2200"/>
                                        <p:tgtEl>
                                          <p:spTgt spid="22"/>
                                        </p:tgtEl>
                                      </p:cBhvr>
                                    </p:animEffect>
                                    <p:anim calcmode="lin" valueType="num">
                                      <p:cBhvr>
                                        <p:cTn id="98" dur="2200" fill="hold"/>
                                        <p:tgtEl>
                                          <p:spTgt spid="22"/>
                                        </p:tgtEl>
                                        <p:attrNameLst>
                                          <p:attrName>ppt_x</p:attrName>
                                        </p:attrNameLst>
                                      </p:cBhvr>
                                      <p:tavLst>
                                        <p:tav tm="0">
                                          <p:val>
                                            <p:strVal val="#ppt_x"/>
                                          </p:val>
                                        </p:tav>
                                        <p:tav tm="100000">
                                          <p:val>
                                            <p:strVal val="#ppt_x"/>
                                          </p:val>
                                        </p:tav>
                                      </p:tavLst>
                                    </p:anim>
                                    <p:anim calcmode="lin" valueType="num">
                                      <p:cBhvr>
                                        <p:cTn id="99" dur="2200" fill="hold"/>
                                        <p:tgtEl>
                                          <p:spTgt spid="22"/>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20"/>
                                        </p:tgtEl>
                                        <p:attrNameLst>
                                          <p:attrName>style.visibility</p:attrName>
                                        </p:attrNameLst>
                                      </p:cBhvr>
                                      <p:to>
                                        <p:strVal val="visible"/>
                                      </p:to>
                                    </p:set>
                                    <p:animEffect transition="in" filter="fade">
                                      <p:cBhvr>
                                        <p:cTn id="102" dur="1000"/>
                                        <p:tgtEl>
                                          <p:spTgt spid="20"/>
                                        </p:tgtEl>
                                      </p:cBhvr>
                                    </p:animEffect>
                                    <p:anim calcmode="lin" valueType="num">
                                      <p:cBhvr>
                                        <p:cTn id="103" dur="1000" fill="hold"/>
                                        <p:tgtEl>
                                          <p:spTgt spid="20"/>
                                        </p:tgtEl>
                                        <p:attrNameLst>
                                          <p:attrName>ppt_x</p:attrName>
                                        </p:attrNameLst>
                                      </p:cBhvr>
                                      <p:tavLst>
                                        <p:tav tm="0">
                                          <p:val>
                                            <p:strVal val="#ppt_x"/>
                                          </p:val>
                                        </p:tav>
                                        <p:tav tm="100000">
                                          <p:val>
                                            <p:strVal val="#ppt_x"/>
                                          </p:val>
                                        </p:tav>
                                      </p:tavLst>
                                    </p:anim>
                                    <p:anim calcmode="lin" valueType="num">
                                      <p:cBhvr>
                                        <p:cTn id="10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F278CC61-AF5D-A30A-5646-181F68D7C3AE}"/>
              </a:ext>
            </a:extLst>
          </p:cNvPr>
          <p:cNvGraphicFramePr>
            <a:graphicFrameLocks noGrp="1"/>
          </p:cNvGraphicFramePr>
          <p:nvPr>
            <p:extLst>
              <p:ext uri="{D42A27DB-BD31-4B8C-83A1-F6EECF244321}">
                <p14:modId xmlns:p14="http://schemas.microsoft.com/office/powerpoint/2010/main" val="2157901350"/>
              </p:ext>
            </p:extLst>
          </p:nvPr>
        </p:nvGraphicFramePr>
        <p:xfrm>
          <a:off x="223480" y="1216808"/>
          <a:ext cx="8598090" cy="2524090"/>
        </p:xfrm>
        <a:graphic>
          <a:graphicData uri="http://schemas.openxmlformats.org/drawingml/2006/table">
            <a:tbl>
              <a:tblPr>
                <a:tableStyleId>{5C22544A-7EE6-4342-B048-85BDC9FD1C3A}</a:tableStyleId>
              </a:tblPr>
              <a:tblGrid>
                <a:gridCol w="1508437">
                  <a:extLst>
                    <a:ext uri="{9D8B030D-6E8A-4147-A177-3AD203B41FA5}">
                      <a16:colId xmlns:a16="http://schemas.microsoft.com/office/drawing/2014/main" val="2027555646"/>
                    </a:ext>
                  </a:extLst>
                </a:gridCol>
                <a:gridCol w="1055905">
                  <a:extLst>
                    <a:ext uri="{9D8B030D-6E8A-4147-A177-3AD203B41FA5}">
                      <a16:colId xmlns:a16="http://schemas.microsoft.com/office/drawing/2014/main" val="4256725791"/>
                    </a:ext>
                  </a:extLst>
                </a:gridCol>
                <a:gridCol w="1508437">
                  <a:extLst>
                    <a:ext uri="{9D8B030D-6E8A-4147-A177-3AD203B41FA5}">
                      <a16:colId xmlns:a16="http://schemas.microsoft.com/office/drawing/2014/main" val="2752156066"/>
                    </a:ext>
                  </a:extLst>
                </a:gridCol>
                <a:gridCol w="1508437">
                  <a:extLst>
                    <a:ext uri="{9D8B030D-6E8A-4147-A177-3AD203B41FA5}">
                      <a16:colId xmlns:a16="http://schemas.microsoft.com/office/drawing/2014/main" val="2431650154"/>
                    </a:ext>
                  </a:extLst>
                </a:gridCol>
                <a:gridCol w="1508437">
                  <a:extLst>
                    <a:ext uri="{9D8B030D-6E8A-4147-A177-3AD203B41FA5}">
                      <a16:colId xmlns:a16="http://schemas.microsoft.com/office/drawing/2014/main" val="3394699922"/>
                    </a:ext>
                  </a:extLst>
                </a:gridCol>
                <a:gridCol w="1508437">
                  <a:extLst>
                    <a:ext uri="{9D8B030D-6E8A-4147-A177-3AD203B41FA5}">
                      <a16:colId xmlns:a16="http://schemas.microsoft.com/office/drawing/2014/main" val="1785252565"/>
                    </a:ext>
                  </a:extLst>
                </a:gridCol>
              </a:tblGrid>
              <a:tr h="971194">
                <a:tc rowSpan="2">
                  <a:txBody>
                    <a:bodyPr/>
                    <a:lstStyle/>
                    <a:p>
                      <a:pPr marL="0" marR="0" algn="ctr">
                        <a:spcBef>
                          <a:spcPts val="0"/>
                        </a:spcBef>
                        <a:spcAft>
                          <a:spcPts val="0"/>
                        </a:spcAft>
                      </a:pPr>
                      <a:r>
                        <a:rPr lang="en-US" sz="1200">
                          <a:effectLst/>
                          <a:latin typeface="Merriweather" panose="00000500000000000000" pitchFamily="2" charset="0"/>
                        </a:rPr>
                        <a:t>No. of reading</a:t>
                      </a:r>
                      <a:endParaRPr lang="en-US" sz="1200">
                        <a:effectLst/>
                        <a:latin typeface="Merriweather" panose="00000500000000000000" pitchFamily="2" charset="0"/>
                        <a:ea typeface="Times New Roman" panose="02020603050405020304" pitchFamily="18" charset="0"/>
                      </a:endParaRPr>
                    </a:p>
                  </a:txBody>
                  <a:tcPr marL="68580" marR="68580" marT="0" marB="0" anchor="ctr"/>
                </a:tc>
                <a:tc rowSpan="2">
                  <a:txBody>
                    <a:bodyPr/>
                    <a:lstStyle/>
                    <a:p>
                      <a:pPr marL="0" marR="0" algn="ctr">
                        <a:spcBef>
                          <a:spcPts val="0"/>
                        </a:spcBef>
                        <a:spcAft>
                          <a:spcPts val="0"/>
                        </a:spcAft>
                      </a:pPr>
                      <a:r>
                        <a:rPr lang="en-US" sz="1200">
                          <a:effectLst/>
                          <a:latin typeface="Merriweather" panose="00000500000000000000" pitchFamily="2" charset="0"/>
                        </a:rPr>
                        <a:t>Vol. of K</a:t>
                      </a:r>
                      <a:r>
                        <a:rPr lang="en-US" sz="1200" baseline="-25000">
                          <a:effectLst/>
                          <a:latin typeface="Merriweather" panose="00000500000000000000" pitchFamily="2" charset="0"/>
                        </a:rPr>
                        <a:t>2</a:t>
                      </a:r>
                      <a:r>
                        <a:rPr lang="en-US" sz="1200">
                          <a:effectLst/>
                          <a:latin typeface="Merriweather" panose="00000500000000000000" pitchFamily="2" charset="0"/>
                        </a:rPr>
                        <a:t>Cr</a:t>
                      </a:r>
                      <a:r>
                        <a:rPr lang="en-US" sz="1200" baseline="-25000">
                          <a:effectLst/>
                          <a:latin typeface="Merriweather" panose="00000500000000000000" pitchFamily="2" charset="0"/>
                        </a:rPr>
                        <a:t>2</a:t>
                      </a:r>
                      <a:r>
                        <a:rPr lang="en-US" sz="1200">
                          <a:effectLst/>
                          <a:latin typeface="Merriweather" panose="00000500000000000000" pitchFamily="2" charset="0"/>
                        </a:rPr>
                        <a:t>O</a:t>
                      </a:r>
                      <a:r>
                        <a:rPr lang="en-US" sz="1200" baseline="-25000">
                          <a:effectLst/>
                          <a:latin typeface="Merriweather" panose="00000500000000000000" pitchFamily="2" charset="0"/>
                        </a:rPr>
                        <a:t>7</a:t>
                      </a:r>
                      <a:r>
                        <a:rPr lang="en-US" sz="1200">
                          <a:effectLst/>
                          <a:latin typeface="Merriweather" panose="00000500000000000000" pitchFamily="2" charset="0"/>
                        </a:rPr>
                        <a:t> </a:t>
                      </a:r>
                    </a:p>
                    <a:p>
                      <a:pPr marL="0" marR="0" algn="ctr">
                        <a:spcBef>
                          <a:spcPts val="0"/>
                        </a:spcBef>
                        <a:spcAft>
                          <a:spcPts val="0"/>
                        </a:spcAft>
                      </a:pPr>
                      <a:r>
                        <a:rPr lang="en-US" sz="1200">
                          <a:effectLst/>
                          <a:latin typeface="Merriweather" panose="00000500000000000000" pitchFamily="2" charset="0"/>
                        </a:rPr>
                        <a:t>(in mL)</a:t>
                      </a:r>
                      <a:endParaRPr lang="en-US" sz="1200">
                        <a:effectLst/>
                        <a:latin typeface="Merriweather" panose="00000500000000000000" pitchFamily="2" charset="0"/>
                        <a:ea typeface="Times New Roman" panose="02020603050405020304" pitchFamily="18" charset="0"/>
                      </a:endParaRPr>
                    </a:p>
                  </a:txBody>
                  <a:tcPr marL="68580" marR="68580" marT="0" marB="0" anchor="ctr"/>
                </a:tc>
                <a:tc gridSpan="3">
                  <a:txBody>
                    <a:bodyPr/>
                    <a:lstStyle/>
                    <a:p>
                      <a:pPr marL="0" marR="0" algn="ctr">
                        <a:spcBef>
                          <a:spcPts val="0"/>
                        </a:spcBef>
                        <a:spcAft>
                          <a:spcPts val="0"/>
                        </a:spcAft>
                      </a:pPr>
                      <a:r>
                        <a:rPr lang="en-US" sz="1200">
                          <a:effectLst/>
                          <a:latin typeface="Merriweather" panose="00000500000000000000" pitchFamily="2" charset="0"/>
                        </a:rPr>
                        <a:t>Vol. of Na</a:t>
                      </a:r>
                      <a:r>
                        <a:rPr lang="en-US" sz="1200" baseline="-25000">
                          <a:effectLst/>
                          <a:latin typeface="Merriweather" panose="00000500000000000000" pitchFamily="2" charset="0"/>
                        </a:rPr>
                        <a:t>2</a:t>
                      </a:r>
                      <a:r>
                        <a:rPr lang="en-US" sz="1200">
                          <a:effectLst/>
                          <a:latin typeface="Merriweather" panose="00000500000000000000" pitchFamily="2" charset="0"/>
                        </a:rPr>
                        <a:t>S</a:t>
                      </a:r>
                      <a:r>
                        <a:rPr lang="en-US" sz="1200" baseline="-25000">
                          <a:effectLst/>
                          <a:latin typeface="Merriweather" panose="00000500000000000000" pitchFamily="2" charset="0"/>
                        </a:rPr>
                        <a:t>2</a:t>
                      </a:r>
                      <a:r>
                        <a:rPr lang="en-US" sz="1200">
                          <a:effectLst/>
                          <a:latin typeface="Merriweather" panose="00000500000000000000" pitchFamily="2" charset="0"/>
                        </a:rPr>
                        <a:t>O</a:t>
                      </a:r>
                      <a:r>
                        <a:rPr lang="en-US" sz="1200" baseline="-25000">
                          <a:effectLst/>
                          <a:latin typeface="Merriweather" panose="00000500000000000000" pitchFamily="2" charset="0"/>
                        </a:rPr>
                        <a:t>3</a:t>
                      </a:r>
                      <a:r>
                        <a:rPr lang="en-US" sz="1200">
                          <a:effectLst/>
                          <a:latin typeface="Merriweather" panose="00000500000000000000" pitchFamily="2" charset="0"/>
                        </a:rPr>
                        <a:t> </a:t>
                      </a:r>
                    </a:p>
                    <a:p>
                      <a:pPr marL="0" marR="0" algn="ctr">
                        <a:spcBef>
                          <a:spcPts val="0"/>
                        </a:spcBef>
                        <a:spcAft>
                          <a:spcPts val="0"/>
                        </a:spcAft>
                      </a:pPr>
                      <a:r>
                        <a:rPr lang="en-US" sz="1200">
                          <a:effectLst/>
                          <a:latin typeface="Merriweather" panose="00000500000000000000" pitchFamily="2" charset="0"/>
                        </a:rPr>
                        <a:t> (burette reading) (in mL)</a:t>
                      </a:r>
                      <a:endParaRPr lang="en-US" sz="1200">
                        <a:effectLst/>
                        <a:latin typeface="Merriweather" panose="00000500000000000000" pitchFamily="2" charset="0"/>
                        <a:ea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1200">
                          <a:effectLst/>
                          <a:latin typeface="Merriweather" panose="00000500000000000000" pitchFamily="2" charset="0"/>
                        </a:rPr>
                        <a:t>Mean (in mL)</a:t>
                      </a:r>
                      <a:endParaRPr lang="en-US" sz="1200">
                        <a:effectLst/>
                        <a:latin typeface="Merriweather" panose="00000500000000000000"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3885720298"/>
                  </a:ext>
                </a:extLst>
              </a:tr>
              <a:tr h="581704">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200">
                          <a:effectLst/>
                          <a:latin typeface="Merriweather" panose="00000500000000000000" pitchFamily="2" charset="0"/>
                        </a:rPr>
                        <a:t>Initial</a:t>
                      </a:r>
                      <a:endParaRPr lang="en-US" sz="1200">
                        <a:effectLst/>
                        <a:latin typeface="Merriweather" panose="00000500000000000000" pitchFamily="2"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latin typeface="Merriweather" panose="00000500000000000000" pitchFamily="2" charset="0"/>
                        </a:rPr>
                        <a:t>Final</a:t>
                      </a:r>
                      <a:endParaRPr lang="en-US" sz="1200">
                        <a:effectLst/>
                        <a:latin typeface="Merriweather" panose="00000500000000000000" pitchFamily="2"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latin typeface="Merriweather" panose="00000500000000000000" pitchFamily="2" charset="0"/>
                        </a:rPr>
                        <a:t>Difference</a:t>
                      </a:r>
                      <a:endParaRPr lang="en-US" sz="1200">
                        <a:effectLst/>
                        <a:latin typeface="Merriweather" panose="00000500000000000000" pitchFamily="2" charset="0"/>
                        <a:ea typeface="Times New Roman" panose="02020603050405020304" pitchFamily="18" charset="0"/>
                      </a:endParaRPr>
                    </a:p>
                  </a:txBody>
                  <a:tcPr marL="68580" marR="68580" marT="0" marB="0" anchor="ctr"/>
                </a:tc>
                <a:tc vMerge="1">
                  <a:txBody>
                    <a:bodyPr/>
                    <a:lstStyle/>
                    <a:p>
                      <a:endParaRPr lang="en-US"/>
                    </a:p>
                  </a:txBody>
                  <a:tcPr/>
                </a:tc>
                <a:extLst>
                  <a:ext uri="{0D108BD9-81ED-4DB2-BD59-A6C34878D82A}">
                    <a16:rowId xmlns:a16="http://schemas.microsoft.com/office/drawing/2014/main" val="571108559"/>
                  </a:ext>
                </a:extLst>
              </a:tr>
              <a:tr h="485596">
                <a:tc>
                  <a:txBody>
                    <a:bodyPr/>
                    <a:lstStyle/>
                    <a:p>
                      <a:pPr marL="0" marR="0" algn="ctr">
                        <a:spcBef>
                          <a:spcPts val="0"/>
                        </a:spcBef>
                        <a:spcAft>
                          <a:spcPts val="0"/>
                        </a:spcAft>
                      </a:pPr>
                      <a:r>
                        <a:rPr lang="en-US" sz="2000" dirty="0">
                          <a:effectLst/>
                          <a:latin typeface="Merriweather" panose="00000500000000000000" pitchFamily="2" charset="0"/>
                        </a:rPr>
                        <a:t>1</a:t>
                      </a:r>
                      <a:endParaRPr lang="en-US" sz="2000" dirty="0">
                        <a:effectLst/>
                        <a:latin typeface="Merriweather"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a:effectLst/>
                          <a:latin typeface="Merriweather" panose="00000500000000000000" pitchFamily="2" charset="0"/>
                        </a:rPr>
                        <a:t>10</a:t>
                      </a:r>
                      <a:endParaRPr lang="en-US" sz="2000">
                        <a:effectLst/>
                        <a:latin typeface="Merriweather"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dirty="0">
                          <a:effectLst/>
                          <a:latin typeface="Merriweather" panose="00000500000000000000" pitchFamily="2" charset="0"/>
                          <a:ea typeface="Times New Roman" panose="02020603050405020304" pitchFamily="18" charset="0"/>
                        </a:rPr>
                        <a:t>0</a:t>
                      </a:r>
                    </a:p>
                  </a:txBody>
                  <a:tcPr marL="68580" marR="68580" marT="0" marB="0"/>
                </a:tc>
                <a:tc>
                  <a:txBody>
                    <a:bodyPr/>
                    <a:lstStyle/>
                    <a:p>
                      <a:pPr marL="0" marR="0" algn="ctr">
                        <a:spcBef>
                          <a:spcPts val="0"/>
                        </a:spcBef>
                        <a:spcAft>
                          <a:spcPts val="0"/>
                        </a:spcAft>
                      </a:pPr>
                      <a:r>
                        <a:rPr lang="en-US" sz="2000" dirty="0">
                          <a:effectLst/>
                          <a:latin typeface="Merriweather" panose="00000500000000000000" pitchFamily="2" charset="0"/>
                        </a:rPr>
                        <a:t> 12.2</a:t>
                      </a:r>
                      <a:endParaRPr lang="en-US" sz="2000" dirty="0">
                        <a:effectLst/>
                        <a:latin typeface="Merriweather"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dirty="0">
                          <a:effectLst/>
                          <a:latin typeface="Merriweather" panose="00000500000000000000" pitchFamily="2" charset="0"/>
                        </a:rPr>
                        <a:t> 12.2</a:t>
                      </a:r>
                      <a:endParaRPr lang="en-US" sz="2000" dirty="0">
                        <a:effectLst/>
                        <a:latin typeface="Merriweather" panose="00000500000000000000" pitchFamily="2" charset="0"/>
                        <a:ea typeface="Times New Roman" panose="02020603050405020304" pitchFamily="18" charset="0"/>
                      </a:endParaRPr>
                    </a:p>
                  </a:txBody>
                  <a:tcPr marL="68580" marR="68580" marT="0" marB="0"/>
                </a:tc>
                <a:tc rowSpan="2">
                  <a:txBody>
                    <a:bodyPr/>
                    <a:lstStyle/>
                    <a:p>
                      <a:pPr marL="0" marR="0" algn="ctr">
                        <a:spcBef>
                          <a:spcPts val="0"/>
                        </a:spcBef>
                        <a:spcAft>
                          <a:spcPts val="0"/>
                        </a:spcAft>
                      </a:pPr>
                      <a:r>
                        <a:rPr lang="en-US" sz="2000" dirty="0">
                          <a:effectLst/>
                          <a:latin typeface="Merriweather" panose="00000500000000000000" pitchFamily="2" charset="0"/>
                        </a:rPr>
                        <a:t> 12.1</a:t>
                      </a:r>
                      <a:endParaRPr lang="en-US" sz="2000" dirty="0">
                        <a:effectLst/>
                        <a:latin typeface="Merriweather" panose="00000500000000000000" pitchFamily="2" charset="0"/>
                        <a:ea typeface="Times New Roman" panose="02020603050405020304" pitchFamily="18" charset="0"/>
                      </a:endParaRPr>
                    </a:p>
                  </a:txBody>
                  <a:tcPr marL="68580" marR="68580" marT="0" marB="0"/>
                </a:tc>
                <a:extLst>
                  <a:ext uri="{0D108BD9-81ED-4DB2-BD59-A6C34878D82A}">
                    <a16:rowId xmlns:a16="http://schemas.microsoft.com/office/drawing/2014/main" val="3002186326"/>
                  </a:ext>
                </a:extLst>
              </a:tr>
              <a:tr h="485596">
                <a:tc>
                  <a:txBody>
                    <a:bodyPr/>
                    <a:lstStyle/>
                    <a:p>
                      <a:pPr marL="0" marR="0" algn="ctr">
                        <a:spcBef>
                          <a:spcPts val="0"/>
                        </a:spcBef>
                        <a:spcAft>
                          <a:spcPts val="0"/>
                        </a:spcAft>
                      </a:pPr>
                      <a:r>
                        <a:rPr lang="en-US" sz="2000" dirty="0">
                          <a:effectLst/>
                          <a:latin typeface="Merriweather" panose="00000500000000000000" pitchFamily="2" charset="0"/>
                        </a:rPr>
                        <a:t>2</a:t>
                      </a:r>
                      <a:endParaRPr lang="en-US" sz="2000" dirty="0">
                        <a:effectLst/>
                        <a:latin typeface="Merriweather"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dirty="0">
                          <a:effectLst/>
                          <a:latin typeface="Merriweather" panose="00000500000000000000" pitchFamily="2" charset="0"/>
                        </a:rPr>
                        <a:t>10</a:t>
                      </a:r>
                      <a:endParaRPr lang="en-US" sz="2000" dirty="0">
                        <a:effectLst/>
                        <a:latin typeface="Merriweather"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dirty="0">
                          <a:effectLst/>
                          <a:latin typeface="Merriweather" panose="00000500000000000000" pitchFamily="2" charset="0"/>
                        </a:rPr>
                        <a:t> 12.2</a:t>
                      </a:r>
                      <a:endParaRPr lang="en-US" sz="2000" dirty="0">
                        <a:effectLst/>
                        <a:latin typeface="Merriweather"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dirty="0">
                          <a:effectLst/>
                          <a:latin typeface="Merriweather" panose="00000500000000000000" pitchFamily="2" charset="0"/>
                        </a:rPr>
                        <a:t> 24.2</a:t>
                      </a:r>
                      <a:endParaRPr lang="en-US" sz="2000" dirty="0">
                        <a:effectLst/>
                        <a:latin typeface="Merriweather" panose="00000500000000000000" pitchFamily="2"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dirty="0">
                          <a:effectLst/>
                          <a:latin typeface="Merriweather" panose="00000500000000000000" pitchFamily="2" charset="0"/>
                        </a:rPr>
                        <a:t> 12</a:t>
                      </a:r>
                      <a:endParaRPr lang="en-US" sz="2000" dirty="0">
                        <a:effectLst/>
                        <a:latin typeface="Merriweather" panose="00000500000000000000" pitchFamily="2" charset="0"/>
                        <a:ea typeface="Times New Roman" panose="02020603050405020304" pitchFamily="18" charset="0"/>
                      </a:endParaRPr>
                    </a:p>
                  </a:txBody>
                  <a:tcPr marL="68580" marR="68580" marT="0" marB="0"/>
                </a:tc>
                <a:tc vMerge="1">
                  <a:txBody>
                    <a:bodyPr/>
                    <a:lstStyle/>
                    <a:p>
                      <a:endParaRPr lang="en-US"/>
                    </a:p>
                  </a:txBody>
                  <a:tcPr/>
                </a:tc>
                <a:extLst>
                  <a:ext uri="{0D108BD9-81ED-4DB2-BD59-A6C34878D82A}">
                    <a16:rowId xmlns:a16="http://schemas.microsoft.com/office/drawing/2014/main" val="3720039897"/>
                  </a:ext>
                </a:extLst>
              </a:tr>
            </a:tbl>
          </a:graphicData>
        </a:graphic>
      </p:graphicFrame>
      <p:sp>
        <p:nvSpPr>
          <p:cNvPr id="6" name="Rectangle 2">
            <a:extLst>
              <a:ext uri="{FF2B5EF4-FFF2-40B4-BE49-F238E27FC236}">
                <a16:creationId xmlns:a16="http://schemas.microsoft.com/office/drawing/2014/main" id="{479FBCA8-8AEE-30A9-FAA8-246FE8028760}"/>
              </a:ext>
            </a:extLst>
          </p:cNvPr>
          <p:cNvSpPr>
            <a:spLocks noChangeArrowheads="1"/>
          </p:cNvSpPr>
          <p:nvPr/>
        </p:nvSpPr>
        <p:spPr bwMode="auto">
          <a:xfrm>
            <a:off x="223479" y="181080"/>
            <a:ext cx="859808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28600" marR="0" lvl="0" indent="-228600" algn="just" defTabSz="914400" rtl="0" eaLnBrk="0" fontAlgn="base" latinLnBrk="0" hangingPunct="0">
              <a:lnSpc>
                <a:spcPct val="100000"/>
              </a:lnSpc>
              <a:spcBef>
                <a:spcPct val="0"/>
              </a:spcBef>
              <a:spcAft>
                <a:spcPct val="0"/>
              </a:spcAft>
              <a:buClrTx/>
              <a:buSzTx/>
              <a:buFontTx/>
              <a:buAutoNum type="alphaUcParenBoth"/>
              <a:tabLst/>
            </a:pPr>
            <a:r>
              <a:rPr kumimoji="0" lang="en-US" altLang="en-US" sz="2000" b="1" i="0" u="none" strike="noStrike" cap="none" normalizeH="0" baseline="0" dirty="0">
                <a:ln>
                  <a:noFill/>
                </a:ln>
                <a:solidFill>
                  <a:schemeClr val="tx1"/>
                </a:solidFill>
                <a:effectLst/>
                <a:latin typeface="Merriweather" panose="00000500000000000000" pitchFamily="2" charset="0"/>
                <a:ea typeface="Times New Roman" panose="02020603050405020304" pitchFamily="18" charset="0"/>
              </a:rPr>
              <a:t>Standardize sodium thiosulphate solution as Expt. No. </a:t>
            </a:r>
            <a:r>
              <a:rPr lang="en-US" altLang="en-US" sz="2000" b="1" dirty="0">
                <a:latin typeface="Merriweather" panose="00000500000000000000" pitchFamily="2" charset="0"/>
                <a:ea typeface="Times New Roman" panose="02020603050405020304" pitchFamily="18" charset="0"/>
              </a:rPr>
              <a:t>5</a:t>
            </a:r>
            <a:endParaRPr kumimoji="0" lang="en-US" altLang="en-US" sz="2000" b="1" i="0" u="none" strike="noStrike" cap="none" normalizeH="0" baseline="0" dirty="0">
              <a:ln>
                <a:noFill/>
              </a:ln>
              <a:solidFill>
                <a:schemeClr val="tx1"/>
              </a:solidFill>
              <a:effectLst/>
              <a:latin typeface="Merriweather" panose="00000500000000000000" pitchFamily="2"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7030A0"/>
                </a:solidFill>
                <a:effectLst/>
                <a:latin typeface="Merriweather" panose="00000500000000000000" pitchFamily="2" charset="0"/>
                <a:ea typeface="Times New Roman" panose="02020603050405020304" pitchFamily="18" charset="0"/>
              </a:rPr>
              <a:t>Table-1</a:t>
            </a:r>
            <a:r>
              <a:rPr kumimoji="0" lang="en-US" altLang="en-US" sz="2000" b="0" i="0" u="none" strike="noStrike" cap="none" normalizeH="0" baseline="0" dirty="0">
                <a:ln>
                  <a:noFill/>
                </a:ln>
                <a:solidFill>
                  <a:srgbClr val="7030A0"/>
                </a:solidFill>
                <a:effectLst/>
                <a:latin typeface="Merriweather" panose="00000500000000000000" pitchFamily="2" charset="0"/>
                <a:ea typeface="Times New Roman" panose="02020603050405020304" pitchFamily="18" charset="0"/>
              </a:rPr>
              <a:t>: </a:t>
            </a:r>
            <a:r>
              <a:rPr kumimoji="0" lang="en-US" altLang="en-US" sz="2000" b="0" i="1" u="none" strike="noStrike" cap="none" normalizeH="0" baseline="0" dirty="0">
                <a:ln>
                  <a:noFill/>
                </a:ln>
                <a:solidFill>
                  <a:srgbClr val="7030A0"/>
                </a:solidFill>
                <a:effectLst/>
                <a:latin typeface="Merriweather" panose="00000500000000000000" pitchFamily="2" charset="0"/>
                <a:ea typeface="Times New Roman" panose="02020603050405020304" pitchFamily="18" charset="0"/>
              </a:rPr>
              <a:t>Standardization of supplied Na</a:t>
            </a:r>
            <a:r>
              <a:rPr kumimoji="0" lang="en-US" altLang="en-US" sz="2000" b="0" i="1" u="none" strike="noStrike" cap="none" normalizeH="0" baseline="-30000" dirty="0">
                <a:ln>
                  <a:noFill/>
                </a:ln>
                <a:solidFill>
                  <a:srgbClr val="7030A0"/>
                </a:solidFill>
                <a:effectLst/>
                <a:latin typeface="Merriweather" panose="00000500000000000000" pitchFamily="2" charset="0"/>
                <a:ea typeface="Times New Roman" panose="02020603050405020304" pitchFamily="18" charset="0"/>
              </a:rPr>
              <a:t>2</a:t>
            </a:r>
            <a:r>
              <a:rPr kumimoji="0" lang="en-US" altLang="en-US" sz="2000" b="0" i="1" u="none" strike="noStrike" cap="none" normalizeH="0" baseline="0" dirty="0">
                <a:ln>
                  <a:noFill/>
                </a:ln>
                <a:solidFill>
                  <a:srgbClr val="7030A0"/>
                </a:solidFill>
                <a:effectLst/>
                <a:latin typeface="Merriweather" panose="00000500000000000000" pitchFamily="2" charset="0"/>
                <a:ea typeface="Times New Roman" panose="02020603050405020304" pitchFamily="18" charset="0"/>
              </a:rPr>
              <a:t>S</a:t>
            </a:r>
            <a:r>
              <a:rPr kumimoji="0" lang="en-US" altLang="en-US" sz="2000" b="0" i="1" u="none" strike="noStrike" cap="none" normalizeH="0" baseline="-30000" dirty="0">
                <a:ln>
                  <a:noFill/>
                </a:ln>
                <a:solidFill>
                  <a:srgbClr val="7030A0"/>
                </a:solidFill>
                <a:effectLst/>
                <a:latin typeface="Merriweather" panose="00000500000000000000" pitchFamily="2" charset="0"/>
                <a:ea typeface="Times New Roman" panose="02020603050405020304" pitchFamily="18" charset="0"/>
              </a:rPr>
              <a:t>2</a:t>
            </a:r>
            <a:r>
              <a:rPr kumimoji="0" lang="en-US" altLang="en-US" sz="2000" b="0" i="1" u="none" strike="noStrike" cap="none" normalizeH="0" baseline="0" dirty="0">
                <a:ln>
                  <a:noFill/>
                </a:ln>
                <a:solidFill>
                  <a:srgbClr val="7030A0"/>
                </a:solidFill>
                <a:effectLst/>
                <a:latin typeface="Merriweather" panose="00000500000000000000" pitchFamily="2" charset="0"/>
                <a:ea typeface="Times New Roman" panose="02020603050405020304" pitchFamily="18" charset="0"/>
              </a:rPr>
              <a:t>O</a:t>
            </a:r>
            <a:r>
              <a:rPr kumimoji="0" lang="en-US" altLang="en-US" sz="2000" b="0" i="1" u="none" strike="noStrike" cap="none" normalizeH="0" baseline="-30000" dirty="0">
                <a:ln>
                  <a:noFill/>
                </a:ln>
                <a:solidFill>
                  <a:srgbClr val="7030A0"/>
                </a:solidFill>
                <a:effectLst/>
                <a:latin typeface="Merriweather" panose="00000500000000000000" pitchFamily="2" charset="0"/>
                <a:ea typeface="Times New Roman" panose="02020603050405020304" pitchFamily="18" charset="0"/>
              </a:rPr>
              <a:t>3</a:t>
            </a:r>
            <a:r>
              <a:rPr kumimoji="0" lang="en-US" altLang="en-US" sz="2000" b="1" i="1" u="none" strike="noStrike" cap="none" normalizeH="0" baseline="0" dirty="0">
                <a:ln>
                  <a:noFill/>
                </a:ln>
                <a:solidFill>
                  <a:srgbClr val="7030A0"/>
                </a:solidFill>
                <a:effectLst/>
                <a:latin typeface="Merriweather" panose="00000500000000000000" pitchFamily="2" charset="0"/>
                <a:ea typeface="Times New Roman" panose="02020603050405020304" pitchFamily="18" charset="0"/>
              </a:rPr>
              <a:t> </a:t>
            </a:r>
            <a:r>
              <a:rPr kumimoji="0" lang="en-US" altLang="en-US" sz="2000" b="0" i="1" u="none" strike="noStrike" cap="none" normalizeH="0" baseline="0" dirty="0">
                <a:ln>
                  <a:noFill/>
                </a:ln>
                <a:solidFill>
                  <a:srgbClr val="7030A0"/>
                </a:solidFill>
                <a:effectLst/>
                <a:latin typeface="Merriweather" panose="00000500000000000000" pitchFamily="2" charset="0"/>
                <a:ea typeface="Times New Roman" panose="02020603050405020304" pitchFamily="18" charset="0"/>
              </a:rPr>
              <a:t>solution against standard K</a:t>
            </a:r>
            <a:r>
              <a:rPr kumimoji="0" lang="en-US" altLang="en-US" sz="2000" b="0" i="1" u="none" strike="noStrike" cap="none" normalizeH="0" baseline="-30000" dirty="0">
                <a:ln>
                  <a:noFill/>
                </a:ln>
                <a:solidFill>
                  <a:srgbClr val="7030A0"/>
                </a:solidFill>
                <a:effectLst/>
                <a:latin typeface="Merriweather" panose="00000500000000000000" pitchFamily="2" charset="0"/>
                <a:ea typeface="Times New Roman" panose="02020603050405020304" pitchFamily="18" charset="0"/>
              </a:rPr>
              <a:t>2</a:t>
            </a:r>
            <a:r>
              <a:rPr kumimoji="0" lang="en-US" altLang="en-US" sz="2000" b="0" i="1" u="none" strike="noStrike" cap="none" normalizeH="0" baseline="0" dirty="0">
                <a:ln>
                  <a:noFill/>
                </a:ln>
                <a:solidFill>
                  <a:srgbClr val="7030A0"/>
                </a:solidFill>
                <a:effectLst/>
                <a:latin typeface="Merriweather" panose="00000500000000000000" pitchFamily="2" charset="0"/>
                <a:ea typeface="Times New Roman" panose="02020603050405020304" pitchFamily="18" charset="0"/>
              </a:rPr>
              <a:t>Cr</a:t>
            </a:r>
            <a:r>
              <a:rPr kumimoji="0" lang="en-US" altLang="en-US" sz="2000" b="0" i="1" u="none" strike="noStrike" cap="none" normalizeH="0" baseline="-30000" dirty="0">
                <a:ln>
                  <a:noFill/>
                </a:ln>
                <a:solidFill>
                  <a:srgbClr val="7030A0"/>
                </a:solidFill>
                <a:effectLst/>
                <a:latin typeface="Merriweather" panose="00000500000000000000" pitchFamily="2" charset="0"/>
                <a:ea typeface="Times New Roman" panose="02020603050405020304" pitchFamily="18" charset="0"/>
              </a:rPr>
              <a:t>2</a:t>
            </a:r>
            <a:r>
              <a:rPr kumimoji="0" lang="en-US" altLang="en-US" sz="2000" b="0" i="1" u="none" strike="noStrike" cap="none" normalizeH="0" baseline="0" dirty="0">
                <a:ln>
                  <a:noFill/>
                </a:ln>
                <a:solidFill>
                  <a:srgbClr val="7030A0"/>
                </a:solidFill>
                <a:effectLst/>
                <a:latin typeface="Merriweather" panose="00000500000000000000" pitchFamily="2" charset="0"/>
                <a:ea typeface="Times New Roman" panose="02020603050405020304" pitchFamily="18" charset="0"/>
              </a:rPr>
              <a:t>O</a:t>
            </a:r>
            <a:r>
              <a:rPr kumimoji="0" lang="en-US" altLang="en-US" sz="2000" b="0" i="1" u="none" strike="noStrike" cap="none" normalizeH="0" baseline="-30000" dirty="0">
                <a:ln>
                  <a:noFill/>
                </a:ln>
                <a:solidFill>
                  <a:srgbClr val="7030A0"/>
                </a:solidFill>
                <a:effectLst/>
                <a:latin typeface="Merriweather" panose="00000500000000000000" pitchFamily="2" charset="0"/>
                <a:ea typeface="Times New Roman" panose="02020603050405020304" pitchFamily="18" charset="0"/>
              </a:rPr>
              <a:t>7 </a:t>
            </a:r>
            <a:r>
              <a:rPr kumimoji="0" lang="en-US" altLang="en-US" sz="2000" b="0" i="1" u="none" strike="noStrike" cap="none" normalizeH="0" baseline="0" dirty="0">
                <a:ln>
                  <a:noFill/>
                </a:ln>
                <a:solidFill>
                  <a:srgbClr val="7030A0"/>
                </a:solidFill>
                <a:effectLst/>
                <a:latin typeface="Merriweather" panose="00000500000000000000" pitchFamily="2" charset="0"/>
                <a:ea typeface="Times New Roman" panose="02020603050405020304" pitchFamily="18" charset="0"/>
              </a:rPr>
              <a:t>solution by oxidation-reduction titration.</a:t>
            </a:r>
            <a:endParaRPr kumimoji="0" lang="en-US" altLang="en-US" sz="2000" b="0" i="0" u="none" strike="noStrike" cap="none" normalizeH="0" baseline="0" dirty="0">
              <a:ln>
                <a:noFill/>
              </a:ln>
              <a:solidFill>
                <a:srgbClr val="7030A0"/>
              </a:solidFill>
              <a:effectLst/>
              <a:latin typeface="Merriweather" panose="00000500000000000000" pitchFamily="2" charset="0"/>
            </a:endParaRPr>
          </a:p>
        </p:txBody>
      </p:sp>
      <p:graphicFrame>
        <p:nvGraphicFramePr>
          <p:cNvPr id="9" name="Object 8">
            <a:extLst>
              <a:ext uri="{FF2B5EF4-FFF2-40B4-BE49-F238E27FC236}">
                <a16:creationId xmlns:a16="http://schemas.microsoft.com/office/drawing/2014/main" id="{1AF1A899-97B7-5286-7701-FA05E4100327}"/>
              </a:ext>
            </a:extLst>
          </p:cNvPr>
          <p:cNvGraphicFramePr>
            <a:graphicFrameLocks noChangeAspect="1"/>
          </p:cNvGraphicFramePr>
          <p:nvPr>
            <p:extLst>
              <p:ext uri="{D42A27DB-BD31-4B8C-83A1-F6EECF244321}">
                <p14:modId xmlns:p14="http://schemas.microsoft.com/office/powerpoint/2010/main" val="3932742072"/>
              </p:ext>
            </p:extLst>
          </p:nvPr>
        </p:nvGraphicFramePr>
        <p:xfrm>
          <a:off x="4522523" y="4070361"/>
          <a:ext cx="1676400" cy="390525"/>
        </p:xfrm>
        <a:graphic>
          <a:graphicData uri="http://schemas.openxmlformats.org/presentationml/2006/ole">
            <mc:AlternateContent xmlns:mc="http://schemas.openxmlformats.org/markup-compatibility/2006">
              <mc:Choice xmlns:v="urn:schemas-microsoft-com:vml" Requires="v">
                <p:oleObj r:id="rId2" imgW="1675673" imgH="393529" progId="Equation.3">
                  <p:embed/>
                </p:oleObj>
              </mc:Choice>
              <mc:Fallback>
                <p:oleObj r:id="rId2" imgW="1675673" imgH="393529" progId="Equation.3">
                  <p:embed/>
                  <p:pic>
                    <p:nvPicPr>
                      <p:cNvPr id="7" name="Object 6">
                        <a:extLst>
                          <a:ext uri="{FF2B5EF4-FFF2-40B4-BE49-F238E27FC236}">
                            <a16:creationId xmlns:a16="http://schemas.microsoft.com/office/drawing/2014/main" id="{D198538E-D236-4102-0E8E-DC3349624B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2523" y="4070361"/>
                        <a:ext cx="1676400"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a:extLst>
              <a:ext uri="{FF2B5EF4-FFF2-40B4-BE49-F238E27FC236}">
                <a16:creationId xmlns:a16="http://schemas.microsoft.com/office/drawing/2014/main" id="{3457526B-BB6F-0DB4-536B-C0D7A1EA8CCF}"/>
              </a:ext>
            </a:extLst>
          </p:cNvPr>
          <p:cNvSpPr txBox="1"/>
          <p:nvPr/>
        </p:nvSpPr>
        <p:spPr>
          <a:xfrm>
            <a:off x="1266964" y="3814555"/>
            <a:ext cx="5152030" cy="646331"/>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Strength of K</a:t>
            </a:r>
            <a:r>
              <a:rPr kumimoji="0" lang="en-US" altLang="en-US" sz="1800" b="0" i="1" u="none" strike="noStrike" cap="none" normalizeH="0" baseline="-30000" dirty="0">
                <a:ln>
                  <a:noFill/>
                </a:ln>
                <a:solidFill>
                  <a:schemeClr val="tx1"/>
                </a:solidFill>
                <a:effectLst/>
                <a:latin typeface="Arial" panose="020B0604020202020204" pitchFamily="34" charset="0"/>
                <a:ea typeface="Times New Roman" panose="02020603050405020304" pitchFamily="18" charset="0"/>
              </a:rPr>
              <a:t>2</a:t>
            </a:r>
            <a:r>
              <a:rPr kumimoji="0" lang="en-US" altLang="en-US" sz="18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Cr</a:t>
            </a:r>
            <a:r>
              <a:rPr kumimoji="0" lang="en-US" altLang="en-US" sz="1800" b="0" i="1" u="none" strike="noStrike" cap="none" normalizeH="0" baseline="-30000" dirty="0">
                <a:ln>
                  <a:noFill/>
                </a:ln>
                <a:solidFill>
                  <a:schemeClr val="tx1"/>
                </a:solidFill>
                <a:effectLst/>
                <a:latin typeface="Arial" panose="020B0604020202020204" pitchFamily="34" charset="0"/>
                <a:ea typeface="Times New Roman" panose="02020603050405020304" pitchFamily="18" charset="0"/>
              </a:rPr>
              <a:t>2</a:t>
            </a:r>
            <a:r>
              <a:rPr kumimoji="0" lang="en-US" altLang="en-US" sz="18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O</a:t>
            </a:r>
            <a:r>
              <a:rPr kumimoji="0" lang="en-US" altLang="en-US" sz="1800" b="0" i="1" u="none" strike="noStrike" cap="none" normalizeH="0" baseline="-30000" dirty="0">
                <a:ln>
                  <a:noFill/>
                </a:ln>
                <a:solidFill>
                  <a:schemeClr val="tx1"/>
                </a:solidFill>
                <a:effectLst/>
                <a:latin typeface="Arial" panose="020B0604020202020204" pitchFamily="34" charset="0"/>
                <a:ea typeface="Times New Roman" panose="02020603050405020304" pitchFamily="18" charset="0"/>
              </a:rPr>
              <a:t>7 </a:t>
            </a:r>
            <a:r>
              <a:rPr kumimoji="0" lang="en-US" altLang="en-US" sz="18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solution </a:t>
            </a:r>
            <a:r>
              <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lang="en-US" dirty="0"/>
          </a:p>
        </p:txBody>
      </p:sp>
      <p:sp>
        <p:nvSpPr>
          <p:cNvPr id="12" name="Rectangle 5">
            <a:extLst>
              <a:ext uri="{FF2B5EF4-FFF2-40B4-BE49-F238E27FC236}">
                <a16:creationId xmlns:a16="http://schemas.microsoft.com/office/drawing/2014/main" id="{3B46632A-4F2E-288D-B7B0-5EAD56DA583F}"/>
              </a:ext>
            </a:extLst>
          </p:cNvPr>
          <p:cNvSpPr>
            <a:spLocks noChangeArrowheads="1"/>
          </p:cNvSpPr>
          <p:nvPr/>
        </p:nvSpPr>
        <p:spPr bwMode="auto">
          <a:xfrm>
            <a:off x="6639064" y="407036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BC001F11-75F4-AA97-2CEE-581903B7233B}"/>
                  </a:ext>
                </a:extLst>
              </p:cNvPr>
              <p:cNvSpPr txBox="1"/>
              <p:nvPr/>
            </p:nvSpPr>
            <p:spPr>
              <a:xfrm>
                <a:off x="6198923" y="3926692"/>
                <a:ext cx="2844710" cy="631263"/>
              </a:xfrm>
              <a:prstGeom prst="rect">
                <a:avLst/>
              </a:prstGeom>
              <a:noFill/>
            </p:spPr>
            <p:txBody>
              <a:bodyPr wrap="square" rtlCol="0">
                <a:spAutoFit/>
              </a:bodyPr>
              <a:lstStyle/>
              <a:p>
                <a14:m>
                  <m:oMath xmlns:m="http://schemas.openxmlformats.org/officeDocument/2006/math">
                    <m:r>
                      <a:rPr lang="en-US" sz="2400" b="1" i="1" smtClean="0">
                        <a:latin typeface="Cambria Math" panose="02040503050406030204" pitchFamily="18" charset="0"/>
                      </a:rPr>
                      <m:t>=</m:t>
                    </m:r>
                    <m:f>
                      <m:fPr>
                        <m:ctrlPr>
                          <a:rPr lang="en-US" sz="2400" b="1" i="1" smtClean="0">
                            <a:latin typeface="Cambria Math" panose="02040503050406030204" pitchFamily="18" charset="0"/>
                          </a:rPr>
                        </m:ctrlPr>
                      </m:fPr>
                      <m:num>
                        <m:r>
                          <a:rPr lang="en-US" sz="2400" b="1" i="1" smtClean="0">
                            <a:latin typeface="Cambria Math" panose="02040503050406030204" pitchFamily="18" charset="0"/>
                          </a:rPr>
                          <m:t>𝟎</m:t>
                        </m:r>
                        <m:r>
                          <a:rPr lang="en-US" sz="2400" b="1" i="1" smtClean="0">
                            <a:latin typeface="Cambria Math" panose="02040503050406030204" pitchFamily="18" charset="0"/>
                          </a:rPr>
                          <m:t>.</m:t>
                        </m:r>
                        <m:r>
                          <a:rPr lang="en-US" sz="2400" b="1" i="1" smtClean="0">
                            <a:latin typeface="Cambria Math" panose="02040503050406030204" pitchFamily="18" charset="0"/>
                          </a:rPr>
                          <m:t>𝟓𝟎</m:t>
                        </m:r>
                        <m:r>
                          <a:rPr lang="en-US" sz="2400" b="1" i="1" smtClean="0">
                            <a:latin typeface="Cambria Math" panose="02040503050406030204" pitchFamily="18" charset="0"/>
                          </a:rPr>
                          <m:t> ×</m:t>
                        </m:r>
                        <m:r>
                          <a:rPr lang="en-US" sz="2400" b="1" i="1" smtClean="0">
                            <a:latin typeface="Cambria Math" panose="02040503050406030204" pitchFamily="18" charset="0"/>
                            <a:ea typeface="Cambria Math" panose="02040503050406030204" pitchFamily="18" charset="0"/>
                          </a:rPr>
                          <m:t>𝟎</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𝟏</m:t>
                        </m:r>
                      </m:num>
                      <m:den>
                        <m:r>
                          <a:rPr lang="en-US" sz="2400" b="1" i="1" smtClean="0">
                            <a:latin typeface="Cambria Math" panose="02040503050406030204" pitchFamily="18" charset="0"/>
                          </a:rPr>
                          <m:t>𝟎</m:t>
                        </m:r>
                        <m:r>
                          <a:rPr lang="en-US" sz="2400" b="1" i="1" smtClean="0">
                            <a:latin typeface="Cambria Math" panose="02040503050406030204" pitchFamily="18" charset="0"/>
                          </a:rPr>
                          <m:t>.</m:t>
                        </m:r>
                        <m:r>
                          <a:rPr lang="en-US" sz="2400" b="1" i="1" smtClean="0">
                            <a:latin typeface="Cambria Math" panose="02040503050406030204" pitchFamily="18" charset="0"/>
                          </a:rPr>
                          <m:t>𝟒𝟗</m:t>
                        </m:r>
                      </m:den>
                    </m:f>
                  </m:oMath>
                </a14:m>
                <a:r>
                  <a:rPr lang="en-US" sz="2400" b="1" dirty="0">
                    <a:latin typeface="Merriweather" panose="00000500000000000000" pitchFamily="2" charset="0"/>
                  </a:rPr>
                  <a:t> = </a:t>
                </a:r>
                <a:r>
                  <a:rPr lang="en-US" sz="2400" b="1" dirty="0">
                    <a:effectLst>
                      <a:outerShdw blurRad="38100" dist="38100" dir="2700000" algn="tl">
                        <a:srgbClr val="000000">
                          <a:alpha val="43137"/>
                        </a:srgbClr>
                      </a:outerShdw>
                    </a:effectLst>
                    <a:latin typeface="Merriweather" panose="00000500000000000000" pitchFamily="2" charset="0"/>
                  </a:rPr>
                  <a:t>0.102</a:t>
                </a:r>
              </a:p>
            </p:txBody>
          </p:sp>
        </mc:Choice>
        <mc:Fallback>
          <p:sp>
            <p:nvSpPr>
              <p:cNvPr id="14" name="TextBox 13">
                <a:extLst>
                  <a:ext uri="{FF2B5EF4-FFF2-40B4-BE49-F238E27FC236}">
                    <a16:creationId xmlns:a16="http://schemas.microsoft.com/office/drawing/2014/main" id="{BC001F11-75F4-AA97-2CEE-581903B7233B}"/>
                  </a:ext>
                </a:extLst>
              </p:cNvPr>
              <p:cNvSpPr txBox="1">
                <a:spLocks noRot="1" noChangeAspect="1" noMove="1" noResize="1" noEditPoints="1" noAdjustHandles="1" noChangeArrowheads="1" noChangeShapeType="1" noTextEdit="1"/>
              </p:cNvSpPr>
              <p:nvPr/>
            </p:nvSpPr>
            <p:spPr>
              <a:xfrm>
                <a:off x="6198923" y="3926692"/>
                <a:ext cx="2844710" cy="631263"/>
              </a:xfrm>
              <a:prstGeom prst="rect">
                <a:avLst/>
              </a:prstGeom>
              <a:blipFill>
                <a:blip r:embed="rId4"/>
                <a:stretch>
                  <a:fillRect b="-14423"/>
                </a:stretch>
              </a:blipFill>
            </p:spPr>
            <p:txBody>
              <a:bodyPr/>
              <a:lstStyle/>
              <a:p>
                <a:r>
                  <a:rPr lang="en-US">
                    <a:noFill/>
                  </a:rPr>
                  <a:t> </a:t>
                </a:r>
              </a:p>
            </p:txBody>
          </p:sp>
        </mc:Fallback>
      </mc:AlternateContent>
    </p:spTree>
    <p:extLst>
      <p:ext uri="{BB962C8B-B14F-4D97-AF65-F5344CB8AC3E}">
        <p14:creationId xmlns:p14="http://schemas.microsoft.com/office/powerpoint/2010/main" val="28442147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mph" presetSubtype="0" fill="hold" grpId="0" nodeType="clickEffect">
                                  <p:stCondLst>
                                    <p:cond delay="0"/>
                                  </p:stCondLst>
                                  <p:childTnLst>
                                    <p:anim calcmode="discrete" valueType="str">
                                      <p:cBhvr override="childStyle">
                                        <p:cTn id="6" dur="2000" fill="hold"/>
                                        <p:tgtEl>
                                          <p:spTgt spid="6"/>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down)">
                                      <p:cBhvr>
                                        <p:cTn id="18" dur="500"/>
                                        <p:tgtEl>
                                          <p:spTgt spid="14"/>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4" grpId="0"/>
    </p:bldLst>
  </p:timing>
</p:sld>
</file>

<file path=ppt/theme/theme1.xml><?xml version="1.0" encoding="utf-8"?>
<a:theme xmlns:a="http://schemas.openxmlformats.org/drawingml/2006/main" name="Office Theme">
  <a:themeElements>
    <a:clrScheme name="Animated Chemistry Lesson by Slidesgo">
      <a:dk1>
        <a:srgbClr val="44546A"/>
      </a:dk1>
      <a:lt1>
        <a:srgbClr val="FFFFFF"/>
      </a:lt1>
      <a:dk2>
        <a:srgbClr val="222A35"/>
      </a:dk2>
      <a:lt2>
        <a:srgbClr val="FFFFFF"/>
      </a:lt2>
      <a:accent1>
        <a:srgbClr val="4472C4"/>
      </a:accent1>
      <a:accent2>
        <a:srgbClr val="ED7D31"/>
      </a:accent2>
      <a:accent3>
        <a:srgbClr val="B11670"/>
      </a:accent3>
      <a:accent4>
        <a:srgbClr val="FFC000"/>
      </a:accent4>
      <a:accent5>
        <a:srgbClr val="32B1C2"/>
      </a:accent5>
      <a:accent6>
        <a:srgbClr val="A7F856"/>
      </a:accent6>
      <a:hlink>
        <a:srgbClr val="44546A"/>
      </a:hlink>
      <a:folHlink>
        <a:srgbClr val="44546A"/>
      </a:folHlink>
    </a:clrScheme>
    <a:fontScheme name="Animated Chemistry Lesson by Slidesgo">
      <a:majorFont>
        <a:latin typeface="Amatic SC"/>
        <a:ea typeface=""/>
        <a:cs typeface=""/>
      </a:majorFont>
      <a:minorFont>
        <a:latin typeface="Pontano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2169</TotalTime>
  <Words>905</Words>
  <Application>Microsoft Office PowerPoint</Application>
  <PresentationFormat>On-screen Show (16:9)</PresentationFormat>
  <Paragraphs>154</Paragraphs>
  <Slides>15</Slides>
  <Notes>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5" baseType="lpstr">
      <vt:lpstr>Amatic SC</vt:lpstr>
      <vt:lpstr>Arial</vt:lpstr>
      <vt:lpstr>Calibri</vt:lpstr>
      <vt:lpstr>Cambria Math</vt:lpstr>
      <vt:lpstr>Century</vt:lpstr>
      <vt:lpstr>Merriweather</vt:lpstr>
      <vt:lpstr>Pontano Sans</vt:lpstr>
      <vt:lpstr>Times New Roman</vt:lpstr>
      <vt:lpstr>Office Theme</vt:lpstr>
      <vt:lpstr>Equation.3</vt:lpstr>
      <vt:lpstr>Name of Experiment : </vt:lpstr>
      <vt:lpstr>Group Members Course Name : Chemistry  </vt:lpstr>
      <vt:lpstr>Table of contents</vt:lpstr>
      <vt:lpstr>OBJECTIVE</vt:lpstr>
      <vt:lpstr> Theory</vt:lpstr>
      <vt:lpstr>Reaction:</vt:lpstr>
      <vt:lpstr>APPARATUS</vt:lpstr>
      <vt:lpstr>PowerPoint Presentation</vt:lpstr>
      <vt:lpstr>PowerPoint Presentation</vt:lpstr>
      <vt:lpstr>Procedure </vt:lpstr>
      <vt:lpstr>PowerPoint Presentation</vt:lpstr>
      <vt:lpstr>Calculation </vt:lpstr>
      <vt:lpstr>RESULTS </vt:lpstr>
      <vt:lpstr>Discussion :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ANIMATED CHEMISTRY LESSON</dc:title>
  <dc:creator>Md Ahsamul Haque</dc:creator>
  <cp:lastModifiedBy>MD AHSAMUL HAQUE</cp:lastModifiedBy>
  <cp:revision>14</cp:revision>
  <dcterms:created xsi:type="dcterms:W3CDTF">2021-10-12T08:06:43Z</dcterms:created>
  <dcterms:modified xsi:type="dcterms:W3CDTF">2024-04-22T16:59:55Z</dcterms:modified>
</cp:coreProperties>
</file>