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58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S::mmhasan@aiub.edu::5eb39d97-deb0-466a-af4c-298e34812974" providerId="AD" clId="Web-{C3876222-82E6-A432-381B-A839E931342C}"/>
    <pc:docChg chg="modSld">
      <pc:chgData name="Dr. Md Mehedi Hasan" userId="S::mmhasan@aiub.edu::5eb39d97-deb0-466a-af4c-298e34812974" providerId="AD" clId="Web-{C3876222-82E6-A432-381B-A839E931342C}" dt="2022-04-03T07:10:21.083" v="97"/>
      <pc:docMkLst>
        <pc:docMk/>
      </pc:docMkLst>
      <pc:sldChg chg="modSp">
        <pc:chgData name="Dr. Md Mehedi Hasan" userId="S::mmhasan@aiub.edu::5eb39d97-deb0-466a-af4c-298e34812974" providerId="AD" clId="Web-{C3876222-82E6-A432-381B-A839E931342C}" dt="2022-04-03T07:10:21.083" v="97"/>
        <pc:sldMkLst>
          <pc:docMk/>
          <pc:sldMk cId="700707328" sldId="256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</pc:sldChg>
    </pc:docChg>
  </pc:docChgLst>
  <pc:docChgLst>
    <pc:chgData name="Noboranjan Dey" userId="1ac59fc9-aae8-46a4-899e-44860e6a6e60" providerId="ADAL" clId="{F502C05B-C822-4E7C-9050-2CDA703609AA}"/>
    <pc:docChg chg="custSel modSld">
      <pc:chgData name="Noboranjan Dey" userId="1ac59fc9-aae8-46a4-899e-44860e6a6e60" providerId="ADAL" clId="{F502C05B-C822-4E7C-9050-2CDA703609AA}" dt="2024-12-30T06:36:45.571" v="15" actId="27636"/>
      <pc:docMkLst>
        <pc:docMk/>
      </pc:docMkLst>
      <pc:sldChg chg="modSp mod">
        <pc:chgData name="Noboranjan Dey" userId="1ac59fc9-aae8-46a4-899e-44860e6a6e60" providerId="ADAL" clId="{F502C05B-C822-4E7C-9050-2CDA703609AA}" dt="2024-12-30T06:36:45.571" v="15" actId="27636"/>
        <pc:sldMkLst>
          <pc:docMk/>
          <pc:sldMk cId="3084778687" sldId="271"/>
        </pc:sldMkLst>
        <pc:spChg chg="mod">
          <ac:chgData name="Noboranjan Dey" userId="1ac59fc9-aae8-46a4-899e-44860e6a6e60" providerId="ADAL" clId="{F502C05B-C822-4E7C-9050-2CDA703609AA}" dt="2024-12-30T06:36:45.571" v="15" actId="27636"/>
          <ac:spMkLst>
            <pc:docMk/>
            <pc:sldMk cId="3084778687" sldId="271"/>
            <ac:spMk id="3" creationId="{C9F1F8F1-C664-E00F-AF47-0DD69ACDEB36}"/>
          </ac:spMkLst>
        </pc:spChg>
      </pc:sldChg>
    </pc:docChg>
  </pc:docChgLst>
  <pc:docChgLst>
    <pc:chgData name="Dr. Md Mehedi Hasan" userId="S::mmhasan@aiub.edu::5eb39d97-deb0-466a-af4c-298e34812974" providerId="AD" clId="Web-{DDD7063E-31D9-EE7A-2A00-FF9A7E1522CA}"/>
    <pc:docChg chg="modSld">
      <pc:chgData name="Dr. Md Mehedi Hasan" userId="S::mmhasan@aiub.edu::5eb39d97-deb0-466a-af4c-298e34812974" providerId="AD" clId="Web-{DDD7063E-31D9-EE7A-2A00-FF9A7E1522CA}" dt="2022-04-09T15:17:52.761" v="3"/>
      <pc:docMkLst>
        <pc:docMk/>
      </pc:docMkLst>
      <pc:sldChg chg="modSp">
        <pc:chgData name="Dr. Md Mehedi Hasan" userId="S::mmhasan@aiub.edu::5eb39d97-deb0-466a-af4c-298e34812974" providerId="AD" clId="Web-{DDD7063E-31D9-EE7A-2A00-FF9A7E1522CA}" dt="2022-04-09T15:17:52.761" v="3"/>
        <pc:sldMkLst>
          <pc:docMk/>
          <pc:sldMk cId="700707328" sldId="256"/>
        </pc:sldMkLst>
      </pc:sldChg>
    </pc:docChg>
  </pc:docChgLst>
  <pc:docChgLst>
    <pc:chgData name="Dr. Md Mehedi Hasan" userId="S::mmhasan@aiub.edu::5eb39d97-deb0-466a-af4c-298e34812974" providerId="AD" clId="Web-{CC75100D-742A-866F-4076-A7E702C416F7}"/>
    <pc:docChg chg="addSld modSld">
      <pc:chgData name="Dr. Md Mehedi Hasan" userId="S::mmhasan@aiub.edu::5eb39d97-deb0-466a-af4c-298e34812974" providerId="AD" clId="Web-{CC75100D-742A-866F-4076-A7E702C416F7}" dt="2022-04-02T15:57:50.813" v="182" actId="20577"/>
      <pc:docMkLst>
        <pc:docMk/>
      </pc:docMkLst>
      <pc:sldChg chg="modSp new mod modClrScheme chgLayout">
        <pc:chgData name="Dr. Md Mehedi Hasan" userId="S::mmhasan@aiub.edu::5eb39d97-deb0-466a-af4c-298e34812974" providerId="AD" clId="Web-{CC75100D-742A-866F-4076-A7E702C416F7}" dt="2022-04-02T15:57:50.813" v="182" actId="20577"/>
        <pc:sldMkLst>
          <pc:docMk/>
          <pc:sldMk cId="3084778687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760894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333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Noboranjan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1" baseline="0" dirty="0" err="1"/>
                        <a:t>Dey</a:t>
                      </a:r>
                      <a:r>
                        <a:rPr lang="en-US" i="1" dirty="0"/>
                        <a:t>; noboranjan@aiub.edu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Bit Examination on TEST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02641"/>
            <a:ext cx="8708728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instruction can be used to examine individual bits in operand.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mask should contain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1's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bit positions to be tested and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0’s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elsewhere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AND b = 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AND b = 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operation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destination, mask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 have 1's in the tested bit positions if and only if the destination has 1’s in these positions; and 0’s elsewhere.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destination has 0’s in all the tested positions, the result will be 0 and thus ZF=1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246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4630-0EF1-15EE-C201-83B27A4F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1F8F1-C664-E00F-AF47-0DD69ACDE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Write a program to check whether a given input character is a vowel or not.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Take an input </a:t>
            </a:r>
            <a:r>
              <a:rPr lang="en-US" dirty="0">
                <a:ea typeface="+mn-lt"/>
                <a:cs typeface="+mn-lt"/>
              </a:rPr>
              <a:t>character</a:t>
            </a:r>
            <a:r>
              <a:rPr lang="en-US" dirty="0">
                <a:cs typeface="Calibri"/>
              </a:rPr>
              <a:t> from user. Check it for letter and convert upper to lower or lower to upper using logical instructions.</a:t>
            </a:r>
          </a:p>
          <a:p>
            <a:pPr>
              <a:buClr>
                <a:srgbClr val="A6A6A6"/>
              </a:buClr>
            </a:pPr>
            <a:r>
              <a:rPr lang="en-US" dirty="0">
                <a:ea typeface="+mn-lt"/>
                <a:cs typeface="+mn-lt"/>
              </a:rPr>
              <a:t>Take an input character from user. Check it for number and find whether it is odd or even using TEST instruction.</a:t>
            </a:r>
            <a:endParaRPr lang="en-US" dirty="0">
              <a:cs typeface="Calibri"/>
            </a:endParaRPr>
          </a:p>
          <a:p>
            <a:pPr>
              <a:buClr>
                <a:srgbClr val="A6A6A6"/>
              </a:buClr>
            </a:pPr>
            <a:endParaRPr lang="en-US" dirty="0">
              <a:cs typeface="Calibri"/>
            </a:endParaRPr>
          </a:p>
          <a:p>
            <a:pPr>
              <a:buClr>
                <a:srgbClr val="A6A6A6"/>
              </a:buClr>
            </a:pPr>
            <a:endParaRPr lang="en-US" dirty="0">
              <a:cs typeface="Calibri"/>
            </a:endParaRPr>
          </a:p>
          <a:p>
            <a:pPr>
              <a:buClr>
                <a:srgbClr val="A6A6A6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477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82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659308" y="2002863"/>
            <a:ext cx="8295680" cy="31898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Instructions to </a:t>
            </a:r>
            <a:r>
              <a:rPr sz="2257" b="1" dirty="0">
                <a:solidFill>
                  <a:schemeClr val="tx1"/>
                </a:solidFill>
              </a:rPr>
              <a:t>change the bit pattern</a:t>
            </a:r>
            <a:r>
              <a:rPr sz="2257" dirty="0">
                <a:solidFill>
                  <a:schemeClr val="tx1"/>
                </a:solidFill>
              </a:rPr>
              <a:t> in a byte or word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</a:t>
            </a:r>
            <a:r>
              <a:rPr sz="2257" b="1" dirty="0">
                <a:solidFill>
                  <a:schemeClr val="tx1"/>
                </a:solidFill>
              </a:rPr>
              <a:t>manipulate bits manually </a:t>
            </a:r>
            <a:r>
              <a:rPr sz="2257" dirty="0">
                <a:solidFill>
                  <a:schemeClr val="tx1"/>
                </a:solidFill>
              </a:rPr>
              <a:t>which is unlikely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in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high level languages (Except C)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Logic Instructions:</a:t>
            </a:r>
            <a:r>
              <a:rPr sz="2257" dirty="0">
                <a:solidFill>
                  <a:schemeClr val="tx1"/>
                </a:solidFill>
              </a:rPr>
              <a:t> AND, OR, XOR and NOT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Logic Instructions can be used to </a:t>
            </a:r>
            <a:r>
              <a:rPr sz="2257" b="1" dirty="0">
                <a:solidFill>
                  <a:schemeClr val="tx1"/>
                </a:solidFill>
              </a:rPr>
              <a:t>clear, set, and examine</a:t>
            </a:r>
            <a:r>
              <a:rPr sz="2257" dirty="0">
                <a:solidFill>
                  <a:schemeClr val="tx1"/>
                </a:solidFill>
              </a:rPr>
              <a:t> bits,</a:t>
            </a:r>
            <a:r>
              <a:rPr sz="2257" i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257" dirty="0">
                <a:solidFill>
                  <a:schemeClr val="tx1"/>
                </a:solidFill>
              </a:rPr>
              <a:t>a register or variable. i.e. these will be used for </a:t>
            </a:r>
            <a:endParaRPr lang="en-US" sz="2257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3398" y="5440855"/>
            <a:ext cx="7469684" cy="110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457" lvl="2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Converting a lowercase letter to upper case</a:t>
            </a:r>
          </a:p>
          <a:p>
            <a:pPr marL="321457" lvl="3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Determining If a register contains an even or odd number.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 : LOGIC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479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LOGIC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60" y="1834102"/>
            <a:ext cx="8708728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Instructions to change the bit pattern in a byte or word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ability to manipulate bits manually which is unlikely in high level languages (Except C)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 Instructions: AND, OR, XOR and NOT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 Instructions can be used to clear, set, and examine bits,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register or variable. i.e. these will be used for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Converting a lowercase letter to upper case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Determining If a register contains an even or odd number.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271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LOGIC Instructions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765711"/>
            <a:ext cx="8722376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ability to manipulate individual bits is one the main advantages of assembly language.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Individual bits can be changed in computer by using logic operations.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binary values of 0 = False and 1= True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 logic operation is applied to 8- or 16-bit operands, the result is obtained by applying the logic operation at each bit position.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996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AND, OR, and XOR instructions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48946"/>
            <a:ext cx="8654137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AND, OR, and XOR instructions perform the named logic operations. The formats are: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fr-F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source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fr-F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 </a:t>
            </a:r>
            <a:r>
              <a:rPr lang="fr-F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of the operation is stored in the destination, which must be a register or memory location.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source may be a constant, register, or memory 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memory-to-memory operations are not allowed.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78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Effect on Flags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242572"/>
            <a:ext cx="8831558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SF, ZF, PF reflect the result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 is undefined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CF, OF= 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use of AND, OR, and XOR is to selectively modify the bits in the destination.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do this, we construct a source bit pattern known as mask.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mask bits are chosen so that the corresponding destination bits are modified in the desired manner when the instruction is executed.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2821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MASK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788416"/>
            <a:ext cx="8681433" cy="502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choose the mask bits, we make use of the following properties of AND, OR, and XOR: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instruction can be used to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specific destination bits while preserving the others.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mask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corresponding destination bit.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mask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preserves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corresponding destination bit.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instruction can be used to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specific destination bits while preserving the others.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mask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corresponding destination bit.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mask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preserves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corresponding destination bit. ·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instruction can be used to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complement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specific destination bits while preserving the others.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mask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complements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corresponding destination bit;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mask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 preserves the corresponding destination bit.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10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Not Instruction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33053"/>
            <a:ext cx="8613194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NOT instruction performs 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one's complement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operation on the destination. The format is: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destination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(**No effect on status flags)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Complement the bits in AX: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marR="0" lvl="3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8288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AX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60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TEST Instruction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34402"/>
            <a:ext cx="859954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 performs an AND operation of the destination with the source but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does not change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destination contents.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purpose of the test instruction is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the status flags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format is: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Effects of flags on test operation: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CF, OF =0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 = Undefined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SF, ZF, PF reflect the result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09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CC4707FAEA24B8BB399C10D0FA29D" ma:contentTypeVersion="5" ma:contentTypeDescription="Create a new document." ma:contentTypeScope="" ma:versionID="a7bdbaf563c65600bab7e5c4d1c6db02">
  <xsd:schema xmlns:xsd="http://www.w3.org/2001/XMLSchema" xmlns:xs="http://www.w3.org/2001/XMLSchema" xmlns:p="http://schemas.microsoft.com/office/2006/metadata/properties" xmlns:ns2="c978dd58-993d-4a01-91de-4cf9fc1b5286" targetNamespace="http://schemas.microsoft.com/office/2006/metadata/properties" ma:root="true" ma:fieldsID="3086c97893ae2dc9571a633d83f6f6b9" ns2:_="">
    <xsd:import namespace="c978dd58-993d-4a01-91de-4cf9fc1b528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78dd58-993d-4a01-91de-4cf9fc1b528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978dd58-993d-4a01-91de-4cf9fc1b5286" xsi:nil="true"/>
  </documentManagement>
</p:properties>
</file>

<file path=customXml/itemProps1.xml><?xml version="1.0" encoding="utf-8"?>
<ds:datastoreItem xmlns:ds="http://schemas.openxmlformats.org/officeDocument/2006/customXml" ds:itemID="{A1CCEFAF-EF7C-4B85-8389-6BCF7569D13F}"/>
</file>

<file path=customXml/itemProps2.xml><?xml version="1.0" encoding="utf-8"?>
<ds:datastoreItem xmlns:ds="http://schemas.openxmlformats.org/officeDocument/2006/customXml" ds:itemID="{B2087218-72AB-40F1-9E39-AEC17C7FBB8F}"/>
</file>

<file path=customXml/itemProps3.xml><?xml version="1.0" encoding="utf-8"?>
<ds:datastoreItem xmlns:ds="http://schemas.openxmlformats.org/officeDocument/2006/customXml" ds:itemID="{2005AEA7-C4CC-45FB-89EB-253138A58D9E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100</TotalTime>
  <Words>963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Helvetica</vt:lpstr>
      <vt:lpstr>Times New Roman</vt:lpstr>
      <vt:lpstr>Wingdings</vt:lpstr>
      <vt:lpstr>Spectrum</vt:lpstr>
      <vt:lpstr>Lecture Title</vt:lpstr>
      <vt:lpstr>Overview : LOGIC</vt:lpstr>
      <vt:lpstr>LOGIC</vt:lpstr>
      <vt:lpstr>LOGIC Instructions</vt:lpstr>
      <vt:lpstr>AND, OR, and XOR instructions</vt:lpstr>
      <vt:lpstr>Effect on Flags</vt:lpstr>
      <vt:lpstr>MASK</vt:lpstr>
      <vt:lpstr>Not Instruction</vt:lpstr>
      <vt:lpstr>TEST Instruction</vt:lpstr>
      <vt:lpstr>Bit Examination on TEST</vt:lpstr>
      <vt:lpstr>LAB Task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67</cp:revision>
  <dcterms:created xsi:type="dcterms:W3CDTF">2018-12-10T17:20:29Z</dcterms:created>
  <dcterms:modified xsi:type="dcterms:W3CDTF">2024-12-30T06:36:47Z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0x0101005CECC4707FAEA24B8BB399C10D0FA29D</vt:lpwstr>
  </property>
</Properties>
</file>