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65" r:id="rId14"/>
    <p:sldId id="364" r:id="rId15"/>
    <p:sldId id="367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9BABA959-D774-464F-95E0-2A46783FA1C8}"/>
    <pc:docChg chg="modSld">
      <pc:chgData name="MD. ISMAIL HOSSEN" userId="a4e88416-0835-49b4-bf11-1bffe063ddad" providerId="ADAL" clId="{9BABA959-D774-464F-95E0-2A46783FA1C8}" dt="2020-04-30T12:17:52.298" v="30" actId="20577"/>
      <pc:docMkLst>
        <pc:docMk/>
      </pc:docMkLst>
      <pc:sldChg chg="modSp">
        <pc:chgData name="MD. ISMAIL HOSSEN" userId="a4e88416-0835-49b4-bf11-1bffe063ddad" providerId="ADAL" clId="{9BABA959-D774-464F-95E0-2A46783FA1C8}" dt="2020-04-30T12:17:20.882" v="17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9BABA959-D774-464F-95E0-2A46783FA1C8}" dt="2020-04-30T12:17:42.305" v="26" actId="20577"/>
        <pc:sldMkLst>
          <pc:docMk/>
          <pc:sldMk cId="623946956" sldId="360"/>
        </pc:sldMkLst>
      </pc:sldChg>
      <pc:sldChg chg="modSp">
        <pc:chgData name="MD. ISMAIL HOSSEN" userId="a4e88416-0835-49b4-bf11-1bffe063ddad" providerId="ADAL" clId="{9BABA959-D774-464F-95E0-2A46783FA1C8}" dt="2020-04-30T12:17:48.174" v="28" actId="20577"/>
        <pc:sldMkLst>
          <pc:docMk/>
          <pc:sldMk cId="1473307932" sldId="361"/>
        </pc:sldMkLst>
      </pc:sldChg>
      <pc:sldChg chg="modSp">
        <pc:chgData name="MD. ISMAIL HOSSEN" userId="a4e88416-0835-49b4-bf11-1bffe063ddad" providerId="ADAL" clId="{9BABA959-D774-464F-95E0-2A46783FA1C8}" dt="2020-04-30T12:17:52.298" v="30" actId="20577"/>
        <pc:sldMkLst>
          <pc:docMk/>
          <pc:sldMk cId="3200628653" sldId="362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</pc:sldChg>
      <pc:sldChg chg="modSp add">
        <pc:chgData name="MD. ISMAIL HOSSEN" userId="a4e88416-0835-49b4-bf11-1bffe063ddad" providerId="ADAL" clId="{438F1AE2-1717-4167-A40E-551D8B80B1C4}" dt="2020-04-28T09:16:03.645" v="209" actId="5793"/>
        <pc:sldMkLst>
          <pc:docMk/>
          <pc:sldMk cId="1450028999" sldId="356"/>
        </pc:sldMkLst>
      </pc:sldChg>
      <pc:sldChg chg="modSp add">
        <pc:chgData name="MD. ISMAIL HOSSEN" userId="a4e88416-0835-49b4-bf11-1bffe063ddad" providerId="ADAL" clId="{438F1AE2-1717-4167-A40E-551D8B80B1C4}" dt="2020-04-28T09:17:10.109" v="231" actId="20577"/>
        <pc:sldMkLst>
          <pc:docMk/>
          <pc:sldMk cId="2394144112" sldId="357"/>
        </pc:sldMkLst>
      </pc:sldChg>
      <pc:sldChg chg="modSp add">
        <pc:chgData name="MD. ISMAIL HOSSEN" userId="a4e88416-0835-49b4-bf11-1bffe063ddad" providerId="ADAL" clId="{438F1AE2-1717-4167-A40E-551D8B80B1C4}" dt="2020-04-28T09:17:26.967" v="233"/>
        <pc:sldMkLst>
          <pc:docMk/>
          <pc:sldMk cId="2205927297" sldId="358"/>
        </pc:sldMkLst>
      </pc:sldChg>
      <pc:sldChg chg="modSp add">
        <pc:chgData name="MD. ISMAIL HOSSEN" userId="a4e88416-0835-49b4-bf11-1bffe063ddad" providerId="ADAL" clId="{438F1AE2-1717-4167-A40E-551D8B80B1C4}" dt="2020-04-28T09:21:30.504" v="270" actId="20577"/>
        <pc:sldMkLst>
          <pc:docMk/>
          <pc:sldMk cId="207089465" sldId="359"/>
        </pc:sldMkLst>
      </pc:sldChg>
      <pc:sldChg chg="modSp add">
        <pc:chgData name="MD. ISMAIL HOSSEN" userId="a4e88416-0835-49b4-bf11-1bffe063ddad" providerId="ADAL" clId="{438F1AE2-1717-4167-A40E-551D8B80B1C4}" dt="2020-04-28T09:20:12.981" v="260" actId="20577"/>
        <pc:sldMkLst>
          <pc:docMk/>
          <pc:sldMk cId="623946956" sldId="360"/>
        </pc:sldMkLst>
      </pc:sldChg>
      <pc:sldChg chg="modSp add">
        <pc:chgData name="MD. ISMAIL HOSSEN" userId="a4e88416-0835-49b4-bf11-1bffe063ddad" providerId="ADAL" clId="{438F1AE2-1717-4167-A40E-551D8B80B1C4}" dt="2020-04-28T09:29:35.456" v="335" actId="113"/>
        <pc:sldMkLst>
          <pc:docMk/>
          <pc:sldMk cId="1473307932" sldId="361"/>
        </pc:sldMkLst>
      </pc:sldChg>
      <pc:sldChg chg="modSp add">
        <pc:chgData name="MD. ISMAIL HOSSEN" userId="a4e88416-0835-49b4-bf11-1bffe063ddad" providerId="ADAL" clId="{438F1AE2-1717-4167-A40E-551D8B80B1C4}" dt="2020-04-28T09:27:53.700" v="303" actId="255"/>
        <pc:sldMkLst>
          <pc:docMk/>
          <pc:sldMk cId="3200628653" sldId="362"/>
        </pc:sldMkLst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</pc:sldChg>
      <pc:sldChg chg="addSp delSp modSp add">
        <pc:chgData name="MD. ISMAIL HOSSEN" userId="a4e88416-0835-49b4-bf11-1bffe063ddad" providerId="ADAL" clId="{438F1AE2-1717-4167-A40E-551D8B80B1C4}" dt="2020-04-28T15:23:13.272" v="1287" actId="20577"/>
        <pc:sldMkLst>
          <pc:docMk/>
          <pc:sldMk cId="2439381206" sldId="364"/>
        </pc:sldMkLst>
      </pc:sldChg>
      <pc:sldChg chg="modSp add">
        <pc:chgData name="MD. ISMAIL HOSSEN" userId="a4e88416-0835-49b4-bf11-1bffe063ddad" providerId="ADAL" clId="{438F1AE2-1717-4167-A40E-551D8B80B1C4}" dt="2020-04-28T15:23:04.172" v="1285" actId="20577"/>
        <pc:sldMkLst>
          <pc:docMk/>
          <pc:sldMk cId="2433196869" sldId="365"/>
        </pc:sldMkLst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</pc:sldChg>
    </pc:docChg>
  </pc:docChgLst>
  <pc:docChgLst>
    <pc:chgData name="Noboranjan Dey" userId="1ac59fc9-aae8-46a4-899e-44860e6a6e60" providerId="ADAL" clId="{D8C1DCA9-3588-4637-8994-0338653473DF}"/>
    <pc:docChg chg="custSel addSld modSld">
      <pc:chgData name="Noboranjan Dey" userId="1ac59fc9-aae8-46a4-899e-44860e6a6e60" providerId="ADAL" clId="{D8C1DCA9-3588-4637-8994-0338653473DF}" dt="2025-01-13T04:13:17.371" v="57" actId="207"/>
      <pc:docMkLst>
        <pc:docMk/>
      </pc:docMkLst>
      <pc:sldChg chg="delSp modSp add mod">
        <pc:chgData name="Noboranjan Dey" userId="1ac59fc9-aae8-46a4-899e-44860e6a6e60" providerId="ADAL" clId="{D8C1DCA9-3588-4637-8994-0338653473DF}" dt="2025-01-13T04:13:17.371" v="57" actId="207"/>
        <pc:sldMkLst>
          <pc:docMk/>
          <pc:sldMk cId="2483742145" sldId="367"/>
        </pc:sldMkLst>
        <pc:spChg chg="mod">
          <ac:chgData name="Noboranjan Dey" userId="1ac59fc9-aae8-46a4-899e-44860e6a6e60" providerId="ADAL" clId="{D8C1DCA9-3588-4637-8994-0338653473DF}" dt="2025-01-13T04:11:45.780" v="6" actId="20577"/>
          <ac:spMkLst>
            <pc:docMk/>
            <pc:sldMk cId="2483742145" sldId="367"/>
            <ac:spMk id="7" creationId="{50BF4DB0-8FEC-68AE-5BF2-BF0D26732191}"/>
          </ac:spMkLst>
        </pc:spChg>
        <pc:spChg chg="mod">
          <ac:chgData name="Noboranjan Dey" userId="1ac59fc9-aae8-46a4-899e-44860e6a6e60" providerId="ADAL" clId="{D8C1DCA9-3588-4637-8994-0338653473DF}" dt="2025-01-13T04:13:17.371" v="57" actId="207"/>
          <ac:spMkLst>
            <pc:docMk/>
            <pc:sldMk cId="2483742145" sldId="367"/>
            <ac:spMk id="8" creationId="{A956C7CF-38A7-DCAF-C2A2-E21894DC44D5}"/>
          </ac:spMkLst>
        </pc:spChg>
        <pc:picChg chg="del">
          <ac:chgData name="Noboranjan Dey" userId="1ac59fc9-aae8-46a4-899e-44860e6a6e60" providerId="ADAL" clId="{D8C1DCA9-3588-4637-8994-0338653473DF}" dt="2025-01-13T04:11:23.610" v="1" actId="478"/>
          <ac:picMkLst>
            <pc:docMk/>
            <pc:sldMk cId="2483742145" sldId="367"/>
            <ac:picMk id="4" creationId="{125BFBF6-F94B-34E3-B4B5-127D85AD94BA}"/>
          </ac:picMkLst>
        </pc:pic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Stack and 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5890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 &amp;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Instruction POPF, pops the top of the stack into the FLAGS register.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There is no effect of PUSH, PUSHF. POP, POPF on the flags.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Note that PUSH and POP are word operations, so a byte  Instruction(i.e. PUSH DL or PUSH 2) is illegal.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 For INT 21h DOS saves instructions in STACK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320062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the  register ax = 5, bx =6, Swap the numbers of ax and bx so that ax gets 6 and bx gets 5. use the concept of Stack. Push and Pop instructions must use.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Before Swap: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After Swap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15885-586B-4501-A220-4B249868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700" y="3234331"/>
            <a:ext cx="1827631" cy="1300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438717-B104-4ADE-A70C-E86A554A0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56" y="5039614"/>
            <a:ext cx="1628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Suppose that </a:t>
            </a:r>
            <a:r>
              <a:rPr lang="en-US" sz="2200" b="1" dirty="0"/>
              <a:t>AX= 1234h</a:t>
            </a:r>
            <a:r>
              <a:rPr lang="en-US" sz="2200" dirty="0"/>
              <a:t>, </a:t>
            </a:r>
            <a:r>
              <a:rPr lang="en-US" sz="2200" b="1" dirty="0"/>
              <a:t>BX= 5678h</a:t>
            </a:r>
            <a:r>
              <a:rPr lang="en-US" sz="2200" dirty="0"/>
              <a:t>, </a:t>
            </a:r>
            <a:r>
              <a:rPr lang="en-US" sz="2200" b="1" dirty="0"/>
              <a:t>CX = 9ABCh</a:t>
            </a:r>
            <a:r>
              <a:rPr lang="en-US" sz="2200" dirty="0"/>
              <a:t>, and </a:t>
            </a:r>
            <a:r>
              <a:rPr lang="en-US" sz="2200" b="1" dirty="0"/>
              <a:t>SP= 1 00h</a:t>
            </a:r>
            <a:r>
              <a:rPr lang="en-US" sz="2200" dirty="0"/>
              <a:t>. Write an assembly program to find out the contents of </a:t>
            </a:r>
            <a:r>
              <a:rPr lang="en-US" sz="2200" b="1" dirty="0"/>
              <a:t>AX</a:t>
            </a:r>
            <a:r>
              <a:rPr lang="en-US" sz="2200" dirty="0"/>
              <a:t>, </a:t>
            </a:r>
            <a:r>
              <a:rPr lang="en-US" sz="2200" b="1" dirty="0"/>
              <a:t>BX</a:t>
            </a:r>
            <a:r>
              <a:rPr lang="en-US" sz="2200" dirty="0"/>
              <a:t>, </a:t>
            </a:r>
            <a:r>
              <a:rPr lang="en-US" sz="2200" b="1" dirty="0"/>
              <a:t>CX</a:t>
            </a:r>
            <a:r>
              <a:rPr lang="en-US" sz="2200" dirty="0"/>
              <a:t>, and </a:t>
            </a:r>
            <a:r>
              <a:rPr lang="en-US" sz="2200" b="1" dirty="0"/>
              <a:t>SP</a:t>
            </a:r>
            <a:r>
              <a:rPr lang="en-US" sz="2200" dirty="0"/>
              <a:t> after executing the following instructions: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5"/>
            <a:r>
              <a:rPr lang="en-US" sz="2200" dirty="0"/>
              <a:t>PUSH AX </a:t>
            </a:r>
          </a:p>
          <a:p>
            <a:pPr lvl="5"/>
            <a:r>
              <a:rPr lang="en-US" sz="2200" dirty="0"/>
              <a:t>PUSH BX </a:t>
            </a:r>
          </a:p>
          <a:p>
            <a:pPr lvl="5"/>
            <a:r>
              <a:rPr lang="en-US" sz="2200" dirty="0"/>
              <a:t>XCHG AX,CX </a:t>
            </a:r>
          </a:p>
          <a:p>
            <a:pPr lvl="5"/>
            <a:r>
              <a:rPr lang="en-US" sz="2200" dirty="0"/>
              <a:t>POP 	CX</a:t>
            </a:r>
          </a:p>
          <a:p>
            <a:pPr lvl="5"/>
            <a:r>
              <a:rPr lang="en-US" sz="2200" dirty="0"/>
              <a:t> PUSH AX </a:t>
            </a:r>
          </a:p>
          <a:p>
            <a:pPr lvl="5"/>
            <a:r>
              <a:rPr lang="en-US" sz="2200" dirty="0"/>
              <a:t>POP BX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Reverse three characters 123, output should look like as follows: Hints,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648B-DADC-43D0-922D-92A72F35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28" y="3322411"/>
            <a:ext cx="3744066" cy="18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9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Take a string from user. Once user hits enters reverse the string given by the user.  Must take input from user. Hints: Use the concept of push and pop.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A5C6C-A6A6-4C19-886F-DEA98AA0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74" y="3629023"/>
            <a:ext cx="3918422" cy="191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8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3775-1D2C-5175-2C22-8FBE61D2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2D09-E215-AF36-40F6-686F66052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0BF4DB0-8FEC-68AE-5BF2-BF0D26732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6C7CF-38A7-DCAF-C2A2-E21894DC44D5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 procedure named sub that subtract the variables and show print the value.</a:t>
            </a:r>
          </a:p>
          <a:p>
            <a:pPr lvl="3"/>
            <a:r>
              <a:rPr lang="en-US" sz="2200" i="1" dirty="0">
                <a:solidFill>
                  <a:srgbClr val="00B050"/>
                </a:solidFill>
              </a:rPr>
              <a:t>Enter two values: 42</a:t>
            </a:r>
          </a:p>
          <a:p>
            <a:pPr lvl="3"/>
            <a:r>
              <a:rPr lang="en-US" sz="2200" i="1" dirty="0">
                <a:solidFill>
                  <a:srgbClr val="00B050"/>
                </a:solidFill>
              </a:rPr>
              <a:t>Result: 2</a:t>
            </a:r>
          </a:p>
        </p:txBody>
      </p:sp>
    </p:spTree>
    <p:extLst>
      <p:ext uri="{BB962C8B-B14F-4D97-AF65-F5344CB8AC3E}">
        <p14:creationId xmlns:p14="http://schemas.microsoft.com/office/powerpoint/2010/main" val="2483742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Defining 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 of Stack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PUSH AND PUSHF Instructions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POP AND POPF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segment of a program is used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storage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and addresses.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 are used to add and remove words from the stack respectively.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can be used to reverse a list of data because the last word to be added to the stack Is the first to be removed(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are added and removed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structure; that is, it is processed in a "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last-in, first-out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recent addition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stack is called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stack.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familiar example is a Stack of dishes; the last dish to go on the stack is the top one, and it's the only one that can be removed easily.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2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must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aside a block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the stack.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been doing this by declaring a stack segment. For example, .STACK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program is assembled and loaded in memory , SS will contain the segment number of the stack segment.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preceding Stack declaration, SP, the stack pointer, is initialized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represents empty stack position.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4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stack is empty, SP contains the offset address of the top of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2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 Conti..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is used to add new word to the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is: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PUSH Source (i.e. PUSH AX)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is decreased by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copy of source content is moved to the address specified by SS:SP.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8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AND PUSHF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SP contains the offset address of memory 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PUSH decreases SP by 2 and point to the LAST WORD	in the STACK segment.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62394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 AND POPF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POP is used to remove an item from the stack.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syntax is:</a:t>
            </a:r>
          </a:p>
          <a:p>
            <a:pPr lvl="2"/>
            <a:r>
              <a:rPr lang="en-US" sz="2200" dirty="0"/>
              <a:t>POP destination (i.e. POP AX) </a:t>
            </a:r>
          </a:p>
          <a:p>
            <a:pPr lvl="2"/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content of SS:SP (the top of the stack) Is moved to the destination.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	SP is Increased by 2.</a:t>
            </a:r>
          </a:p>
        </p:txBody>
      </p:sp>
    </p:spTree>
    <p:extLst>
      <p:ext uri="{BB962C8B-B14F-4D97-AF65-F5344CB8AC3E}">
        <p14:creationId xmlns:p14="http://schemas.microsoft.com/office/powerpoint/2010/main" val="147330793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CC4707FAEA24B8BB399C10D0FA29D" ma:contentTypeVersion="5" ma:contentTypeDescription="Create a new document." ma:contentTypeScope="" ma:versionID="a7bdbaf563c65600bab7e5c4d1c6db02">
  <xsd:schema xmlns:xsd="http://www.w3.org/2001/XMLSchema" xmlns:xs="http://www.w3.org/2001/XMLSchema" xmlns:p="http://schemas.microsoft.com/office/2006/metadata/properties" xmlns:ns2="c978dd58-993d-4a01-91de-4cf9fc1b5286" targetNamespace="http://schemas.microsoft.com/office/2006/metadata/properties" ma:root="true" ma:fieldsID="3086c97893ae2dc9571a633d83f6f6b9" ns2:_="">
    <xsd:import namespace="c978dd58-993d-4a01-91de-4cf9fc1b52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8dd58-993d-4a01-91de-4cf9fc1b528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978dd58-993d-4a01-91de-4cf9fc1b5286" xsi:nil="true"/>
  </documentManagement>
</p:properties>
</file>

<file path=customXml/itemProps1.xml><?xml version="1.0" encoding="utf-8"?>
<ds:datastoreItem xmlns:ds="http://schemas.openxmlformats.org/officeDocument/2006/customXml" ds:itemID="{4E6787AD-36B2-4C10-9D44-65C3F8670ED6}"/>
</file>

<file path=customXml/itemProps2.xml><?xml version="1.0" encoding="utf-8"?>
<ds:datastoreItem xmlns:ds="http://schemas.openxmlformats.org/officeDocument/2006/customXml" ds:itemID="{0F6D481A-9DF3-4FFF-9381-B71648A3AF81}"/>
</file>

<file path=customXml/itemProps3.xml><?xml version="1.0" encoding="utf-8"?>
<ds:datastoreItem xmlns:ds="http://schemas.openxmlformats.org/officeDocument/2006/customXml" ds:itemID="{DE57E631-F110-455B-AAD7-2D816BA6E41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3003</TotalTime>
  <Words>811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Lab Outline</vt:lpstr>
      <vt:lpstr>Stack</vt:lpstr>
      <vt:lpstr>Stack</vt:lpstr>
      <vt:lpstr>Stack</vt:lpstr>
      <vt:lpstr>Stack</vt:lpstr>
      <vt:lpstr>PUSH AND PUSHF Conti..</vt:lpstr>
      <vt:lpstr>PUSH AND PUSHF</vt:lpstr>
      <vt:lpstr>POP AND POPF</vt:lpstr>
      <vt:lpstr>POP AND POPF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10</cp:revision>
  <dcterms:created xsi:type="dcterms:W3CDTF">2018-12-10T17:20:29Z</dcterms:created>
  <dcterms:modified xsi:type="dcterms:W3CDTF">2025-01-13T04:13:18Z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0x0101005CECC4707FAEA24B8BB399C10D0FA29D</vt:lpwstr>
  </property>
</Properties>
</file>