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82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279" r:id="rId27"/>
    <p:sldId id="28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49D78-BCEE-4B10-8726-A8ACED47C2FE}" v="1" dt="2025-01-06T03:17:28.7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Dr. Md Mehedi Hasan" userId="S::mmhasan@aiub.edu::5eb39d97-deb0-466a-af4c-298e34812974" providerId="AD" clId="Web-{2767A8C2-9325-A79E-B37E-B68E166DA778}"/>
    <pc:docChg chg="modSld">
      <pc:chgData name="Dr. Md Mehedi Hasan" userId="S::mmhasan@aiub.edu::5eb39d97-deb0-466a-af4c-298e34812974" providerId="AD" clId="Web-{2767A8C2-9325-A79E-B37E-B68E166DA778}" dt="2022-04-09T15:24:09.807" v="53"/>
      <pc:docMkLst>
        <pc:docMk/>
      </pc:docMkLst>
      <pc:sldChg chg="modSp">
        <pc:chgData name="Dr. Md Mehedi Hasan" userId="S::mmhasan@aiub.edu::5eb39d97-deb0-466a-af4c-298e34812974" providerId="AD" clId="Web-{2767A8C2-9325-A79E-B37E-B68E166DA778}" dt="2022-04-09T15:24:09.807" v="53"/>
        <pc:sldMkLst>
          <pc:docMk/>
          <pc:sldMk cId="700707328" sldId="256"/>
        </pc:sldMkLst>
      </pc:sldChg>
    </pc:docChg>
  </pc:docChgLst>
  <pc:docChgLst>
    <pc:chgData name="Noboranjan Dey" userId="1ac59fc9-aae8-46a4-899e-44860e6a6e60" providerId="ADAL" clId="{EB849D78-BCEE-4B10-8726-A8ACED47C2FE}"/>
    <pc:docChg chg="undo redo custSel addSld delSld modSld">
      <pc:chgData name="Noboranjan Dey" userId="1ac59fc9-aae8-46a4-899e-44860e6a6e60" providerId="ADAL" clId="{EB849D78-BCEE-4B10-8726-A8ACED47C2FE}" dt="2025-01-06T03:25:00.882" v="110" actId="20577"/>
      <pc:docMkLst>
        <pc:docMk/>
      </pc:docMkLst>
      <pc:sldChg chg="addSp delSp modSp add mod">
        <pc:chgData name="Noboranjan Dey" userId="1ac59fc9-aae8-46a4-899e-44860e6a6e60" providerId="ADAL" clId="{EB849D78-BCEE-4B10-8726-A8ACED47C2FE}" dt="2025-01-06T03:25:00.882" v="110" actId="20577"/>
        <pc:sldMkLst>
          <pc:docMk/>
          <pc:sldMk cId="352332024" sldId="304"/>
        </pc:sldMkLst>
        <pc:spChg chg="add mod">
          <ac:chgData name="Noboranjan Dey" userId="1ac59fc9-aae8-46a4-899e-44860e6a6e60" providerId="ADAL" clId="{EB849D78-BCEE-4B10-8726-A8ACED47C2FE}" dt="2025-01-06T03:25:00.882" v="110" actId="20577"/>
          <ac:spMkLst>
            <pc:docMk/>
            <pc:sldMk cId="352332024" sldId="304"/>
            <ac:spMk id="2" creationId="{B1266291-27FF-C1DD-F831-178146B8A3FF}"/>
          </ac:spMkLst>
        </pc:spChg>
        <pc:spChg chg="mod">
          <ac:chgData name="Noboranjan Dey" userId="1ac59fc9-aae8-46a4-899e-44860e6a6e60" providerId="ADAL" clId="{EB849D78-BCEE-4B10-8726-A8ACED47C2FE}" dt="2025-01-06T03:18:57.869" v="78" actId="20577"/>
          <ac:spMkLst>
            <pc:docMk/>
            <pc:sldMk cId="352332024" sldId="304"/>
            <ac:spMk id="6" creationId="{8D6258D4-6914-9F34-D76D-F1EC0724FCD1}"/>
          </ac:spMkLst>
        </pc:spChg>
        <pc:picChg chg="del">
          <ac:chgData name="Noboranjan Dey" userId="1ac59fc9-aae8-46a4-899e-44860e6a6e60" providerId="ADAL" clId="{EB849D78-BCEE-4B10-8726-A8ACED47C2FE}" dt="2025-01-06T03:17:14.254" v="3" actId="478"/>
          <ac:picMkLst>
            <pc:docMk/>
            <pc:sldMk cId="352332024" sldId="304"/>
            <ac:picMk id="7" creationId="{5C12E633-846A-E982-AF89-2CB9B73405D0}"/>
          </ac:picMkLst>
        </pc:picChg>
      </pc:sldChg>
      <pc:sldChg chg="new del">
        <pc:chgData name="Noboranjan Dey" userId="1ac59fc9-aae8-46a4-899e-44860e6a6e60" providerId="ADAL" clId="{EB849D78-BCEE-4B10-8726-A8ACED47C2FE}" dt="2025-01-06T03:17:05.570" v="1" actId="47"/>
        <pc:sldMkLst>
          <pc:docMk/>
          <pc:sldMk cId="1804344686" sldId="304"/>
        </pc:sldMkLst>
      </pc:sldChg>
    </pc:docChg>
  </pc:docChgLst>
  <pc:docChgLst>
    <pc:chgData name="Dr. Md Mehedi Hasan" userId="5eb39d97-deb0-466a-af4c-298e34812974" providerId="ADAL" clId="{48EE4AF3-8B52-4E33-9035-AF28AB95C2D3}"/>
    <pc:docChg chg="modSld">
      <pc:chgData name="Dr. Md Mehedi Hasan" userId="5eb39d97-deb0-466a-af4c-298e34812974" providerId="ADAL" clId="{48EE4AF3-8B52-4E33-9035-AF28AB95C2D3}" dt="2022-04-03T03:42:02.468" v="1" actId="20577"/>
      <pc:docMkLst>
        <pc:docMk/>
      </pc:docMkLst>
      <pc:sldChg chg="modSp mod">
        <pc:chgData name="Dr. Md Mehedi Hasan" userId="5eb39d97-deb0-466a-af4c-298e34812974" providerId="ADAL" clId="{48EE4AF3-8B52-4E33-9035-AF28AB95C2D3}" dt="2022-04-03T03:42:02.468" v="1" actId="20577"/>
        <pc:sldMkLst>
          <pc:docMk/>
          <pc:sldMk cId="1708791887" sldId="288"/>
        </pc:sldMkLst>
      </pc:sldChg>
    </pc:docChg>
  </pc:docChgLst>
  <pc:docChgLst>
    <pc:chgData name="Noboranjan Dey" userId="1ac59fc9-aae8-46a4-899e-44860e6a6e60" providerId="ADAL" clId="{C32D5AD7-89AD-4551-A72B-A89187BAD890}"/>
    <pc:docChg chg="modSld">
      <pc:chgData name="Noboranjan Dey" userId="1ac59fc9-aae8-46a4-899e-44860e6a6e60" providerId="ADAL" clId="{C32D5AD7-89AD-4551-A72B-A89187BAD890}" dt="2025-01-06T03:26:12.758" v="21" actId="20577"/>
      <pc:docMkLst>
        <pc:docMk/>
      </pc:docMkLst>
      <pc:sldChg chg="modSp mod">
        <pc:chgData name="Noboranjan Dey" userId="1ac59fc9-aae8-46a4-899e-44860e6a6e60" providerId="ADAL" clId="{C32D5AD7-89AD-4551-A72B-A89187BAD890}" dt="2025-01-06T03:26:12.758" v="21" actId="20577"/>
        <pc:sldMkLst>
          <pc:docMk/>
          <pc:sldMk cId="700707328" sldId="256"/>
        </pc:sldMkLst>
        <pc:graphicFrameChg chg="modGraphic">
          <ac:chgData name="Noboranjan Dey" userId="1ac59fc9-aae8-46a4-899e-44860e6a6e60" providerId="ADAL" clId="{C32D5AD7-89AD-4551-A72B-A89187BAD890}" dt="2025-01-06T03:26:12.758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CB9A3-A835-403E-AB43-D9E7A06168D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9A7AA-1F1F-4FE4-ADAB-8BB85BB80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46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7879990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1171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dirty="0"/>
                        <a:t>;</a:t>
                      </a:r>
                      <a:r>
                        <a:rPr lang="en-US" i="1" baseline="0" dirty="0"/>
                        <a:t> noboranjan</a:t>
                      </a:r>
                      <a:r>
                        <a:rPr lang="en-US" i="1" dirty="0"/>
                        <a:t>@aiub.edu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</a:t>
            </a:r>
            <a:r>
              <a:rPr lang="en-US"/>
              <a:t>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SAR Instruction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11911"/>
            <a:ext cx="8145998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SAR Instruction (shift arithmetic right) operates like SHR , with one difference: the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retains Its original value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 destination,1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571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Division by Right 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98415"/>
            <a:ext cx="8408477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shift doubles the destination's value,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Similarly, it’s reasonable to guess that a right shift might divide it by 2. This Is correct for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odd numbers,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shift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halves it and rounds down to the nearest integer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if BL contains 00000101 = 5, then after a right shift. BL  will contain 00000010 = 2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2293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Signed and Unsigned Division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216698"/>
            <a:ext cx="8145998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case of division by right shifts, we need to make a distinction between signed and unsigned numbers.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an unsigned interpretation is being given, SHR should be used.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signed interpretation, SAR  must be used, because it preserves the sign.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4695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49364"/>
            <a:ext cx="859954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Rotates work like the shifts, except that when a bit Is shifted out one end of an operand it is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back in the other end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instructions can be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examine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bits or groups of bits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 Logic, shift, and rotate instructions is used to do binary and hexadecimal I/O.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ability to read and write numbers will let us solve a great variety of problem.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316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 Left (ROL)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8272000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ROL (rotate left) shifts bits to the left.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shifted into the rightmost bit.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CF also gets the bit shifted out of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can think of the destination bits forming a circle, with the least significant bit following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circle.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620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Rotate Right (ROR)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108639"/>
            <a:ext cx="7057349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ROR (rotate right) works just like ROL except that the bits are rotated to the right.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rightmost bit is shifted into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also into the CF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ROR destination, 1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729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ROL, ROR and CF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108639"/>
            <a:ext cx="8312943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ROL and ROR, CF reflects the bit that is rotated out.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 and ROR can be used to inspect the bits in a byte or word, without changing the contents.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Use ROL to count the number of 1 bits in BX, without changing BX. Put the answer in AX.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37069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RCL (Rotate Carry Left)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8145998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RCL (Rotate through Carry LEFT) shifts the bits of the destination to the left.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shifted Into the CF and the previous value of CF is shifted Into the rightmost bit.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other words, RCL works like Just like ROL, except that CF is part of the circle of bits being rotated.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RCL destination,1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RCL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13895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RCR (Rotate Carry Right)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45051"/>
            <a:ext cx="8585898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RCR (Rotate through Carry RIGHT) works just like RCL except the bits are rotated to the right. The syntax is: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destination,1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destination, CL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4114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Reversing Bit Pattern Application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2225907"/>
            <a:ext cx="8722377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Expectation: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AL contains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11011100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we want to make it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00111011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shift the bits out the left end of AL Into CF.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 use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RCR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move them Into the left end of another</a:t>
            </a:r>
            <a:b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 (i.e.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 the above operation 8 times for 8 bits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355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536022"/>
            <a:ext cx="7358063" cy="75062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22346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Binary and Hex Input &amp; Output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0867" y="1802973"/>
            <a:ext cx="884226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 Input: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Lets assume a program reads In a binary number from the keyboard, followed by a carriage return.  [i.e. string of 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 and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s]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Conversion in bit value needs to be done  as soon as the input character is entered.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that collect the bits in register.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read a binary number from keyboard and store it in BX: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71" y="4480629"/>
            <a:ext cx="7123278" cy="222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03260" y="396538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45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Binary Output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7843"/>
            <a:ext cx="7985397" cy="1339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Outputting the contents of BX in binary also involves the shift operation.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 for Binary output: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3718535"/>
            <a:ext cx="6647916" cy="283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137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Hex Input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55698"/>
            <a:ext cx="8353886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 input consists of digits ("0" to "9") and letters ("A" to "F”) followed by a carriage return.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simplicity, we will assume that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uppercase letters are used, 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inputs no more than four hex characters.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process of converting characters to binary values is more Involved than it was for binary input, and BX must be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shifted four times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make room for a hex value.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36480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Algorithm for hex input</a:t>
            </a:r>
            <a:endParaRPr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2225907"/>
            <a:ext cx="7358063" cy="38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5332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Algorithm for Hex Output</a:t>
            </a:r>
            <a:endParaRPr sz="3600" b="1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260" y="2163462"/>
            <a:ext cx="7358063" cy="414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5131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384B2-80E4-698D-1E43-6753D7EE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>
            <a:extLst>
              <a:ext uri="{FF2B5EF4-FFF2-40B4-BE49-F238E27FC236}">
                <a16:creationId xmlns:a16="http://schemas.microsoft.com/office/drawing/2014/main" id="{2E84F2D9-1FA9-15C6-4FF4-2A4824461C9E}"/>
              </a:ext>
            </a:extLst>
          </p:cNvPr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8475A-487F-E7B4-C0B9-4AA8E0A98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>
            <a:extLst>
              <a:ext uri="{FF2B5EF4-FFF2-40B4-BE49-F238E27FC236}">
                <a16:creationId xmlns:a16="http://schemas.microsoft.com/office/drawing/2014/main" id="{8D6258D4-6914-9F34-D76D-F1EC0724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Task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66291-27FF-C1DD-F831-178146B8A3FF}"/>
              </a:ext>
            </a:extLst>
          </p:cNvPr>
          <p:cNvSpPr txBox="1"/>
          <p:nvPr/>
        </p:nvSpPr>
        <p:spPr>
          <a:xfrm>
            <a:off x="642256" y="2163462"/>
            <a:ext cx="75654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assembly language program for Binary Input and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assembly language program for Hex input and Output.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assembly language program that binary number to hexadecimal number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 assembly language program that hexadecimal number to binary number.</a:t>
            </a:r>
          </a:p>
        </p:txBody>
      </p:sp>
    </p:spTree>
    <p:extLst>
      <p:ext uri="{BB962C8B-B14F-4D97-AF65-F5344CB8AC3E}">
        <p14:creationId xmlns:p14="http://schemas.microsoft.com/office/powerpoint/2010/main" val="35233202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543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37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339328" y="2196702"/>
            <a:ext cx="8465344" cy="4661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Rotates work like the shifts, except that when a bit Is shifted out one end of an operand it is </a:t>
            </a:r>
            <a:r>
              <a:rPr sz="2257" b="1" dirty="0">
                <a:solidFill>
                  <a:schemeClr val="tx1"/>
                </a:solidFill>
              </a:rPr>
              <a:t>put back in the other end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These instructions can be used to </a:t>
            </a:r>
            <a:r>
              <a:rPr sz="2257" b="1" dirty="0">
                <a:solidFill>
                  <a:schemeClr val="tx1"/>
                </a:solidFill>
              </a:rPr>
              <a:t>examine</a:t>
            </a:r>
            <a:r>
              <a:rPr sz="2257" dirty="0">
                <a:solidFill>
                  <a:schemeClr val="tx1"/>
                </a:solidFill>
              </a:rPr>
              <a:t> and/or </a:t>
            </a:r>
            <a:r>
              <a:rPr sz="2257" b="1" dirty="0">
                <a:solidFill>
                  <a:schemeClr val="tx1"/>
                </a:solidFill>
              </a:rPr>
              <a:t>change bits or groups of bits</a:t>
            </a:r>
            <a:r>
              <a:rPr sz="2257" dirty="0">
                <a:solidFill>
                  <a:schemeClr val="tx1"/>
                </a:solidFill>
              </a:rPr>
              <a:t>.</a:t>
            </a:r>
            <a:endParaRPr sz="2257" b="1" dirty="0">
              <a:solidFill>
                <a:schemeClr val="tx1"/>
              </a:solidFill>
            </a:endParaRP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Logic, shift, and rotate instructions is used to do binary and hexadecimal I/O.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read and write numbers will let us solve a great variety of problem.</a:t>
            </a:r>
          </a:p>
        </p:txBody>
      </p:sp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ROTATE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7806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740529"/>
            <a:ext cx="8695080" cy="2613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Bits can be shifted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or right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register or memory location.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a bit is shifted out, it goes into CF.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Because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shift doubles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number and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shift halves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it, these instructions give us a way to multiply and divide powers of 2.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Shifting is much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than Multiplication and Division.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9089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935565"/>
            <a:ext cx="8763319" cy="403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shift and rotate instructions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the bits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 operand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one or more positions either to the left or right.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shift instruction, the bits shifted out are lost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rotate instruction, bits shifted out from one end of the operand are put back into the other end.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have two possible formats. For a single shift or rotate, the form is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 destination,1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shift or rotate of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positions, the form is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  destination, CL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CL contains N In both cases, destination is an 8- or 16-bit register or memory location. 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 or Rotate instructions can be used to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multiply and divide by powers of 2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we will use them in programs for binary and hex I/O</a:t>
            </a: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***Note that for Intel's more advanced processors, a shift or rotate instruction also allows the use of an 8-bit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8523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Left Shift (SHL)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087516"/>
            <a:ext cx="8572250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SHL (shift left) instruction shifts the bits in the destination to the left. The format for a single shift is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0 is shifted into the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rightmost bit position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shifted into CF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If the shift count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different from 1, the instruction takes the form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destination, CL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(Here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the above instruction made N single shifts)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value of CL remains the same after the shift operation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154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Multiplication by Left Shift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77806"/>
            <a:ext cx="8654137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 us consider a decimal number 235.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each digit is shifted left and 0 is attached on the right end, we get 2350 which is same as multiplying by 10.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Similarly, a left shift on a binary number multiplies it by 2.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example, suppose that AL contains 5=00000101b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left shift gives 00001010b = 10 thus doubling its value.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Another left shift yields 00010100= 20d, so it is doubled again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1698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Shift Arithmetic Left (SAL)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02973"/>
            <a:ext cx="7917158" cy="396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SHL Instruction can be used to multiply an operand by multiples of 2.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to emphasize the arithmetic nature of the operation the opcode SAL (shift arithmetic left)often used in instances for numeric multiplication.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Both instructions generate the same ma chine code.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treat left shifts as multiplication, overflow may occur.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single left shift, CF and OF accurately indicate unsigned and signed over- flow, respectively.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However, the overflow flags are not reliable indicators for a multiple left shift as multiple shift is really a series of single shifts, and OF and CF only reflect the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 of the last shift.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112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1223367" y="375047"/>
            <a:ext cx="7125891" cy="94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>
              <a:defRPr sz="80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endParaRPr sz="3375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Right Shift (SHR) Instructions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2163463"/>
            <a:ext cx="7930806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instruction SHR (shift right) performs right shifts on the destination operand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 destination, 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0 is shifted Into the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position, and the rightmost bit is shifted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SHR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destination,CL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7400" marR="0" lvl="4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22860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 here CL contains N In this case N single right shifts are made. The effect on the flags is the same as for SHL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7918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CC4707FAEA24B8BB399C10D0FA29D" ma:contentTypeVersion="5" ma:contentTypeDescription="Create a new document." ma:contentTypeScope="" ma:versionID="a7bdbaf563c65600bab7e5c4d1c6db02">
  <xsd:schema xmlns:xsd="http://www.w3.org/2001/XMLSchema" xmlns:xs="http://www.w3.org/2001/XMLSchema" xmlns:p="http://schemas.microsoft.com/office/2006/metadata/properties" xmlns:ns2="c978dd58-993d-4a01-91de-4cf9fc1b5286" targetNamespace="http://schemas.microsoft.com/office/2006/metadata/properties" ma:root="true" ma:fieldsID="3086c97893ae2dc9571a633d83f6f6b9" ns2:_="">
    <xsd:import namespace="c978dd58-993d-4a01-91de-4cf9fc1b528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78dd58-993d-4a01-91de-4cf9fc1b528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978dd58-993d-4a01-91de-4cf9fc1b5286" xsi:nil="true"/>
  </documentManagement>
</p:properties>
</file>

<file path=customXml/itemProps1.xml><?xml version="1.0" encoding="utf-8"?>
<ds:datastoreItem xmlns:ds="http://schemas.openxmlformats.org/officeDocument/2006/customXml" ds:itemID="{32ED2D78-83E6-4AD8-A77B-034956FED563}"/>
</file>

<file path=customXml/itemProps2.xml><?xml version="1.0" encoding="utf-8"?>
<ds:datastoreItem xmlns:ds="http://schemas.openxmlformats.org/officeDocument/2006/customXml" ds:itemID="{791A54E9-0263-4FAA-8609-7C5A3DE5A89E}"/>
</file>

<file path=customXml/itemProps3.xml><?xml version="1.0" encoding="utf-8"?>
<ds:datastoreItem xmlns:ds="http://schemas.openxmlformats.org/officeDocument/2006/customXml" ds:itemID="{3B2E11BA-D83F-494E-909F-7C5B3300BAB2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94</TotalTime>
  <Words>1784</Words>
  <Application>Microsoft Office PowerPoint</Application>
  <PresentationFormat>On-screen Show (4:3)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Corbel</vt:lpstr>
      <vt:lpstr>Times New Roman</vt:lpstr>
      <vt:lpstr>Wingdings</vt:lpstr>
      <vt:lpstr>Spectrum</vt:lpstr>
      <vt:lpstr>Lecture Title</vt:lpstr>
      <vt:lpstr>Overview: SHIFT</vt:lpstr>
      <vt:lpstr>Overview: ROTATE</vt:lpstr>
      <vt:lpstr>SHIFT</vt:lpstr>
      <vt:lpstr>Shift Instructions</vt:lpstr>
      <vt:lpstr>Left Shift (SHL) Instructions</vt:lpstr>
      <vt:lpstr>Multiplication by Left Shift</vt:lpstr>
      <vt:lpstr>Shift Arithmetic Left (SAL)</vt:lpstr>
      <vt:lpstr>Right Shift (SHR) Instructions</vt:lpstr>
      <vt:lpstr>SAR Instruction</vt:lpstr>
      <vt:lpstr>Division by Right Shift</vt:lpstr>
      <vt:lpstr>Signed and Unsigned Division</vt:lpstr>
      <vt:lpstr>ROTATE</vt:lpstr>
      <vt:lpstr>Rotate Left (ROL)</vt:lpstr>
      <vt:lpstr>Rotate Right (ROR)</vt:lpstr>
      <vt:lpstr>ROL, ROR and CF</vt:lpstr>
      <vt:lpstr>RCL (Rotate Carry Left)</vt:lpstr>
      <vt:lpstr>RCR (Rotate Carry Right)</vt:lpstr>
      <vt:lpstr>Reversing Bit Pattern Application</vt:lpstr>
      <vt:lpstr>Binary and Hex Input &amp; Output</vt:lpstr>
      <vt:lpstr>Binary Output</vt:lpstr>
      <vt:lpstr>Hex Input</vt:lpstr>
      <vt:lpstr>Algorithm for hex input</vt:lpstr>
      <vt:lpstr>Algorithm for Hex Output</vt:lpstr>
      <vt:lpstr>Task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28</cp:revision>
  <dcterms:created xsi:type="dcterms:W3CDTF">2018-12-10T17:20:29Z</dcterms:created>
  <dcterms:modified xsi:type="dcterms:W3CDTF">2025-01-06T03:26:17Z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0x0101005CECC4707FAEA24B8BB399C10D0FA29D</vt:lpwstr>
  </property>
</Properties>
</file>