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5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49956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Summer 19_20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Wardah</a:t>
                      </a:r>
                      <a:r>
                        <a:rPr lang="en-US" i="1" baseline="0" dirty="0" smtClean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 smtClean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 smtClean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MOV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MOV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DL,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TOP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: </a:t>
            </a:r>
            <a:endParaRPr lang="en-US" b="1" i="0" u="none" strike="noStrike" cap="none" baseline="0" dirty="0" smtClean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smtClean="0">
                <a:ea typeface="Helvetica Neue"/>
                <a:cs typeface="Helvetica Neue"/>
                <a:sym typeface="Helvetica Neue"/>
              </a:rPr>
              <a:t>                         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 smtClean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LOOP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  <a:endParaRPr lang="en-US" sz="24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Read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a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WHILE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read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DX,0 ;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char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CMP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AL,0DH  	; CR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exit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 smtClean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;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next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JMP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  ; loop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END_WHILE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</a:t>
            </a:r>
            <a:r>
              <a:rPr lang="en-US" sz="4400" b="1" dirty="0" smtClean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REPEAT </a:t>
            </a:r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  <a:endParaRPr lang="en-US" sz="1800" b="1" dirty="0">
              <a:solidFill>
                <a:schemeClr val="tx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MOV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smtClean="0">
                <a:ea typeface="Helvetica Neue"/>
                <a:cs typeface="Helvetica Neue"/>
                <a:sym typeface="Helvetica Neue"/>
              </a:rPr>
              <a:t>                   </a:t>
            </a: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INT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4382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</a:t>
            </a:r>
            <a:r>
              <a:rPr lang="en-US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</a:t>
            </a: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 smtClean="0">
                <a:ea typeface="Helvetica Neue"/>
                <a:cs typeface="Helvetica Neue"/>
                <a:sym typeface="Helvetica Neue"/>
              </a:rPr>
              <a:t>   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</a:t>
            </a: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 smtClean="0">
                <a:ea typeface="Helvetica Neue"/>
                <a:cs typeface="Helvetica Neue"/>
                <a:sym typeface="Helvetica Neue"/>
              </a:rPr>
              <a:t>First 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('A'&lt;= character)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JNGE </a:t>
            </a:r>
            <a:r>
              <a:rPr lang="en-US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  <a:endParaRPr lang="en-US" b="1" i="0" u="none" strike="noStrike" cap="none" baseline="0" dirty="0" smtClean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 smtClean="0">
                <a:ea typeface="Helvetica Neue"/>
                <a:cs typeface="Helvetica Neue"/>
                <a:sym typeface="Helvetica Neue"/>
              </a:rPr>
              <a:t>JNGE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52966"/>
              </p:ext>
            </p:extLst>
          </p:nvPr>
        </p:nvGraphicFramePr>
        <p:xfrm>
          <a:off x="906608" y="1911927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</a:t>
                      </a:r>
                      <a:r>
                        <a:rPr lang="en-US" sz="1600" b="1" i="0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';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AH,2	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   ;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prepare to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CL,AL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;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get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;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display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;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and exit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_: </a:t>
                      </a:r>
                      <a:endParaRPr lang="en-US" sz="1600" b="1" i="0" u="none" strike="noStrike" cap="none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</a:t>
                      </a: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 smtClean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ef86c5c0a749ac75f54de86258572648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fcbdafab74ddd95660a140321fbd2e9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88cf91-424b-496e-b3b5-2b3f862830e4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95EF20-831C-46F2-9EAF-2E4482BF1652}"/>
</file>

<file path=customXml/itemProps2.xml><?xml version="1.0" encoding="utf-8"?>
<ds:datastoreItem xmlns:ds="http://schemas.openxmlformats.org/officeDocument/2006/customXml" ds:itemID="{EBC853B3-E713-47A9-8940-50F89D0D03CE}"/>
</file>

<file path=customXml/itemProps3.xml><?xml version="1.0" encoding="utf-8"?>
<ds:datastoreItem xmlns:ds="http://schemas.openxmlformats.org/officeDocument/2006/customXml" ds:itemID="{E7121687-E148-4B76-9B6E-BBD8D69BC27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193</TotalTime>
  <Words>1407</Words>
  <Application>Microsoft Office PowerPoint</Application>
  <PresentationFormat>On-screen Show (4:3)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100</cp:revision>
  <dcterms:created xsi:type="dcterms:W3CDTF">2018-12-10T17:20:29Z</dcterms:created>
  <dcterms:modified xsi:type="dcterms:W3CDTF">2020-04-25T10:05:08Z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