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8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5" d="100"/>
          <a:sy n="85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778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same ma chine 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</a:t>
            </a:r>
            <a:r>
              <a:rPr sz="2000" dirty="0" err="1">
                <a:solidFill>
                  <a:schemeClr val="tx1"/>
                </a:solidFill>
              </a:rPr>
              <a:t>destination,CL</a:t>
            </a:r>
            <a:endParaRPr sz="2000" dirty="0">
              <a:solidFill>
                <a:schemeClr val="tx1"/>
              </a:solidFill>
            </a:endParaRP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ef86c5c0a749ac75f54de86258572648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fcbdafab74ddd95660a140321fbd2e9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88cf91-424b-496e-b3b5-2b3f862830e4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83DE0-BD39-4BC9-97A9-5383AD56AA71}">
  <ds:schemaRefs>
    <ds:schemaRef ds:uri="http://schemas.microsoft.com/office/2006/metadata/properties"/>
    <ds:schemaRef ds:uri="http://schemas.microsoft.com/office/infopath/2007/PartnerControls"/>
    <ds:schemaRef ds:uri="b7908f04-1f56-4178-9f8c-bd6314d33724"/>
    <ds:schemaRef ds:uri="28013899-7984-4c6f-833b-f43ae29268d6"/>
  </ds:schemaRefs>
</ds:datastoreItem>
</file>

<file path=customXml/itemProps2.xml><?xml version="1.0" encoding="utf-8"?>
<ds:datastoreItem xmlns:ds="http://schemas.openxmlformats.org/officeDocument/2006/customXml" ds:itemID="{8F900C2E-1010-45A0-AB8A-7EC297C58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1720CA-0414-4B5A-AAF1-65493C5B8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3899-7984-4c6f-833b-f43ae29268d6"/>
    <ds:schemaRef ds:uri="b7908f04-1f56-4178-9f8c-bd6314d33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766</TotalTime>
  <Words>2089</Words>
  <Application>Microsoft Office PowerPoint</Application>
  <PresentationFormat>On-screen Show (4:3)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Lecture Title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TAMIM AHAMED</cp:lastModifiedBy>
  <cp:revision>19</cp:revision>
  <dcterms:created xsi:type="dcterms:W3CDTF">2018-12-10T17:20:29Z</dcterms:created>
  <dcterms:modified xsi:type="dcterms:W3CDTF">2024-04-06T21:15:53Z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