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846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XOR AX,AX</a:t>
            </a:r>
            <a:endParaRPr lang="en-US" sz="2000" dirty="0"/>
          </a:p>
          <a:p>
            <a:pPr algn="l"/>
            <a:r>
              <a:rPr lang="en-US" sz="2000" b="1" dirty="0"/>
              <a:t>	MOV CX,16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TOP:</a:t>
            </a:r>
            <a:endParaRPr lang="en-US" sz="2000" dirty="0"/>
          </a:p>
          <a:p>
            <a:pPr algn="l"/>
            <a:r>
              <a:rPr lang="en-US" sz="2000" b="1" dirty="0"/>
              <a:t>	ROL BX,1</a:t>
            </a:r>
            <a:endParaRPr lang="en-US" sz="2000" dirty="0"/>
          </a:p>
          <a:p>
            <a:pPr algn="l"/>
            <a:r>
              <a:rPr lang="en-US" sz="2000" b="1" dirty="0"/>
              <a:t>	JNC NEXT</a:t>
            </a:r>
            <a:endParaRPr lang="en-US" sz="2000" dirty="0"/>
          </a:p>
          <a:p>
            <a:pPr algn="l"/>
            <a:r>
              <a:rPr lang="en-US" sz="2000" b="1" dirty="0"/>
              <a:t>      INC AX</a:t>
            </a:r>
            <a:endParaRPr lang="en-US" sz="2000" dirty="0"/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/>
              <a:t>NEXT:</a:t>
            </a:r>
            <a:endParaRPr lang="en-US" sz="2000" dirty="0"/>
          </a:p>
          <a:p>
            <a:pPr algn="l"/>
            <a:r>
              <a:rPr lang="en-US" sz="2000" b="1" dirty="0"/>
              <a:t>	LOOP TOP</a:t>
            </a:r>
            <a:endParaRPr lang="en-US" sz="2000" dirty="0"/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177" name="Screen Shot 2015-03-27 at 10.49.39 PM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446912" y="3948805"/>
            <a:ext cx="3684990" cy="2694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/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/>
            </a: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0157" y="5033460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</a:t>
            </a:r>
            <a:r>
              <a:rPr lang="en-US" sz="20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1" ma:contentTypeDescription="Create a new document." ma:contentTypeScope="" ma:versionID="ef86c5c0a749ac75f54de86258572648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fcbdafab74ddd95660a140321fbd2e90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88cf91-424b-496e-b3b5-2b3f862830e4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B46C60-5F26-4CEE-881D-BA0A1A8EF1D2}"/>
</file>

<file path=customXml/itemProps2.xml><?xml version="1.0" encoding="utf-8"?>
<ds:datastoreItem xmlns:ds="http://schemas.openxmlformats.org/officeDocument/2006/customXml" ds:itemID="{B2B61A59-6DAC-451F-8760-6BE31211E7A1}"/>
</file>

<file path=customXml/itemProps3.xml><?xml version="1.0" encoding="utf-8"?>
<ds:datastoreItem xmlns:ds="http://schemas.openxmlformats.org/officeDocument/2006/customXml" ds:itemID="{2A336501-5824-4715-B94F-0F29099B97B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72</TotalTime>
  <Words>1251</Words>
  <Application>Microsoft Office PowerPoint</Application>
  <PresentationFormat>On-screen Show (4:3)</PresentationFormat>
  <Paragraphs>128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Lecture Title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14</cp:revision>
  <dcterms:created xsi:type="dcterms:W3CDTF">2018-12-10T17:20:29Z</dcterms:created>
  <dcterms:modified xsi:type="dcterms:W3CDTF">2020-04-30T08:48:02Z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