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52" r:id="rId25"/>
    <p:sldId id="341" r:id="rId26"/>
    <p:sldId id="353" r:id="rId27"/>
    <p:sldId id="343" r:id="rId28"/>
    <p:sldId id="342" r:id="rId29"/>
    <p:sldId id="344" r:id="rId30"/>
    <p:sldId id="345" r:id="rId31"/>
    <p:sldId id="346" r:id="rId32"/>
    <p:sldId id="347" r:id="rId33"/>
    <p:sldId id="348" r:id="rId34"/>
    <p:sldId id="349" r:id="rId35"/>
    <p:sldId id="350" r:id="rId36"/>
    <p:sldId id="351" r:id="rId37"/>
    <p:sldId id="264"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Lst>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Processor Status and the </a:t>
            </a:r>
            <a:br>
              <a:rPr lang="en-US" dirty="0"/>
            </a:br>
            <a:r>
              <a:rPr lang="en-US" dirty="0"/>
              <a:t>FLAGS Register</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375042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of MUU/MUL 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754112"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extLst>
              <p:ext uri="{D42A27DB-BD31-4B8C-83A1-F6EECF244321}">
                <p14:modId xmlns:p14="http://schemas.microsoft.com/office/powerpoint/2010/main" val="480491978"/>
              </p:ext>
            </p:extLst>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402222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1130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832092"/>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4832092"/>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a:t>
            </a:r>
            <a:r>
              <a:rPr lang="en-US" sz="2200" dirty="0" err="1">
                <a:latin typeface="Times New Roman" panose="02020603050405020304" pitchFamily="18" charset="0"/>
                <a:cs typeface="Times New Roman" panose="02020603050405020304" pitchFamily="18" charset="0"/>
              </a:rPr>
              <a:t>nn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he a constant.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58354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11" ma:contentTypeDescription="Create a new document." ma:contentTypeScope="" ma:versionID="ef86c5c0a749ac75f54de86258572648">
  <xsd:schema xmlns:xsd="http://www.w3.org/2001/XMLSchema" xmlns:xs="http://www.w3.org/2001/XMLSchema" xmlns:p="http://schemas.microsoft.com/office/2006/metadata/properties" xmlns:ns2="28013899-7984-4c6f-833b-f43ae29268d6" xmlns:ns3="b7908f04-1f56-4178-9f8c-bd6314d33724" targetNamespace="http://schemas.microsoft.com/office/2006/metadata/properties" ma:root="true" ma:fieldsID="fcbdafab74ddd95660a140321fbd2e90" ns2:_="" ns3:_="">
    <xsd:import namespace="28013899-7984-4c6f-833b-f43ae29268d6"/>
    <xsd:import namespace="b7908f04-1f56-4178-9f8c-bd6314d3372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908f04-1f56-4178-9f8c-bd6314d3372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988cf91-424b-496e-b3b5-2b3f862830e4}" ma:internalName="TaxCatchAll" ma:showField="CatchAllData" ma:web="b7908f04-1f56-4178-9f8c-bd6314d337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7908f04-1f56-4178-9f8c-bd6314d33724" xsi:nil="true"/>
    <lcf76f155ced4ddcb4097134ff3c332f xmlns="28013899-7984-4c6f-833b-f43ae29268d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C28FEC5-A249-4C6D-AB0E-2CBE86CE521B}"/>
</file>

<file path=customXml/itemProps2.xml><?xml version="1.0" encoding="utf-8"?>
<ds:datastoreItem xmlns:ds="http://schemas.openxmlformats.org/officeDocument/2006/customXml" ds:itemID="{65B6640D-6F29-4D01-9B03-D74A3FFB30BA}"/>
</file>

<file path=customXml/itemProps3.xml><?xml version="1.0" encoding="utf-8"?>
<ds:datastoreItem xmlns:ds="http://schemas.openxmlformats.org/officeDocument/2006/customXml" ds:itemID="{C9D84BD2-E23F-4DD9-9EA6-DF3F4181CF20}"/>
</file>

<file path=docProps/app.xml><?xml version="1.0" encoding="utf-8"?>
<Properties xmlns="http://schemas.openxmlformats.org/officeDocument/2006/extended-properties" xmlns:vt="http://schemas.openxmlformats.org/officeDocument/2006/docPropsVTypes">
  <Template>Spectrum.thmx</Template>
  <TotalTime>2327</TotalTime>
  <Words>1418</Words>
  <Application>Microsoft Office PowerPoint</Application>
  <PresentationFormat>On-screen Show (4:3)</PresentationFormat>
  <Paragraphs>256</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Times New Roman</vt:lpstr>
      <vt:lpstr>Wingdings</vt:lpstr>
      <vt:lpstr>Spectrum</vt:lpstr>
      <vt:lpstr>The Processor Status and the  FLAGS Register</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ISMAIL HOSSEN</cp:lastModifiedBy>
  <cp:revision>9</cp:revision>
  <dcterms:created xsi:type="dcterms:W3CDTF">2018-12-10T17:20:29Z</dcterms:created>
  <dcterms:modified xsi:type="dcterms:W3CDTF">2020-04-30T12:25:39Z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0x010100BEBEBDDA8D838A4686747943A0DB7C84</vt:lpwstr>
  </property>
</Properties>
</file>