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1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3429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6404" y="758952"/>
            <a:ext cx="7063740" cy="4041648"/>
          </a:xfrm>
        </p:spPr>
        <p:txBody>
          <a:bodyPr/>
          <a:lstStyle>
            <a:lvl1pPr algn="l">
              <a:lnSpc>
                <a:spcPct val="85000"/>
              </a:lnSpc>
              <a:defRPr sz="6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D77BDE5C-E9F5-40A3-9AA2-71652BE25074}" type="datetimeFigureOut">
              <a:rPr lang="en-US"/>
              <a:pPr>
                <a:defRPr/>
              </a:pPr>
              <a:t>30-May-22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FE5BB7E-F072-45DC-90A2-BDB72E32679D}" type="slidenum">
              <a:rPr lang="en-US" altLang="en-US"/>
              <a:pPr>
                <a:defRPr/>
              </a:pPr>
              <a:t>‹#›</a:t>
            </a:fld>
            <a:endParaRPr lang="en-US" altLang="en-US"/>
          </a:p>
        </p:txBody>
      </p:sp>
    </p:spTree>
    <p:extLst>
      <p:ext uri="{BB962C8B-B14F-4D97-AF65-F5344CB8AC3E}">
        <p14:creationId xmlns:p14="http://schemas.microsoft.com/office/powerpoint/2010/main" val="26635686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A586235-6B1D-4111-ADF2-C6C2E8714DD6}" type="datetimeFigureOut">
              <a:rPr lang="en-US"/>
              <a:pPr>
                <a:defRPr/>
              </a:pPr>
              <a:t>30-May-22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6DD131-632A-4544-B5F1-13460416B635}" type="slidenum">
              <a:rPr lang="en-US" altLang="en-US"/>
              <a:pPr>
                <a:defRPr/>
              </a:pPr>
              <a:t>‹#›</a:t>
            </a:fld>
            <a:endParaRPr lang="en-US" altLang="en-US"/>
          </a:p>
        </p:txBody>
      </p:sp>
    </p:spTree>
    <p:extLst>
      <p:ext uri="{BB962C8B-B14F-4D97-AF65-F5344CB8AC3E}">
        <p14:creationId xmlns:p14="http://schemas.microsoft.com/office/powerpoint/2010/main" val="282760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FE690FC-0767-42D8-969C-E0CE814BF240}" type="datetimeFigureOut">
              <a:rPr lang="en-US"/>
              <a:pPr>
                <a:defRPr/>
              </a:pPr>
              <a:t>30-May-22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D71C05-21A2-41AA-B7C6-0EC9F8AAC2A2}" type="slidenum">
              <a:rPr lang="en-US" altLang="en-US"/>
              <a:pPr>
                <a:defRPr/>
              </a:pPr>
              <a:t>‹#›</a:t>
            </a:fld>
            <a:endParaRPr lang="en-US" altLang="en-US"/>
          </a:p>
        </p:txBody>
      </p:sp>
    </p:spTree>
    <p:extLst>
      <p:ext uri="{BB962C8B-B14F-4D97-AF65-F5344CB8AC3E}">
        <p14:creationId xmlns:p14="http://schemas.microsoft.com/office/powerpoint/2010/main" val="254035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BF81F08-F5CF-4FE3-9B91-CA2CBAC683A8}" type="datetimeFigureOut">
              <a:rPr lang="en-US"/>
              <a:pPr>
                <a:defRPr/>
              </a:pPr>
              <a:t>30-May-22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F790AB7-2BCE-4D6A-A3B9-110B2634B64F}" type="slidenum">
              <a:rPr lang="en-US" altLang="en-US"/>
              <a:pPr>
                <a:defRPr/>
              </a:pPr>
              <a:t>‹#›</a:t>
            </a:fld>
            <a:endParaRPr lang="en-US" altLang="en-US"/>
          </a:p>
        </p:txBody>
      </p:sp>
    </p:spTree>
    <p:extLst>
      <p:ext uri="{BB962C8B-B14F-4D97-AF65-F5344CB8AC3E}">
        <p14:creationId xmlns:p14="http://schemas.microsoft.com/office/powerpoint/2010/main" val="232127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6404" y="758952"/>
            <a:ext cx="7063740" cy="4041648"/>
          </a:xfrm>
        </p:spPr>
        <p:txBody>
          <a:bodyPr/>
          <a:lstStyle>
            <a:lvl1pPr>
              <a:lnSpc>
                <a:spcPct val="85000"/>
              </a:lnSpc>
              <a:defRPr sz="6200" b="1" baseline="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lstStyle>
            <a:lvl1pPr marL="0" indent="0">
              <a:buNone/>
              <a:defRPr sz="20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A2864A-0FCB-4500-BDFF-4083F469FE3B}" type="datetimeFigureOut">
              <a:rPr lang="en-US"/>
              <a:pPr>
                <a:defRPr/>
              </a:pPr>
              <a:t>30-May-22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F17485-A495-431F-9550-ED2F7819BE30}" type="slidenum">
              <a:rPr lang="en-US" altLang="en-US"/>
              <a:pPr>
                <a:defRPr/>
              </a:pPr>
              <a:t>‹#›</a:t>
            </a:fld>
            <a:endParaRPr lang="en-US" altLang="en-US"/>
          </a:p>
        </p:txBody>
      </p:sp>
    </p:spTree>
    <p:extLst>
      <p:ext uri="{BB962C8B-B14F-4D97-AF65-F5344CB8AC3E}">
        <p14:creationId xmlns:p14="http://schemas.microsoft.com/office/powerpoint/2010/main" val="292345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CB0F6A5F-94B3-4A13-A534-E005A9C5AF89}" type="datetimeFigureOut">
              <a:rPr lang="en-US"/>
              <a:pPr>
                <a:defRPr/>
              </a:pPr>
              <a:t>30-May-22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9CA6406-7C65-4A5C-8399-1256593E29C4}" type="slidenum">
              <a:rPr lang="en-US" altLang="en-US"/>
              <a:pPr>
                <a:defRPr/>
              </a:pPr>
              <a:t>‹#›</a:t>
            </a:fld>
            <a:endParaRPr lang="en-US" altLang="en-US"/>
          </a:p>
        </p:txBody>
      </p:sp>
    </p:spTree>
    <p:extLst>
      <p:ext uri="{BB962C8B-B14F-4D97-AF65-F5344CB8AC3E}">
        <p14:creationId xmlns:p14="http://schemas.microsoft.com/office/powerpoint/2010/main" val="84524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3655"/>
            <a:ext cx="3360420" cy="731520"/>
          </a:xfrm>
        </p:spPr>
        <p:txBody>
          <a:bodyPr anchor="b"/>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94860" y="1713655"/>
            <a:ext cx="3360420" cy="731520"/>
          </a:xfrm>
        </p:spPr>
        <p:txBody>
          <a:bodyPr anchor="b"/>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49C57A52-F70F-4DA4-ADEC-2BB206CC092B}" type="datetimeFigureOut">
              <a:rPr lang="en-US"/>
              <a:pPr>
                <a:defRPr/>
              </a:pPr>
              <a:t>30-May-22</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a:lvl1pPr>
          </a:lstStyle>
          <a:p>
            <a:pPr>
              <a:defRPr/>
            </a:pPr>
            <a:fld id="{3C87B442-73BD-4FCE-B032-1D7A276C5CF5}" type="slidenum">
              <a:rPr lang="en-US" altLang="en-US"/>
              <a:pPr>
                <a:defRPr/>
              </a:pPr>
              <a:t>‹#›</a:t>
            </a:fld>
            <a:endParaRPr lang="en-US" altLang="en-US"/>
          </a:p>
        </p:txBody>
      </p:sp>
    </p:spTree>
    <p:extLst>
      <p:ext uri="{BB962C8B-B14F-4D97-AF65-F5344CB8AC3E}">
        <p14:creationId xmlns:p14="http://schemas.microsoft.com/office/powerpoint/2010/main" val="215334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p:cNvSpPr>
            <a:spLocks noGrp="1"/>
          </p:cNvSpPr>
          <p:nvPr>
            <p:ph type="title"/>
          </p:nvPr>
        </p:nvSpPr>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44BF7CB2-9EC3-42D4-A610-F0DACE41956D}" type="datetimeFigureOut">
              <a:rPr lang="en-US"/>
              <a:pPr>
                <a:defRPr/>
              </a:pPr>
              <a:t>30-May-22</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39DD5E04-C538-4ECF-810F-E6C526980DFB}" type="slidenum">
              <a:rPr lang="en-US" altLang="en-US"/>
              <a:pPr>
                <a:defRPr/>
              </a:pPr>
              <a:t>‹#›</a:t>
            </a:fld>
            <a:endParaRPr lang="en-US" altLang="en-US"/>
          </a:p>
        </p:txBody>
      </p:sp>
    </p:spTree>
    <p:extLst>
      <p:ext uri="{BB962C8B-B14F-4D97-AF65-F5344CB8AC3E}">
        <p14:creationId xmlns:p14="http://schemas.microsoft.com/office/powerpoint/2010/main" val="28062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Date Placeholder 1"/>
          <p:cNvSpPr>
            <a:spLocks noGrp="1"/>
          </p:cNvSpPr>
          <p:nvPr>
            <p:ph type="dt" sz="half" idx="10"/>
          </p:nvPr>
        </p:nvSpPr>
        <p:spPr/>
        <p:txBody>
          <a:bodyPr/>
          <a:lstStyle>
            <a:lvl1pPr>
              <a:defRPr/>
            </a:lvl1pPr>
          </a:lstStyle>
          <a:p>
            <a:pPr>
              <a:defRPr/>
            </a:pPr>
            <a:fld id="{9CBC12F6-9022-46DC-9ECD-41F431A9003F}" type="datetimeFigureOut">
              <a:rPr lang="en-US"/>
              <a:pPr>
                <a:defRPr/>
              </a:pPr>
              <a:t>30-May-22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6D0EE0BC-0C6C-4117-B5C7-36F2234315D7}" type="slidenum">
              <a:rPr lang="en-US" altLang="en-US"/>
              <a:pPr>
                <a:defRPr/>
              </a:pPr>
              <a:t>‹#›</a:t>
            </a:fld>
            <a:endParaRPr lang="en-US" altLang="en-US"/>
          </a:p>
        </p:txBody>
      </p:sp>
    </p:spTree>
    <p:extLst>
      <p:ext uri="{BB962C8B-B14F-4D97-AF65-F5344CB8AC3E}">
        <p14:creationId xmlns:p14="http://schemas.microsoft.com/office/powerpoint/2010/main" val="164005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B10E68-D962-4FB5-94BF-F774BBE4C535}" type="datetimeFigureOut">
              <a:rPr lang="en-US"/>
              <a:pPr>
                <a:defRPr/>
              </a:pPr>
              <a:t>30-May-22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B48C70-9DD2-486F-AED2-1AE4BE947430}" type="slidenum">
              <a:rPr lang="en-US" altLang="en-US"/>
              <a:pPr>
                <a:defRPr/>
              </a:pPr>
              <a:t>‹#›</a:t>
            </a:fld>
            <a:endParaRPr lang="en-US" altLang="en-US"/>
          </a:p>
        </p:txBody>
      </p:sp>
    </p:spTree>
    <p:extLst>
      <p:ext uri="{BB962C8B-B14F-4D97-AF65-F5344CB8AC3E}">
        <p14:creationId xmlns:p14="http://schemas.microsoft.com/office/powerpoint/2010/main" val="246698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5105400"/>
            <a:ext cx="8469313"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85800" y="6108590"/>
            <a:ext cx="7486650" cy="597011"/>
          </a:xfrm>
        </p:spPr>
        <p:txBody>
          <a:bodyPr/>
          <a:lstStyle>
            <a:lvl1pPr marL="0" indent="0">
              <a:lnSpc>
                <a:spcPct val="100000"/>
              </a:lnSpc>
              <a:spcBef>
                <a:spcPts val="800"/>
              </a:spcBef>
              <a:buNone/>
              <a:defRPr sz="140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B142892-E0C4-48D0-88CA-13863FC569AA}" type="datetimeFigureOut">
              <a:rPr lang="en-US"/>
              <a:pPr>
                <a:defRPr/>
              </a:pPr>
              <a:t>30-May-22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AE3C80F-D74B-48BE-BF7C-DCBBB01743DD}" type="slidenum">
              <a:rPr lang="en-US" altLang="en-US"/>
              <a:pPr>
                <a:defRPr/>
              </a:pPr>
              <a:t>‹#›</a:t>
            </a:fld>
            <a:endParaRPr lang="en-US" altLang="en-US"/>
          </a:p>
        </p:txBody>
      </p:sp>
    </p:spTree>
    <p:extLst>
      <p:ext uri="{BB962C8B-B14F-4D97-AF65-F5344CB8AC3E}">
        <p14:creationId xmlns:p14="http://schemas.microsoft.com/office/powerpoint/2010/main" val="37278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8418513" y="0"/>
            <a:ext cx="7318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150" y="365125"/>
            <a:ext cx="7269163" cy="132556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150" y="1828800"/>
            <a:ext cx="6446838"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138" y="1044575"/>
            <a:ext cx="1905000" cy="273050"/>
          </a:xfrm>
          <a:prstGeom prst="rect">
            <a:avLst/>
          </a:prstGeom>
        </p:spPr>
        <p:txBody>
          <a:bodyPr vert="horz" lIns="91440" tIns="45720" rIns="91440" bIns="45720" rtlCol="0" anchor="ctr"/>
          <a:lstStyle>
            <a:lvl1pPr algn="r" eaLnBrk="1" hangingPunct="1">
              <a:defRPr sz="1050" b="0" smtClean="0">
                <a:solidFill>
                  <a:schemeClr val="accent1">
                    <a:lumMod val="40000"/>
                    <a:lumOff val="60000"/>
                  </a:schemeClr>
                </a:solidFill>
              </a:defRPr>
            </a:lvl1pPr>
          </a:lstStyle>
          <a:p>
            <a:pPr>
              <a:defRPr/>
            </a:pPr>
            <a:fld id="{2F55F422-3193-49D7-883D-010C7088F931}" type="datetimeFigureOut">
              <a:rPr lang="en-US"/>
              <a:pPr>
                <a:defRPr/>
              </a:pPr>
              <a:t>30-May-22</a:t>
            </a:fld>
            <a:endParaRPr lang="en-US"/>
          </a:p>
        </p:txBody>
      </p:sp>
      <p:sp>
        <p:nvSpPr>
          <p:cNvPr id="5" name="Footer Placeholder 4"/>
          <p:cNvSpPr>
            <a:spLocks noGrp="1"/>
          </p:cNvSpPr>
          <p:nvPr>
            <p:ph type="ftr" sz="quarter" idx="3"/>
          </p:nvPr>
        </p:nvSpPr>
        <p:spPr>
          <a:xfrm rot="16200000">
            <a:off x="6992938" y="4092575"/>
            <a:ext cx="3581400" cy="273050"/>
          </a:xfrm>
          <a:prstGeom prst="rect">
            <a:avLst/>
          </a:prstGeom>
        </p:spPr>
        <p:txBody>
          <a:bodyPr vert="horz" lIns="91440" tIns="45720" rIns="91440" bIns="45720" rtlCol="0" anchor="ctr"/>
          <a:lstStyle>
            <a:lvl1pPr algn="l" eaLnBrk="1" hangingPunct="1">
              <a:defRPr sz="1050">
                <a:solidFill>
                  <a:schemeClr val="accent1">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8440738" y="6172200"/>
            <a:ext cx="685800" cy="593725"/>
          </a:xfrm>
          <a:prstGeom prst="rect">
            <a:avLst/>
          </a:prstGeom>
        </p:spPr>
        <p:txBody>
          <a:bodyPr vert="horz" lIns="27432" tIns="45720" rIns="27432" bIns="45720" rtlCol="0" anchor="ctr">
            <a:normAutofit/>
          </a:bodyPr>
          <a:lstStyle>
            <a:lvl1pPr algn="ctr" eaLnBrk="1" hangingPunct="1">
              <a:defRPr sz="3200" smtClean="0">
                <a:solidFill>
                  <a:schemeClr val="accent1">
                    <a:lumMod val="60000"/>
                    <a:lumOff val="40000"/>
                  </a:schemeClr>
                </a:solidFill>
                <a:latin typeface="+mj-lt"/>
              </a:defRPr>
            </a:lvl1pPr>
          </a:lstStyle>
          <a:p>
            <a:pPr>
              <a:defRPr/>
            </a:pPr>
            <a:fld id="{60B980C7-413B-4C48-996F-690E392C66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78" r:id="rId8"/>
    <p:sldLayoutId id="2147483786" r:id="rId9"/>
    <p:sldLayoutId id="2147483787" r:id="rId10"/>
    <p:sldLayoutId id="2147483788" r:id="rId11"/>
  </p:sldLayoutIdLst>
  <p:txStyles>
    <p:titleStyle>
      <a:lvl1pPr algn="l" rtl="0" fontAlgn="base">
        <a:lnSpc>
          <a:spcPct val="90000"/>
        </a:lnSpc>
        <a:spcBef>
          <a:spcPct val="0"/>
        </a:spcBef>
        <a:spcAft>
          <a:spcPct val="0"/>
        </a:spcAft>
        <a:defRPr sz="4000" b="1" kern="1200" spc="-70">
          <a:solidFill>
            <a:schemeClr val="accent1"/>
          </a:solidFill>
          <a:latin typeface="+mj-lt"/>
          <a:ea typeface="+mj-ea"/>
          <a:cs typeface="+mj-cs"/>
        </a:defRPr>
      </a:lvl1pPr>
      <a:lvl2pPr algn="l" rtl="0" fontAlgn="base">
        <a:lnSpc>
          <a:spcPct val="90000"/>
        </a:lnSpc>
        <a:spcBef>
          <a:spcPct val="0"/>
        </a:spcBef>
        <a:spcAft>
          <a:spcPct val="0"/>
        </a:spcAft>
        <a:defRPr sz="4000" b="1">
          <a:solidFill>
            <a:schemeClr val="accent1"/>
          </a:solidFill>
          <a:latin typeface="Century Schoolbook" panose="02040604050505020304" pitchFamily="18" charset="0"/>
        </a:defRPr>
      </a:lvl2pPr>
      <a:lvl3pPr algn="l" rtl="0" fontAlgn="base">
        <a:lnSpc>
          <a:spcPct val="90000"/>
        </a:lnSpc>
        <a:spcBef>
          <a:spcPct val="0"/>
        </a:spcBef>
        <a:spcAft>
          <a:spcPct val="0"/>
        </a:spcAft>
        <a:defRPr sz="4000" b="1">
          <a:solidFill>
            <a:schemeClr val="accent1"/>
          </a:solidFill>
          <a:latin typeface="Century Schoolbook" panose="02040604050505020304" pitchFamily="18" charset="0"/>
        </a:defRPr>
      </a:lvl3pPr>
      <a:lvl4pPr algn="l" rtl="0" fontAlgn="base">
        <a:lnSpc>
          <a:spcPct val="90000"/>
        </a:lnSpc>
        <a:spcBef>
          <a:spcPct val="0"/>
        </a:spcBef>
        <a:spcAft>
          <a:spcPct val="0"/>
        </a:spcAft>
        <a:defRPr sz="4000" b="1">
          <a:solidFill>
            <a:schemeClr val="accent1"/>
          </a:solidFill>
          <a:latin typeface="Century Schoolbook" panose="02040604050505020304" pitchFamily="18" charset="0"/>
        </a:defRPr>
      </a:lvl4pPr>
      <a:lvl5pPr algn="l" rtl="0" fontAlgn="base">
        <a:lnSpc>
          <a:spcPct val="90000"/>
        </a:lnSpc>
        <a:spcBef>
          <a:spcPct val="0"/>
        </a:spcBef>
        <a:spcAft>
          <a:spcPct val="0"/>
        </a:spcAft>
        <a:defRPr sz="4000" b="1">
          <a:solidFill>
            <a:schemeClr val="accent1"/>
          </a:solidFill>
          <a:latin typeface="Century Schoolbook" panose="02040604050505020304" pitchFamily="18" charset="0"/>
        </a:defRPr>
      </a:lvl5pPr>
      <a:lvl6pPr marL="457200" algn="l" rtl="0" fontAlgn="base">
        <a:lnSpc>
          <a:spcPct val="90000"/>
        </a:lnSpc>
        <a:spcBef>
          <a:spcPct val="0"/>
        </a:spcBef>
        <a:spcAft>
          <a:spcPct val="0"/>
        </a:spcAft>
        <a:defRPr sz="4000" b="1">
          <a:solidFill>
            <a:schemeClr val="accent1"/>
          </a:solidFill>
          <a:latin typeface="Century Schoolbook" panose="02040604050505020304" pitchFamily="18" charset="0"/>
        </a:defRPr>
      </a:lvl6pPr>
      <a:lvl7pPr marL="914400" algn="l" rtl="0" fontAlgn="base">
        <a:lnSpc>
          <a:spcPct val="90000"/>
        </a:lnSpc>
        <a:spcBef>
          <a:spcPct val="0"/>
        </a:spcBef>
        <a:spcAft>
          <a:spcPct val="0"/>
        </a:spcAft>
        <a:defRPr sz="4000" b="1">
          <a:solidFill>
            <a:schemeClr val="accent1"/>
          </a:solidFill>
          <a:latin typeface="Century Schoolbook" panose="02040604050505020304" pitchFamily="18" charset="0"/>
        </a:defRPr>
      </a:lvl7pPr>
      <a:lvl8pPr marL="1371600" algn="l" rtl="0" fontAlgn="base">
        <a:lnSpc>
          <a:spcPct val="90000"/>
        </a:lnSpc>
        <a:spcBef>
          <a:spcPct val="0"/>
        </a:spcBef>
        <a:spcAft>
          <a:spcPct val="0"/>
        </a:spcAft>
        <a:defRPr sz="4000" b="1">
          <a:solidFill>
            <a:schemeClr val="accent1"/>
          </a:solidFill>
          <a:latin typeface="Century Schoolbook" panose="02040604050505020304" pitchFamily="18" charset="0"/>
        </a:defRPr>
      </a:lvl8pPr>
      <a:lvl9pPr marL="1828800" algn="l" rtl="0" fontAlgn="base">
        <a:lnSpc>
          <a:spcPct val="90000"/>
        </a:lnSpc>
        <a:spcBef>
          <a:spcPct val="0"/>
        </a:spcBef>
        <a:spcAft>
          <a:spcPct val="0"/>
        </a:spcAft>
        <a:defRPr sz="4000" b="1">
          <a:solidFill>
            <a:schemeClr val="accent1"/>
          </a:solidFill>
          <a:latin typeface="Century Schoolbook" panose="02040604050505020304" pitchFamily="18" charset="0"/>
        </a:defRPr>
      </a:lvl9pPr>
    </p:titleStyle>
    <p:bodyStyle>
      <a:lvl1pPr marL="182563" indent="-182563" algn="l" rtl="0" fontAlgn="base">
        <a:lnSpc>
          <a:spcPct val="95000"/>
        </a:lnSpc>
        <a:spcBef>
          <a:spcPts val="1400"/>
        </a:spcBef>
        <a:spcAft>
          <a:spcPts val="200"/>
        </a:spcAft>
        <a:buClr>
          <a:schemeClr val="accent1"/>
        </a:buClr>
        <a:buSzPct val="80000"/>
        <a:buFont typeface="Arial" pitchFamily="34" charset="0"/>
        <a:buChar char="•"/>
        <a:defRPr sz="2000" kern="1200" spc="10">
          <a:solidFill>
            <a:srgbClr val="595959"/>
          </a:solidFill>
          <a:latin typeface="+mn-lt"/>
          <a:ea typeface="+mn-ea"/>
          <a:cs typeface="+mn-cs"/>
        </a:defRPr>
      </a:lvl1pPr>
      <a:lvl2pPr marL="457200" indent="-182563" algn="l" rtl="0" fontAlgn="base">
        <a:lnSpc>
          <a:spcPct val="90000"/>
        </a:lnSpc>
        <a:spcBef>
          <a:spcPts val="300"/>
        </a:spcBef>
        <a:spcAft>
          <a:spcPts val="300"/>
        </a:spcAft>
        <a:buClr>
          <a:schemeClr val="accent1"/>
        </a:buClr>
        <a:buFont typeface="Wingdings 2" panose="05020102010507070707" pitchFamily="18" charset="2"/>
        <a:buChar char=""/>
        <a:defRPr kern="1200">
          <a:solidFill>
            <a:srgbClr val="595959"/>
          </a:solidFill>
          <a:latin typeface="+mn-lt"/>
          <a:ea typeface="+mn-ea"/>
          <a:cs typeface="+mn-cs"/>
        </a:defRPr>
      </a:lvl2pPr>
      <a:lvl3pPr marL="730250" indent="-182563" algn="l" rtl="0" fontAlgn="base">
        <a:lnSpc>
          <a:spcPct val="90000"/>
        </a:lnSpc>
        <a:spcBef>
          <a:spcPts val="300"/>
        </a:spcBef>
        <a:spcAft>
          <a:spcPts val="300"/>
        </a:spcAft>
        <a:buClr>
          <a:schemeClr val="accent1"/>
        </a:buClr>
        <a:buFont typeface="Wingdings 2" panose="05020102010507070707" pitchFamily="18" charset="2"/>
        <a:buChar char=""/>
        <a:defRPr sz="1600" kern="1200">
          <a:solidFill>
            <a:srgbClr val="595959"/>
          </a:solidFill>
          <a:latin typeface="+mn-lt"/>
          <a:ea typeface="+mn-ea"/>
          <a:cs typeface="+mn-cs"/>
        </a:defRPr>
      </a:lvl3pPr>
      <a:lvl4pPr marL="1004888" indent="-182563" algn="l" rtl="0" fontAlgn="base">
        <a:lnSpc>
          <a:spcPct val="90000"/>
        </a:lnSpc>
        <a:spcBef>
          <a:spcPts val="300"/>
        </a:spcBef>
        <a:spcAft>
          <a:spcPts val="300"/>
        </a:spcAft>
        <a:buClr>
          <a:schemeClr val="accent1"/>
        </a:buClr>
        <a:buFont typeface="Wingdings 2" panose="05020102010507070707" pitchFamily="18" charset="2"/>
        <a:buChar char=""/>
        <a:defRPr sz="1400" kern="1200">
          <a:solidFill>
            <a:srgbClr val="595959"/>
          </a:solidFill>
          <a:latin typeface="+mn-lt"/>
          <a:ea typeface="+mn-ea"/>
          <a:cs typeface="+mn-cs"/>
        </a:defRPr>
      </a:lvl4pPr>
      <a:lvl5pPr marL="1279525" indent="-182563" algn="l" rtl="0" fontAlgn="base">
        <a:lnSpc>
          <a:spcPct val="90000"/>
        </a:lnSpc>
        <a:spcBef>
          <a:spcPts val="300"/>
        </a:spcBef>
        <a:spcAft>
          <a:spcPts val="300"/>
        </a:spcAft>
        <a:buClr>
          <a:schemeClr val="accent1"/>
        </a:buClr>
        <a:buFont typeface="Wingdings 2" panose="05020102010507070707" pitchFamily="18" charset="2"/>
        <a:buChar char=""/>
        <a:defRPr sz="1400" kern="1200">
          <a:solidFill>
            <a:srgbClr val="595959"/>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946150" y="758825"/>
            <a:ext cx="7064375" cy="4041775"/>
          </a:xfrm>
        </p:spPr>
        <p:txBody>
          <a:bodyPr/>
          <a:lstStyle/>
          <a:p>
            <a:pPr fontAlgn="auto">
              <a:spcAft>
                <a:spcPts val="0"/>
              </a:spcAft>
              <a:defRPr/>
            </a:pPr>
            <a:r>
              <a:rPr lang="en-US" smtClean="0"/>
              <a:t>Lecture 1: Why we model</a:t>
            </a:r>
          </a:p>
        </p:txBody>
      </p:sp>
      <p:sp>
        <p:nvSpPr>
          <p:cNvPr id="3" name="Subtitle 2"/>
          <p:cNvSpPr>
            <a:spLocks noGrp="1"/>
          </p:cNvSpPr>
          <p:nvPr>
            <p:ph type="subTitle" idx="1"/>
          </p:nvPr>
        </p:nvSpPr>
        <p:spPr>
          <a:xfrm>
            <a:off x="946150" y="4800600"/>
            <a:ext cx="7064375" cy="1692275"/>
          </a:xfrm>
        </p:spPr>
        <p:txBody>
          <a:bodyPr>
            <a:normAutofit fontScale="92500" lnSpcReduction="10000"/>
          </a:bodyPr>
          <a:lstStyle/>
          <a:p>
            <a:pPr fontAlgn="auto">
              <a:spcAft>
                <a:spcPts val="0"/>
              </a:spcAft>
              <a:buClr>
                <a:schemeClr val="tx1">
                  <a:shade val="95000"/>
                </a:schemeClr>
              </a:buClr>
              <a:defRPr/>
            </a:pPr>
            <a:r>
              <a:rPr lang="en-US" dirty="0" smtClean="0"/>
              <a:t>Chapter 1</a:t>
            </a:r>
          </a:p>
          <a:p>
            <a:pPr fontAlgn="auto">
              <a:spcAft>
                <a:spcPts val="0"/>
              </a:spcAft>
              <a:buClr>
                <a:schemeClr val="tx1">
                  <a:shade val="95000"/>
                </a:schemeClr>
              </a:buClr>
              <a:defRPr/>
            </a:pPr>
            <a:r>
              <a:rPr lang="en-US" b="1" dirty="0" smtClean="0"/>
              <a:t>The Unified Modeling Language User Guide </a:t>
            </a:r>
          </a:p>
          <a:p>
            <a:pPr fontAlgn="auto">
              <a:spcAft>
                <a:spcPts val="0"/>
              </a:spcAft>
              <a:buClr>
                <a:schemeClr val="tx1">
                  <a:shade val="95000"/>
                </a:schemeClr>
              </a:buClr>
              <a:defRPr/>
            </a:pPr>
            <a:r>
              <a:rPr lang="en-US" b="1" dirty="0" smtClean="0"/>
              <a:t>SECOND EDITION</a:t>
            </a:r>
            <a:r>
              <a:rPr lang="en-US" dirty="0" smtClean="0"/>
              <a:t> </a:t>
            </a:r>
          </a:p>
          <a:p>
            <a:pPr fontAlgn="auto">
              <a:spcAft>
                <a:spcPts val="0"/>
              </a:spcAft>
              <a:buClr>
                <a:schemeClr val="tx1">
                  <a:shade val="95000"/>
                </a:schemeClr>
              </a:buClr>
              <a:defRPr/>
            </a:pPr>
            <a:r>
              <a:rPr lang="en-US" dirty="0" smtClean="0"/>
              <a:t>By Grady </a:t>
            </a:r>
            <a:r>
              <a:rPr lang="en-US" dirty="0" err="1" smtClean="0"/>
              <a:t>Booch</a:t>
            </a:r>
            <a:r>
              <a:rPr lang="en-US" dirty="0" smtClean="0"/>
              <a:t>, James </a:t>
            </a:r>
            <a:r>
              <a:rPr lang="en-US" dirty="0" err="1" smtClean="0"/>
              <a:t>Rumbaugh</a:t>
            </a:r>
            <a:r>
              <a:rPr lang="en-US" dirty="0" smtClean="0"/>
              <a:t>, </a:t>
            </a:r>
            <a:r>
              <a:rPr lang="en-US" dirty="0" err="1" smtClean="0"/>
              <a:t>Ivar</a:t>
            </a:r>
            <a:r>
              <a:rPr lang="en-US" dirty="0" smtClean="0"/>
              <a:t> Jacobson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GB" dirty="0" smtClean="0"/>
              <a:t>Architecture of OO Software System</a:t>
            </a:r>
            <a:endParaRPr lang="en-US" dirty="0" smtClean="0"/>
          </a:p>
        </p:txBody>
      </p:sp>
      <p:sp>
        <p:nvSpPr>
          <p:cNvPr id="3" name="Content Placeholder 2"/>
          <p:cNvSpPr>
            <a:spLocks noGrp="1"/>
          </p:cNvSpPr>
          <p:nvPr>
            <p:ph idx="1"/>
          </p:nvPr>
        </p:nvSpPr>
        <p:spPr/>
        <p:txBody>
          <a:bodyPr>
            <a:normAutofit fontScale="92500" lnSpcReduction="10000"/>
          </a:bodyPr>
          <a:lstStyle/>
          <a:p>
            <a:pPr marL="548640" indent="-411480" fontAlgn="auto">
              <a:spcAft>
                <a:spcPts val="0"/>
              </a:spcAft>
              <a:buClr>
                <a:schemeClr val="tx1">
                  <a:shade val="95000"/>
                </a:schemeClr>
              </a:buClr>
              <a:defRPr/>
            </a:pPr>
            <a:r>
              <a:rPr lang="en-GB" dirty="0" smtClean="0">
                <a:solidFill>
                  <a:schemeClr val="tx1">
                    <a:lumMod val="65000"/>
                    <a:lumOff val="35000"/>
                  </a:schemeClr>
                </a:solidFill>
              </a:rPr>
              <a:t>To understand the architecture of object oriented software system, one needs several complementary and interlocking views: </a:t>
            </a:r>
          </a:p>
          <a:p>
            <a:pPr marL="868680" lvl="1" indent="-283464" fontAlgn="auto">
              <a:spcAft>
                <a:spcPts val="0"/>
              </a:spcAft>
              <a:buFont typeface="Arial" pitchFamily="34" charset="0"/>
              <a:buChar char="–"/>
              <a:defRPr/>
            </a:pPr>
            <a:r>
              <a:rPr lang="en-GB" dirty="0" smtClean="0">
                <a:solidFill>
                  <a:schemeClr val="tx1">
                    <a:lumMod val="65000"/>
                    <a:lumOff val="35000"/>
                  </a:schemeClr>
                </a:solidFill>
              </a:rPr>
              <a:t>A use case view (exposing the requirements of the system), </a:t>
            </a:r>
          </a:p>
          <a:p>
            <a:pPr marL="868680" lvl="1" indent="-283464" fontAlgn="auto">
              <a:spcAft>
                <a:spcPts val="0"/>
              </a:spcAft>
              <a:buFont typeface="Arial" pitchFamily="34" charset="0"/>
              <a:buChar char="–"/>
              <a:defRPr/>
            </a:pPr>
            <a:r>
              <a:rPr lang="en-GB" dirty="0" smtClean="0">
                <a:solidFill>
                  <a:schemeClr val="tx1">
                    <a:lumMod val="65000"/>
                    <a:lumOff val="35000"/>
                  </a:schemeClr>
                </a:solidFill>
              </a:rPr>
              <a:t>A design view (capturing the vocabulary of the problem space and the solution space), </a:t>
            </a:r>
          </a:p>
          <a:p>
            <a:pPr marL="868680" lvl="1" indent="-283464" fontAlgn="auto">
              <a:spcAft>
                <a:spcPts val="0"/>
              </a:spcAft>
              <a:buFont typeface="Arial" pitchFamily="34" charset="0"/>
              <a:buChar char="–"/>
              <a:defRPr/>
            </a:pPr>
            <a:r>
              <a:rPr lang="en-GB" dirty="0" smtClean="0">
                <a:solidFill>
                  <a:schemeClr val="tx1">
                    <a:lumMod val="65000"/>
                    <a:lumOff val="35000"/>
                  </a:schemeClr>
                </a:solidFill>
              </a:rPr>
              <a:t>A process view (modelling the distribution of the system’s processes and threads), </a:t>
            </a:r>
          </a:p>
          <a:p>
            <a:pPr marL="868680" lvl="1" indent="-283464" fontAlgn="auto">
              <a:spcAft>
                <a:spcPts val="0"/>
              </a:spcAft>
              <a:buFont typeface="Arial" pitchFamily="34" charset="0"/>
              <a:buChar char="–"/>
              <a:defRPr/>
            </a:pPr>
            <a:r>
              <a:rPr lang="en-GB" dirty="0" smtClean="0">
                <a:solidFill>
                  <a:schemeClr val="tx1">
                    <a:lumMod val="65000"/>
                    <a:lumOff val="35000"/>
                  </a:schemeClr>
                </a:solidFill>
              </a:rPr>
              <a:t>An implementation view (addressing the physical realization of the system), </a:t>
            </a:r>
          </a:p>
          <a:p>
            <a:pPr marL="868680" lvl="1" indent="-283464" fontAlgn="auto">
              <a:spcAft>
                <a:spcPts val="0"/>
              </a:spcAft>
              <a:buFont typeface="Arial" pitchFamily="34" charset="0"/>
              <a:buChar char="–"/>
              <a:defRPr/>
            </a:pPr>
            <a:r>
              <a:rPr lang="en-GB" dirty="0" smtClean="0">
                <a:solidFill>
                  <a:schemeClr val="tx1">
                    <a:lumMod val="65000"/>
                    <a:lumOff val="35000"/>
                  </a:schemeClr>
                </a:solidFill>
              </a:rPr>
              <a:t>A deployment view (focusing on system engineering view). </a:t>
            </a:r>
          </a:p>
          <a:p>
            <a:pPr marL="548640" indent="-411480" fontAlgn="auto">
              <a:spcAft>
                <a:spcPts val="0"/>
              </a:spcAft>
              <a:buClr>
                <a:schemeClr val="tx1">
                  <a:shade val="95000"/>
                </a:schemeClr>
              </a:buClr>
              <a:defRPr/>
            </a:pPr>
            <a:r>
              <a:rPr lang="en-GB" dirty="0" smtClean="0">
                <a:solidFill>
                  <a:schemeClr val="tx1">
                    <a:lumMod val="65000"/>
                    <a:lumOff val="35000"/>
                  </a:schemeClr>
                </a:solidFill>
              </a:rPr>
              <a:t>Each of these views may have structural, as well as behavioural, aspects. Together these views represent the blueprints of Object Oriented Software System.</a:t>
            </a:r>
            <a:endParaRPr lang="en-US" i="1"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fontAlgn="auto">
              <a:spcAft>
                <a:spcPts val="0"/>
              </a:spcAft>
              <a:defRPr/>
            </a:pPr>
            <a:r>
              <a:rPr lang="en-GB" smtClean="0"/>
              <a:t>Why we model</a:t>
            </a:r>
            <a:r>
              <a:rPr lang="en-US" smtClean="0"/>
              <a:t>?</a:t>
            </a:r>
          </a:p>
        </p:txBody>
      </p:sp>
      <p:sp>
        <p:nvSpPr>
          <p:cNvPr id="4099" name="Content Placeholder 2"/>
          <p:cNvSpPr>
            <a:spLocks noGrp="1"/>
          </p:cNvSpPr>
          <p:nvPr>
            <p:ph idx="1"/>
          </p:nvPr>
        </p:nvSpPr>
        <p:spPr/>
        <p:txBody>
          <a:bodyPr/>
          <a:lstStyle/>
          <a:p>
            <a:pPr marL="182880" indent="-182880" fontAlgn="auto">
              <a:defRPr/>
            </a:pPr>
            <a:r>
              <a:rPr lang="en-GB" altLang="en-US" b="1" smtClean="0">
                <a:solidFill>
                  <a:schemeClr val="tx1">
                    <a:lumMod val="65000"/>
                    <a:lumOff val="35000"/>
                  </a:schemeClr>
                </a:solidFill>
              </a:rPr>
              <a:t>Modelling</a:t>
            </a:r>
            <a:r>
              <a:rPr lang="en-GB" altLang="en-US" smtClean="0">
                <a:solidFill>
                  <a:schemeClr val="tx1">
                    <a:lumMod val="65000"/>
                    <a:lumOff val="35000"/>
                  </a:schemeClr>
                </a:solidFill>
              </a:rPr>
              <a:t> is a proven and well-accepted engineering technique. </a:t>
            </a:r>
            <a:endParaRPr lang="en-US" altLang="en-US" smtClean="0">
              <a:solidFill>
                <a:schemeClr val="tx1">
                  <a:lumMod val="65000"/>
                  <a:lumOff val="35000"/>
                </a:schemeClr>
              </a:solidFill>
            </a:endParaRPr>
          </a:p>
          <a:p>
            <a:pPr marL="182880" indent="-182880" fontAlgn="auto">
              <a:defRPr/>
            </a:pPr>
            <a:r>
              <a:rPr lang="en-GB" altLang="en-US" smtClean="0">
                <a:solidFill>
                  <a:schemeClr val="tx1">
                    <a:lumMod val="65000"/>
                    <a:lumOff val="35000"/>
                  </a:schemeClr>
                </a:solidFill>
              </a:rPr>
              <a:t>Unsuccessful software projects fail in their own unique ways, but all successful projects are alike in many ways. </a:t>
            </a:r>
          </a:p>
          <a:p>
            <a:pPr marL="182880" indent="-182880" fontAlgn="auto">
              <a:defRPr/>
            </a:pPr>
            <a:r>
              <a:rPr lang="en-GB" altLang="en-US" smtClean="0">
                <a:solidFill>
                  <a:schemeClr val="tx1">
                    <a:lumMod val="65000"/>
                    <a:lumOff val="35000"/>
                  </a:schemeClr>
                </a:solidFill>
              </a:rPr>
              <a:t>There are many elements that contribute to a successful software organization; one common thread is the use of </a:t>
            </a:r>
            <a:r>
              <a:rPr lang="en-GB" altLang="en-US" b="1" smtClean="0">
                <a:solidFill>
                  <a:schemeClr val="tx1">
                    <a:lumMod val="65000"/>
                    <a:lumOff val="35000"/>
                  </a:schemeClr>
                </a:solidFill>
              </a:rPr>
              <a:t>modelling</a:t>
            </a:r>
            <a:r>
              <a:rPr lang="en-GB" altLang="en-US" smtClean="0">
                <a:solidFill>
                  <a:schemeClr val="tx1">
                    <a:lumMod val="65000"/>
                    <a:lumOff val="35000"/>
                  </a:schemeClr>
                </a:solidFill>
              </a:rPr>
              <a:t>.</a:t>
            </a:r>
          </a:p>
          <a:p>
            <a:pPr marL="182880" indent="-182880" fontAlgn="auto">
              <a:defRPr/>
            </a:pPr>
            <a:r>
              <a:rPr lang="en-GB" altLang="en-US" smtClean="0">
                <a:solidFill>
                  <a:schemeClr val="tx1">
                    <a:lumMod val="65000"/>
                    <a:lumOff val="35000"/>
                  </a:schemeClr>
                </a:solidFill>
              </a:rPr>
              <a:t>We do model so that we can better understand the system we are developing.</a:t>
            </a:r>
            <a:endParaRPr lang="en-US" altLang="en-US"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fontAlgn="auto">
              <a:spcAft>
                <a:spcPts val="0"/>
              </a:spcAft>
              <a:defRPr/>
            </a:pPr>
            <a:r>
              <a:rPr lang="en-GB" smtClean="0"/>
              <a:t>What is a Model?</a:t>
            </a:r>
            <a:endParaRPr lang="en-US" smtClean="0"/>
          </a:p>
        </p:txBody>
      </p:sp>
      <p:sp>
        <p:nvSpPr>
          <p:cNvPr id="5123" name="Content Placeholder 2"/>
          <p:cNvSpPr>
            <a:spLocks noGrp="1"/>
          </p:cNvSpPr>
          <p:nvPr>
            <p:ph idx="1"/>
          </p:nvPr>
        </p:nvSpPr>
        <p:spPr/>
        <p:txBody>
          <a:bodyPr/>
          <a:lstStyle/>
          <a:p>
            <a:pPr marL="182880" indent="-182880" fontAlgn="auto">
              <a:defRPr/>
            </a:pPr>
            <a:r>
              <a:rPr lang="en-GB" altLang="en-US" b="1" i="1" dirty="0" smtClean="0">
                <a:solidFill>
                  <a:schemeClr val="tx1">
                    <a:lumMod val="65000"/>
                    <a:lumOff val="35000"/>
                  </a:schemeClr>
                </a:solidFill>
              </a:rPr>
              <a:t>A model is a simplification of reality</a:t>
            </a:r>
            <a:endParaRPr lang="en-US" altLang="en-US" b="1" i="1" dirty="0" smtClean="0">
              <a:solidFill>
                <a:schemeClr val="tx1">
                  <a:lumMod val="65000"/>
                  <a:lumOff val="35000"/>
                </a:schemeClr>
              </a:solidFill>
            </a:endParaRPr>
          </a:p>
          <a:p>
            <a:pPr marL="182880" indent="-182880" fontAlgn="auto">
              <a:defRPr/>
            </a:pPr>
            <a:r>
              <a:rPr lang="en-GB" altLang="en-US" dirty="0" smtClean="0">
                <a:solidFill>
                  <a:schemeClr val="tx1">
                    <a:lumMod val="65000"/>
                    <a:lumOff val="35000"/>
                  </a:schemeClr>
                </a:solidFill>
              </a:rPr>
              <a:t>A model provides the blueprints of a system. </a:t>
            </a:r>
            <a:endParaRPr lang="en-US" altLang="en-US"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fontAlgn="auto">
              <a:spcAft>
                <a:spcPts val="0"/>
              </a:spcAft>
              <a:defRPr/>
            </a:pPr>
            <a:r>
              <a:rPr lang="en-GB" smtClean="0"/>
              <a:t>Benefits of Model</a:t>
            </a:r>
            <a:endParaRPr lang="en-US" smtClean="0"/>
          </a:p>
        </p:txBody>
      </p:sp>
      <p:sp>
        <p:nvSpPr>
          <p:cNvPr id="6147" name="Content Placeholder 2"/>
          <p:cNvSpPr>
            <a:spLocks noGrp="1"/>
          </p:cNvSpPr>
          <p:nvPr>
            <p:ph idx="1"/>
          </p:nvPr>
        </p:nvSpPr>
        <p:spPr/>
        <p:txBody>
          <a:bodyPr/>
          <a:lstStyle/>
          <a:p>
            <a:pPr marL="182880" indent="-182880" fontAlgn="auto">
              <a:defRPr/>
            </a:pPr>
            <a:r>
              <a:rPr lang="en-GB" altLang="en-US" smtClean="0">
                <a:solidFill>
                  <a:schemeClr val="tx1">
                    <a:lumMod val="65000"/>
                    <a:lumOff val="35000"/>
                  </a:schemeClr>
                </a:solidFill>
              </a:rPr>
              <a:t>Through modelling we achieve four aims:</a:t>
            </a:r>
            <a:endParaRPr lang="en-US" altLang="en-US" smtClean="0">
              <a:solidFill>
                <a:schemeClr val="tx1">
                  <a:lumMod val="65000"/>
                  <a:lumOff val="35000"/>
                </a:schemeClr>
              </a:solidFill>
            </a:endParaRPr>
          </a:p>
          <a:p>
            <a:pPr marL="971550" lvl="1" indent="-514350" fontAlgn="auto">
              <a:buFont typeface="Calibri" panose="020F0502020204030204" pitchFamily="34" charset="0"/>
              <a:buAutoNum type="arabicPeriod"/>
              <a:defRPr/>
            </a:pPr>
            <a:r>
              <a:rPr lang="en-GB" altLang="en-US" smtClean="0">
                <a:solidFill>
                  <a:schemeClr val="tx1">
                    <a:lumMod val="65000"/>
                    <a:lumOff val="35000"/>
                  </a:schemeClr>
                </a:solidFill>
              </a:rPr>
              <a:t>Models help us to visualize a system as it is or as we want it to be</a:t>
            </a:r>
            <a:endParaRPr lang="en-US" altLang="en-US" smtClean="0">
              <a:solidFill>
                <a:schemeClr val="tx1">
                  <a:lumMod val="65000"/>
                  <a:lumOff val="35000"/>
                </a:schemeClr>
              </a:solidFill>
            </a:endParaRPr>
          </a:p>
          <a:p>
            <a:pPr marL="971550" lvl="1" indent="-514350" fontAlgn="auto">
              <a:buFont typeface="Calibri" panose="020F0502020204030204" pitchFamily="34" charset="0"/>
              <a:buAutoNum type="arabicPeriod"/>
              <a:defRPr/>
            </a:pPr>
            <a:r>
              <a:rPr lang="en-GB" altLang="en-US" smtClean="0">
                <a:solidFill>
                  <a:schemeClr val="tx1">
                    <a:lumMod val="65000"/>
                    <a:lumOff val="35000"/>
                  </a:schemeClr>
                </a:solidFill>
              </a:rPr>
              <a:t>Models permit us to specify the structure or behaviour of a system</a:t>
            </a:r>
            <a:endParaRPr lang="en-US" altLang="en-US" smtClean="0">
              <a:solidFill>
                <a:schemeClr val="tx1">
                  <a:lumMod val="65000"/>
                  <a:lumOff val="35000"/>
                </a:schemeClr>
              </a:solidFill>
            </a:endParaRPr>
          </a:p>
          <a:p>
            <a:pPr marL="971550" lvl="1" indent="-514350" fontAlgn="auto">
              <a:buFont typeface="Calibri" panose="020F0502020204030204" pitchFamily="34" charset="0"/>
              <a:buAutoNum type="arabicPeriod"/>
              <a:defRPr/>
            </a:pPr>
            <a:r>
              <a:rPr lang="en-GB" altLang="en-US" smtClean="0">
                <a:solidFill>
                  <a:schemeClr val="tx1">
                    <a:lumMod val="65000"/>
                    <a:lumOff val="35000"/>
                  </a:schemeClr>
                </a:solidFill>
              </a:rPr>
              <a:t>Models give us a template that guides us in constructing a system</a:t>
            </a:r>
            <a:endParaRPr lang="en-US" altLang="en-US" smtClean="0">
              <a:solidFill>
                <a:schemeClr val="tx1">
                  <a:lumMod val="65000"/>
                  <a:lumOff val="35000"/>
                </a:schemeClr>
              </a:solidFill>
            </a:endParaRPr>
          </a:p>
          <a:p>
            <a:pPr marL="971550" lvl="1" indent="-514350" fontAlgn="auto">
              <a:buFont typeface="Calibri" panose="020F0502020204030204" pitchFamily="34" charset="0"/>
              <a:buAutoNum type="arabicPeriod"/>
              <a:defRPr/>
            </a:pPr>
            <a:r>
              <a:rPr lang="en-GB" altLang="en-US" smtClean="0">
                <a:solidFill>
                  <a:schemeClr val="tx1">
                    <a:lumMod val="65000"/>
                    <a:lumOff val="35000"/>
                  </a:schemeClr>
                </a:solidFill>
              </a:rPr>
              <a:t>Models document the decisions we have made</a:t>
            </a:r>
            <a:endParaRPr lang="en-US" altLang="en-US"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fontAlgn="auto">
              <a:spcAft>
                <a:spcPts val="0"/>
              </a:spcAft>
              <a:defRPr/>
            </a:pPr>
            <a:r>
              <a:rPr lang="en-US" smtClean="0"/>
              <a:t>Limitation of Human Ability</a:t>
            </a:r>
          </a:p>
        </p:txBody>
      </p:sp>
      <p:sp>
        <p:nvSpPr>
          <p:cNvPr id="7171" name="Content Placeholder 2"/>
          <p:cNvSpPr>
            <a:spLocks noGrp="1"/>
          </p:cNvSpPr>
          <p:nvPr>
            <p:ph idx="1"/>
          </p:nvPr>
        </p:nvSpPr>
        <p:spPr/>
        <p:txBody>
          <a:bodyPr/>
          <a:lstStyle/>
          <a:p>
            <a:pPr marL="182880" indent="-182880" fontAlgn="auto">
              <a:defRPr/>
            </a:pPr>
            <a:r>
              <a:rPr lang="en-GB" altLang="en-US" smtClean="0">
                <a:solidFill>
                  <a:schemeClr val="tx1">
                    <a:lumMod val="65000"/>
                    <a:lumOff val="35000"/>
                  </a:schemeClr>
                </a:solidFill>
              </a:rPr>
              <a:t>The larger and more complex the system, the more important modelling becomes, for one very simple reason:</a:t>
            </a:r>
            <a:endParaRPr lang="en-US" altLang="en-US" smtClean="0">
              <a:solidFill>
                <a:schemeClr val="tx1">
                  <a:lumMod val="65000"/>
                  <a:lumOff val="35000"/>
                </a:schemeClr>
              </a:solidFill>
            </a:endParaRPr>
          </a:p>
          <a:p>
            <a:pPr lvl="1" indent="-182880" fontAlgn="auto">
              <a:buFont typeface="Arial" panose="020B0604020202020204" pitchFamily="34" charset="0"/>
              <a:buChar char="–"/>
              <a:defRPr/>
            </a:pPr>
            <a:r>
              <a:rPr lang="en-GB" altLang="en-US" i="1" smtClean="0">
                <a:solidFill>
                  <a:schemeClr val="tx1">
                    <a:lumMod val="65000"/>
                    <a:lumOff val="35000"/>
                  </a:schemeClr>
                </a:solidFill>
              </a:rPr>
              <a:t>We build models of complex systems because we cannot comprehend such a system in its entirety.</a:t>
            </a:r>
            <a:endParaRPr lang="en-US" altLang="en-US" i="1" smtClean="0">
              <a:solidFill>
                <a:schemeClr val="tx1">
                  <a:lumMod val="65000"/>
                  <a:lumOff val="35000"/>
                </a:schemeClr>
              </a:solidFill>
            </a:endParaRPr>
          </a:p>
          <a:p>
            <a:pPr marL="182880" indent="-182880" fontAlgn="auto">
              <a:defRPr/>
            </a:pPr>
            <a:r>
              <a:rPr lang="en-GB" altLang="en-US" smtClean="0">
                <a:solidFill>
                  <a:schemeClr val="tx1">
                    <a:lumMod val="65000"/>
                    <a:lumOff val="35000"/>
                  </a:schemeClr>
                </a:solidFill>
              </a:rPr>
              <a:t>There are limits to the human ability to understand complexity. Through modelling we narrow the problem we are studying by focusing on only one aspect at a time.</a:t>
            </a:r>
            <a:endParaRPr lang="en-US" altLang="en-US"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fontAlgn="auto">
              <a:spcAft>
                <a:spcPts val="0"/>
              </a:spcAft>
              <a:defRPr/>
            </a:pPr>
            <a:r>
              <a:rPr lang="en-GB" smtClean="0"/>
              <a:t>Principles of Modelling – 1st</a:t>
            </a:r>
            <a:endParaRPr lang="en-US" smtClean="0"/>
          </a:p>
        </p:txBody>
      </p:sp>
      <p:sp>
        <p:nvSpPr>
          <p:cNvPr id="8195" name="Content Placeholder 2"/>
          <p:cNvSpPr>
            <a:spLocks noGrp="1"/>
          </p:cNvSpPr>
          <p:nvPr>
            <p:ph idx="1"/>
          </p:nvPr>
        </p:nvSpPr>
        <p:spPr/>
        <p:txBody>
          <a:bodyPr/>
          <a:lstStyle/>
          <a:p>
            <a:pPr marL="182880" indent="-182880" fontAlgn="auto">
              <a:defRPr/>
            </a:pPr>
            <a:r>
              <a:rPr lang="en-GB" altLang="en-US" i="1" smtClean="0">
                <a:solidFill>
                  <a:schemeClr val="tx1">
                    <a:lumMod val="65000"/>
                    <a:lumOff val="35000"/>
                  </a:schemeClr>
                </a:solidFill>
              </a:rPr>
              <a:t>The choice of what models to create has a profound influence on how a problem is attacked and how a solution is shaped.</a:t>
            </a:r>
            <a:endParaRPr lang="en-US" altLang="en-US" i="1" smtClean="0">
              <a:solidFill>
                <a:schemeClr val="tx1">
                  <a:lumMod val="65000"/>
                  <a:lumOff val="35000"/>
                </a:schemeClr>
              </a:solidFill>
            </a:endParaRPr>
          </a:p>
          <a:p>
            <a:pPr lvl="1" indent="-182880" fontAlgn="auto">
              <a:defRPr/>
            </a:pPr>
            <a:r>
              <a:rPr lang="en-GB" altLang="en-US" smtClean="0">
                <a:solidFill>
                  <a:schemeClr val="tx1">
                    <a:lumMod val="65000"/>
                    <a:lumOff val="35000"/>
                  </a:schemeClr>
                </a:solidFill>
              </a:rPr>
              <a:t>In other words, choose models intelligently. The right models will illuminate the wicked development problems. </a:t>
            </a:r>
            <a:endParaRPr lang="en-US" altLang="en-US" i="1" smtClean="0">
              <a:solidFill>
                <a:schemeClr val="tx1">
                  <a:lumMod val="65000"/>
                  <a:lumOff val="35000"/>
                </a:schemeClr>
              </a:solidFill>
            </a:endParaRPr>
          </a:p>
          <a:p>
            <a:pPr marL="182880" indent="-182880" fontAlgn="auto">
              <a:defRPr/>
            </a:pPr>
            <a:endParaRPr lang="en-US" altLang="en-US"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fontAlgn="auto">
              <a:spcAft>
                <a:spcPts val="0"/>
              </a:spcAft>
              <a:defRPr/>
            </a:pPr>
            <a:r>
              <a:rPr lang="en-GB" smtClean="0"/>
              <a:t>Principles of Modelling – 2nd</a:t>
            </a:r>
            <a:endParaRPr lang="en-US" smtClean="0"/>
          </a:p>
        </p:txBody>
      </p:sp>
      <p:sp>
        <p:nvSpPr>
          <p:cNvPr id="9219" name="Content Placeholder 2"/>
          <p:cNvSpPr>
            <a:spLocks noGrp="1"/>
          </p:cNvSpPr>
          <p:nvPr>
            <p:ph idx="1"/>
          </p:nvPr>
        </p:nvSpPr>
        <p:spPr/>
        <p:txBody>
          <a:bodyPr/>
          <a:lstStyle/>
          <a:p>
            <a:pPr marL="182880" indent="-182880" fontAlgn="auto">
              <a:defRPr/>
            </a:pPr>
            <a:r>
              <a:rPr lang="en-GB" altLang="en-US" i="1" smtClean="0">
                <a:solidFill>
                  <a:schemeClr val="tx1">
                    <a:lumMod val="65000"/>
                    <a:lumOff val="35000"/>
                  </a:schemeClr>
                </a:solidFill>
              </a:rPr>
              <a:t>Every model may be expressed at different levels of precision. </a:t>
            </a:r>
            <a:endParaRPr lang="en-US" altLang="en-US" i="1" smtClean="0">
              <a:solidFill>
                <a:schemeClr val="tx1">
                  <a:lumMod val="65000"/>
                  <a:lumOff val="35000"/>
                </a:schemeClr>
              </a:solidFill>
            </a:endParaRPr>
          </a:p>
          <a:p>
            <a:pPr lvl="1" indent="-182880" fontAlgn="auto">
              <a:defRPr/>
            </a:pPr>
            <a:r>
              <a:rPr lang="en-GB" altLang="en-US" smtClean="0">
                <a:solidFill>
                  <a:schemeClr val="tx1">
                    <a:lumMod val="65000"/>
                    <a:lumOff val="35000"/>
                  </a:schemeClr>
                </a:solidFill>
              </a:rPr>
              <a:t>Sometimes a quick and simple executable model of the user interface is exactly what you need; at other times, one has to get down and dirty with the bits. In any case, the best kinds of models are those that let you choose your degree of detail, depending on who is viewing and why they need to view it.</a:t>
            </a:r>
            <a:endParaRPr lang="en-US" altLang="en-US" i="1" smtClean="0">
              <a:solidFill>
                <a:schemeClr val="tx1">
                  <a:lumMod val="65000"/>
                  <a:lumOff val="35000"/>
                </a:schemeClr>
              </a:solidFill>
            </a:endParaRPr>
          </a:p>
          <a:p>
            <a:pPr marL="182880" indent="-182880" fontAlgn="auto">
              <a:defRPr/>
            </a:pPr>
            <a:endParaRPr lang="en-US" altLang="en-US"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fontAlgn="auto">
              <a:spcAft>
                <a:spcPts val="0"/>
              </a:spcAft>
              <a:defRPr/>
            </a:pPr>
            <a:r>
              <a:rPr lang="en-GB" smtClean="0"/>
              <a:t>Principles of Modelling – 3rd</a:t>
            </a:r>
            <a:endParaRPr lang="en-US" smtClean="0"/>
          </a:p>
        </p:txBody>
      </p:sp>
      <p:sp>
        <p:nvSpPr>
          <p:cNvPr id="10243" name="Content Placeholder 2"/>
          <p:cNvSpPr>
            <a:spLocks noGrp="1"/>
          </p:cNvSpPr>
          <p:nvPr>
            <p:ph idx="1"/>
          </p:nvPr>
        </p:nvSpPr>
        <p:spPr/>
        <p:txBody>
          <a:bodyPr/>
          <a:lstStyle/>
          <a:p>
            <a:pPr marL="182880" indent="-182880" fontAlgn="auto">
              <a:defRPr/>
            </a:pPr>
            <a:r>
              <a:rPr lang="en-GB" altLang="en-US" i="1" smtClean="0">
                <a:solidFill>
                  <a:schemeClr val="tx1">
                    <a:lumMod val="65000"/>
                    <a:lumOff val="35000"/>
                  </a:schemeClr>
                </a:solidFill>
              </a:rPr>
              <a:t>The best models are connected to reality.</a:t>
            </a:r>
          </a:p>
          <a:p>
            <a:pPr lvl="1" indent="-182880" fontAlgn="auto">
              <a:defRPr/>
            </a:pPr>
            <a:r>
              <a:rPr lang="en-GB" altLang="en-US" smtClean="0">
                <a:solidFill>
                  <a:schemeClr val="tx1">
                    <a:lumMod val="65000"/>
                    <a:lumOff val="35000"/>
                  </a:schemeClr>
                </a:solidFill>
              </a:rPr>
              <a:t>A Model connected to reality makes it more understandable and presentable. The more abstract a model is the more it needs to be closer to reality.</a:t>
            </a:r>
            <a:endParaRPr lang="en-US" altLang="en-US"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fontAlgn="auto">
              <a:spcAft>
                <a:spcPts val="0"/>
              </a:spcAft>
              <a:defRPr/>
            </a:pPr>
            <a:r>
              <a:rPr lang="en-GB" smtClean="0"/>
              <a:t>Principles of Modelling – 4th</a:t>
            </a:r>
            <a:endParaRPr lang="en-US" smtClean="0"/>
          </a:p>
        </p:txBody>
      </p:sp>
      <p:sp>
        <p:nvSpPr>
          <p:cNvPr id="11267" name="Content Placeholder 2"/>
          <p:cNvSpPr>
            <a:spLocks noGrp="1"/>
          </p:cNvSpPr>
          <p:nvPr>
            <p:ph idx="1"/>
          </p:nvPr>
        </p:nvSpPr>
        <p:spPr/>
        <p:txBody>
          <a:bodyPr/>
          <a:lstStyle/>
          <a:p>
            <a:pPr marL="182880" indent="-182880" fontAlgn="auto">
              <a:defRPr/>
            </a:pPr>
            <a:r>
              <a:rPr lang="en-GB" altLang="en-US" i="1" smtClean="0">
                <a:solidFill>
                  <a:schemeClr val="tx1">
                    <a:lumMod val="65000"/>
                    <a:lumOff val="35000"/>
                  </a:schemeClr>
                </a:solidFill>
              </a:rPr>
              <a:t>No single model is sufficient. </a:t>
            </a:r>
          </a:p>
          <a:p>
            <a:pPr lvl="1" indent="-182880" fontAlgn="auto">
              <a:defRPr/>
            </a:pPr>
            <a:r>
              <a:rPr lang="en-GB" altLang="en-US" smtClean="0">
                <a:solidFill>
                  <a:schemeClr val="tx1">
                    <a:lumMod val="65000"/>
                    <a:lumOff val="35000"/>
                  </a:schemeClr>
                </a:solidFill>
              </a:rPr>
              <a:t>Every nontrivial system is best approached through a small set of nearly independent models.</a:t>
            </a:r>
            <a:endParaRPr lang="en-US" altLang="en-US" i="1" smtClean="0">
              <a:solidFill>
                <a:schemeClr val="tx1">
                  <a:lumMod val="65000"/>
                  <a:lumOff val="35000"/>
                </a:schemeClr>
              </a:solidFill>
            </a:endParaRPr>
          </a:p>
          <a:p>
            <a:pPr marL="182880" indent="-182880" fontAlgn="auto">
              <a:defRPr/>
            </a:pPr>
            <a:endParaRPr lang="en-US" altLang="en-US"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TM03457515[[fn=View]]</Template>
  <TotalTime>130</TotalTime>
  <Words>546</Words>
  <Application>Microsoft Office PowerPoint</Application>
  <PresentationFormat>On-screen Show (4:3)</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Schoolbook</vt:lpstr>
      <vt:lpstr>Wingdings 2</vt:lpstr>
      <vt:lpstr>Calibri</vt:lpstr>
      <vt:lpstr>View</vt:lpstr>
      <vt:lpstr>Lecture 1: Why we model</vt:lpstr>
      <vt:lpstr>Why we model?</vt:lpstr>
      <vt:lpstr>What is a Model?</vt:lpstr>
      <vt:lpstr>Benefits of Model</vt:lpstr>
      <vt:lpstr>Limitation of Human Ability</vt:lpstr>
      <vt:lpstr>Principles of Modelling – 1st</vt:lpstr>
      <vt:lpstr>Principles of Modelling – 2nd</vt:lpstr>
      <vt:lpstr>Principles of Modelling – 3rd</vt:lpstr>
      <vt:lpstr>Principles of Modelling – 4th</vt:lpstr>
      <vt:lpstr>Architecture of OO Software System</vt:lpstr>
    </vt:vector>
  </TitlesOfParts>
  <Company>AIUB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Manzur</dc:creator>
  <cp:lastModifiedBy>Mohaimen-Bin-Noor</cp:lastModifiedBy>
  <cp:revision>12</cp:revision>
  <dcterms:created xsi:type="dcterms:W3CDTF">2010-05-25T06:52:40Z</dcterms:created>
  <dcterms:modified xsi:type="dcterms:W3CDTF">2022-05-30T06:21:20Z</dcterms:modified>
</cp:coreProperties>
</file>