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300" r:id="rId4"/>
    <p:sldId id="299" r:id="rId5"/>
    <p:sldId id="302" r:id="rId6"/>
    <p:sldId id="304" r:id="rId7"/>
    <p:sldId id="30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19/07/2021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4.jpe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606035" y="486697"/>
            <a:ext cx="3405526" cy="29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u="sng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object oriented analysis and design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2210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7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collaboration diagram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1" descr="C:\Users\teacher\Desktop\download.jpg">
            <a:extLst>
              <a:ext uri="{FF2B5EF4-FFF2-40B4-BE49-F238E27FC236}">
                <a16:creationId xmlns:a16="http://schemas.microsoft.com/office/drawing/2014/main" id="{1799BA9A-E3B9-47F7-BB6C-545ACE6A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6697" y="3333135"/>
            <a:ext cx="3598606" cy="1887793"/>
          </a:xfrm>
          <a:prstGeom prst="rect">
            <a:avLst/>
          </a:prstGeom>
          <a:noFill/>
        </p:spPr>
      </p:pic>
      <p:pic>
        <p:nvPicPr>
          <p:cNvPr id="31" name="Picture 3" descr="https://encrypted-tbn2.gstatic.com/images?q=tbn:ANd9GcTZSqWmbgJA9IY9oTGf6ls2w158A103Jg2WEGhWbMSOl3O_igInBAxJpJ9N">
            <a:extLst>
              <a:ext uri="{FF2B5EF4-FFF2-40B4-BE49-F238E27FC236}">
                <a16:creationId xmlns:a16="http://schemas.microsoft.com/office/drawing/2014/main" id="{ACD720F7-42BA-49BE-A110-5F85475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86697" y="5279921"/>
            <a:ext cx="3598606" cy="108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Collaboration diagram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183" y="2062277"/>
            <a:ext cx="11220994" cy="39845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200" dirty="0">
                <a:solidFill>
                  <a:srgbClr val="7030A0"/>
                </a:solidFill>
                <a:latin typeface="+mj-lt"/>
              </a:rPr>
              <a:t>It is also an Interaction diagram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>
                <a:solidFill>
                  <a:srgbClr val="7030A0"/>
                </a:solidFill>
                <a:latin typeface="+mj-lt"/>
              </a:rPr>
              <a:t>Dynamic behaviour of objects</a:t>
            </a:r>
            <a:r>
              <a:rPr lang="en-GB" sz="2200" dirty="0">
                <a:latin typeface="+mj-lt"/>
              </a:rPr>
              <a:t> can, in addition to sequence diagrams, also be represented by collaboration diagrams.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The difference between sequence diagrams and </a:t>
            </a:r>
            <a:r>
              <a:rPr lang="en-GB" sz="2200" dirty="0">
                <a:solidFill>
                  <a:srgbClr val="0070C0"/>
                </a:solidFill>
                <a:latin typeface="+mj-lt"/>
              </a:rPr>
              <a:t>collaboration diagrams is that collaboration diagrams emphasize more the structure than the sequence of interactions</a:t>
            </a:r>
            <a:r>
              <a:rPr lang="en-GB" sz="2200" dirty="0">
                <a:latin typeface="+mj-lt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>
                <a:solidFill>
                  <a:srgbClr val="0070C0"/>
                </a:solidFill>
              </a:rPr>
              <a:t>The transformation from a sequence diagram into a collaboration diagram is a bi-directional function </a:t>
            </a:r>
            <a:endParaRPr lang="en-GB" sz="2200" dirty="0">
              <a:solidFill>
                <a:srgbClr val="0070C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GB" sz="2200" dirty="0">
                <a:solidFill>
                  <a:srgbClr val="7030A0"/>
                </a:solidFill>
                <a:latin typeface="+mj-lt"/>
              </a:rPr>
              <a:t>Within sequence diagrams the order of interactions is established by vertical positioning whereas in collaboration diagrams the sequence is given by numbering the interactions.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5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ook Antiqua" pitchFamily="18" charset="0"/>
              </a:rPr>
              <a:t>Case scenario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5375" y="1828800"/>
            <a:ext cx="6654045" cy="48640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05585" y="5990952"/>
            <a:ext cx="3186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Royal Society for the Prevention of Cruelty to Animals</a:t>
            </a:r>
          </a:p>
        </p:txBody>
      </p:sp>
    </p:spTree>
    <p:extLst>
      <p:ext uri="{BB962C8B-B14F-4D97-AF65-F5344CB8AC3E}">
        <p14:creationId xmlns:p14="http://schemas.microsoft.com/office/powerpoint/2010/main" val="28529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Sequence diagram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056" y="1970468"/>
            <a:ext cx="9909175" cy="45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3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Collaboration diagram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9105" y="1827692"/>
            <a:ext cx="9342514" cy="47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0942" y="554191"/>
            <a:ext cx="11029950" cy="596183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Draw a collaboration Diagram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 rot="5400000">
            <a:off x="11161493" y="236410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11161" y="1263874"/>
            <a:ext cx="10633588" cy="559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7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8458" y="1933303"/>
            <a:ext cx="10920547" cy="2024744"/>
          </a:xfrm>
        </p:spPr>
        <p:txBody>
          <a:bodyPr>
            <a:noAutofit/>
          </a:bodyPr>
          <a:lstStyle/>
          <a:p>
            <a:pPr marL="34290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defRPr/>
            </a:pPr>
            <a:r>
              <a:rPr lang="en-US" sz="2000" dirty="0" err="1"/>
              <a:t>Booch</a:t>
            </a:r>
            <a:r>
              <a:rPr lang="en-US" sz="2000" dirty="0"/>
              <a:t>, G., Rumbaugh, J. &amp; Jacobson, I. (2005). </a:t>
            </a:r>
            <a:r>
              <a:rPr lang="en-US" sz="2000" i="1" dirty="0"/>
              <a:t>The unified modeling language user guide</a:t>
            </a:r>
            <a:r>
              <a:rPr lang="en-US" sz="2000" dirty="0"/>
              <a:t>. Pearson Education India.</a:t>
            </a:r>
          </a:p>
          <a:p>
            <a:pPr marL="342900" lvl="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766177" y="605119"/>
            <a:ext cx="225526" cy="92323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49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191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Book Antiqua</vt:lpstr>
      <vt:lpstr>Calibri</vt:lpstr>
      <vt:lpstr>Gill Sans MT</vt:lpstr>
      <vt:lpstr>Wingdings</vt:lpstr>
      <vt:lpstr>Wingdings 2</vt:lpstr>
      <vt:lpstr>Dividend</vt:lpstr>
      <vt:lpstr>PowerPoint Presentation</vt:lpstr>
      <vt:lpstr>Collaboration diagram</vt:lpstr>
      <vt:lpstr>Case scenario</vt:lpstr>
      <vt:lpstr>Sequence diagram</vt:lpstr>
      <vt:lpstr>Collaboration diagram</vt:lpstr>
      <vt:lpstr>Draw a collaboration Diagram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- Ch.09- Collaboration Diagram</dc:title>
  <dc:subject>Object Oriented Analysis and Design (OOAD)</dc:subject>
  <dc:creator>M. Mahmudul Hasan</dc:creator>
  <cp:lastModifiedBy>M. Mahmudul Hasan</cp:lastModifiedBy>
  <cp:revision>28</cp:revision>
  <dcterms:created xsi:type="dcterms:W3CDTF">2019-05-13T08:37:20Z</dcterms:created>
  <dcterms:modified xsi:type="dcterms:W3CDTF">2021-07-19T02:27:14Z</dcterms:modified>
</cp:coreProperties>
</file>