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0DB1-6BE5-4383-90E0-397AA2A87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F4226-10FE-4B31-85BD-4F9DB5FA3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58-959A-44AA-B44C-08CEC5AB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D574-8995-460A-800F-53C1C191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58D3-C4BD-4557-8DB9-C211F00F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C7D1-172E-46AA-B670-80A84DD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6F6E-58C2-4109-B82D-A969D94E9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6F85-0E02-42D6-B360-A19DFE31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96FA-8857-4648-8E01-45499DD9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2E20-8F07-4BFD-A438-2F26B0B5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5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9E33C-CB35-4A77-9078-11F109B5F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192C7-9552-44A9-AC95-5E103431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0C13-8277-402B-A467-B06F691C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C888-5817-47BD-9FFC-ED3B33C2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5097-2987-4886-A22B-A01607E9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5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8B04-B888-4D08-9750-B4271A92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AA50-37D5-41EF-9347-D73B64EB7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8B1F-8744-4AEF-9409-13E6214E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F9ED-08E0-4997-B227-8F339E26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4570-A17C-4FF6-AD83-745012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DD65-96F3-4510-8041-D230605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0E3D-2091-4AD3-AAA3-7BC6A5A3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7A7F-E797-4597-A0F1-75E17C96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17AD-0E92-4DDD-80D1-B10C538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EE17-6C2F-4EA7-87F4-A48525FA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5691-AB66-4349-9C49-1875BEDC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9080-AED4-402F-8066-BA438751D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396F4-5A39-4458-9CA2-FFFCD583A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BD432-D894-47C8-BBB2-57647ABC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637EE-4311-4A17-8BC9-6FAE1AEA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B656E-9F83-4096-94D9-945080BA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D810-12DB-4CB8-B30F-28C29E2B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0EB1-FA76-42B9-8AEB-944E7369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1BC2-BD1A-4C5E-A59F-967DFF66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CD069-731B-45AC-8034-5ED8EA656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38745-E37F-479E-B938-A70FAFE8D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77B2-361D-445F-9594-21C22195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52E8D-4D49-4AF4-ACF1-B8A45EAE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ECF78-36A2-426C-8E1A-D0550B77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59DE-7890-4C5D-B3BF-27F3E722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C7EC2-DB2E-4562-A111-2BA7076C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BA49-C7C9-4D40-9905-D64C68E4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662AC-FC64-40E2-BE9F-9D0B5F93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FA3A7-C5DE-486B-9473-BC11139D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251CE-ED39-496E-9E2F-3B798FCC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D1C4-04BA-443E-A3AB-083CB37F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B00-D5B3-4C55-9C43-A523CF63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47E2-CA3F-49B0-B0AC-631248DA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33AA2-D649-4244-95AF-BD3F1E555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EFE7F-1C09-4BC2-9367-E01996CB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618B1-B310-45C0-8B90-8C2AED29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881B-5CAA-47AB-81F5-D3373E8C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0376-3B6D-4A54-871D-0600BE46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7F0C3-37C9-4F37-8893-E3228C28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2FE2A-E655-40E0-B8F7-16A2B9F3B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3FA7A-C581-4691-AE26-8B20949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90DA3-8877-411E-A5D7-FCBDA989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1ABF-B275-4B8F-9A20-6F4C3243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F50CA-D64C-48AB-B153-F8C70557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100D-B6EB-4FD5-A9F4-204316A8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21C4-0667-4F7C-BBFE-D237D59C6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36711-70E4-4475-B8DE-F03A598CAD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5F65-61E3-4292-A5DF-2FFADFAB5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2CC6-9AA1-4A39-A236-5DDABCBF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802C-9D46-4C1F-ACE2-7A12AD1B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8BE9-A817-4730-941E-4E5E69298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02C05-2F71-49B6-8C9C-E44DDD832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67A75-A21D-42B6-BD96-0FBF9261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7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1260E-E78A-4E7B-945A-872B1791F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B7EC5-86DC-4905-A61E-99858D254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50666-B27B-4515-B6F4-2119F6581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3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09B17-253D-460E-9600-1734179A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9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A0AB28-6AB6-4E0B-B21C-6F3640EC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2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1F890-2A3D-4161-95C3-74EEC64B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BFF6A-075C-430A-BF25-94697D5A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B6D4C-DFA9-4FF0-9798-3BDB75B0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8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C97BC-F28F-4450-8DFB-54586C6D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F6E58-AE2F-4C76-B860-09A1F1A7D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7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512D0-6CC2-49E4-AA7F-D5EDFBF8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4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F24D6-B535-4EA8-8412-3F472126D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8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</dc:creator>
  <cp:lastModifiedBy>Ahsan</cp:lastModifiedBy>
  <cp:revision>1</cp:revision>
  <dcterms:created xsi:type="dcterms:W3CDTF">2024-11-30T08:02:36Z</dcterms:created>
  <dcterms:modified xsi:type="dcterms:W3CDTF">2024-11-30T08:06:56Z</dcterms:modified>
</cp:coreProperties>
</file>