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9FD3-0BF4-424A-8E8D-B9712DDE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2126E-CBC8-47B3-A71F-F49ED72D2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CA39-FEB5-4277-8FDC-0AD71D7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7B28-2C15-4165-AC09-EF625D0A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EDC8-BD8E-435F-B355-5764747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6768-6805-4B00-98A5-E60E21DA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DA561-2DC5-4D3F-87CF-FE4AAC22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FBFA-42DC-4C3E-BF1C-58E47956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C0CC-AFB8-4FCA-822C-8DA91FD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92A0-2ED2-47B6-911D-29113230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ED3CC-7594-4203-BED1-870BCB23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3E4B4-786A-4D30-945B-F3CA1079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EEE3-0005-45C1-808D-5E007ADF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1A5E-BCD2-4DC4-9AF8-AA596EAA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080F-F06B-4647-9870-6C867562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BEA8-F28F-4D43-9CD8-829595AC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37D-6F4C-4BBB-B1F7-F27739AD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4085-C05C-4CC1-BC1D-302D85A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3169-0C5E-437E-BF93-3217C2C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4C82-7E9A-4252-A82E-6479BF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9F-7ABF-4416-BDAD-E18FFF9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3B3D-6D24-4CFB-91DB-8B7A0FEA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E5FE-7299-4A62-B88E-9B9C945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2A9C-A967-4E76-8C6A-3CF1D14F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0EB-7089-45C1-B17E-4728B643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4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E032-A76C-4A6B-B35E-5D3F71F7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64E4-972B-4709-902D-3EACB996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ACF4-13D3-4533-BD0E-824F7803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B62D-F8A4-4131-9682-0634F554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E16D-DDBE-4492-9B7F-92C38E1F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A4F6-9FA1-4B47-BABB-668FBC3A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E499-4B46-4134-BD07-829D38D8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1D1F-6CFF-4392-BD2A-F74B3560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853F-01B0-4B06-B8CA-9FF4D3F2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942D-38CA-4AE5-92C8-DBD77705D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7CC65-AEA5-44C7-9732-DB16A97C2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4006-4C1D-496C-BF49-404601E5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87D7-7F8E-4C5D-B521-483A520F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D9B0-053D-4921-8262-CE1EF8D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D63-D282-415D-ACC1-864E4F71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21B89-19AD-4BD2-9530-A1879DA5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218AA-CB7E-41DB-8F52-D5E458F4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2BD0-1467-46CE-A11D-38B0C991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C341-E100-4CEC-8570-D77EA8B2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7904-2DEB-438B-8AE0-A78843F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B5BE2-A4FC-4CC3-A5EC-C12866A5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7ABF-D5F5-4E8E-95ED-22766494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688A-B5A8-46EF-99F1-105950A4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696E7-75CF-43C2-BF54-D791E194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40CE-9E1B-45EE-B47A-268751F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CD3D-68C7-4A83-942D-D033654A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F64F-6AB1-4A51-8667-E310D84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424-6019-471E-AB8E-1BAA0730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3765A-CA47-4497-9518-5645DDEB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A084-41AF-4A9A-9B5A-2E72714A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5E1A-40A5-4A8D-9010-0B459302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D799-BC4E-454D-868F-BB9FF99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1579-BEDB-4E0F-ACC0-5659849C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42BBF-95B8-4E77-91FB-D9613915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DFA4-9C07-4961-BE33-28A6BDCE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DFA3-C911-41A0-929B-E2A4042BB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21AC-AB4E-43C0-93C0-E64FC7DA1287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A317-9C68-4D70-9288-1C8DE810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9935-A74C-47B2-A0EC-BCD7934D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1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dlindblad/pro_reports_talk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DD13-E178-466E-86E6-54613029D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Financial Reports with {</a:t>
            </a:r>
            <a:r>
              <a:rPr lang="en-US" sz="48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rmarkdown</a:t>
            </a:r>
            <a:r>
              <a:rPr lang="en-US" dirty="0"/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07FA-21B9-4C61-B7B7-1171A07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Brad Lindblad, MBA</a:t>
            </a:r>
          </a:p>
          <a:p>
            <a:r>
              <a:rPr lang="en-US" dirty="0"/>
              <a:t>bradley.lindblad@gmail.com</a:t>
            </a:r>
          </a:p>
          <a:p>
            <a:r>
              <a:rPr lang="en-US" dirty="0"/>
              <a:t>Technistema.com</a:t>
            </a:r>
          </a:p>
          <a:p>
            <a:r>
              <a:rPr lang="en-US" dirty="0"/>
              <a:t>Repo: 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hlinkClick r:id="rId2"/>
              </a:rPr>
              <a:t>https://github.com/bradlindblad/pro_reports_talk</a:t>
            </a: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3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6313-0402-4004-A905-2EFED8A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CB9F-4480-4612-9007-D034A2E0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my example repo to:</a:t>
            </a:r>
          </a:p>
          <a:p>
            <a:endParaRPr lang="en-US" dirty="0"/>
          </a:p>
          <a:p>
            <a:pPr lvl="1"/>
            <a:r>
              <a:rPr lang="en-US" dirty="0"/>
              <a:t>Pick off Excel reports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your own reporting easier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the boring and error-prone stuff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17F8-E6E1-49D6-BF45-F50DBACC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50818-E130-47AB-81AF-FB65666F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20" y="1971774"/>
            <a:ext cx="2204894" cy="2562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AD28-682C-4682-968A-E5A29131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1" y="1953888"/>
            <a:ext cx="2283319" cy="2607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05D3F-5DFF-47E7-BD48-46B8ACA7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14" y="1795933"/>
            <a:ext cx="3585570" cy="2912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B2FED-7DB0-4386-A5C3-B035809C3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310" y="1688756"/>
            <a:ext cx="2792559" cy="29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0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782-0786-4DE0-93FC-D9533804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3B99-42F1-4DFC-82A1-C0E4E023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/ </a:t>
            </a:r>
            <a:r>
              <a:rPr lang="en-US" dirty="0" err="1"/>
              <a:t>pandoc</a:t>
            </a:r>
            <a:r>
              <a:rPr lang="en-US" dirty="0"/>
              <a:t> / </a:t>
            </a:r>
            <a:r>
              <a:rPr lang="en-US" dirty="0" err="1"/>
              <a:t>TeX</a:t>
            </a:r>
            <a:r>
              <a:rPr lang="en-US" dirty="0"/>
              <a:t> can cause pain</a:t>
            </a:r>
          </a:p>
          <a:p>
            <a:endParaRPr lang="en-US" dirty="0"/>
          </a:p>
          <a:p>
            <a:r>
              <a:rPr lang="en-US" dirty="0"/>
              <a:t>Use {</a:t>
            </a:r>
            <a:r>
              <a:rPr lang="en-US" dirty="0" err="1"/>
              <a:t>renv</a:t>
            </a:r>
            <a:r>
              <a:rPr lang="en-US" dirty="0"/>
              <a:t>} :     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&gt;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renv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::restore()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Tested on:</a:t>
            </a:r>
          </a:p>
          <a:p>
            <a:pPr lvl="1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Windows 10 (easiest)</a:t>
            </a:r>
          </a:p>
          <a:p>
            <a:pPr lvl="1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Linux Mint 20 (may need to install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</a:rPr>
              <a:t>magick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++ with apt</a:t>
            </a:r>
          </a:p>
          <a:p>
            <a:pPr lvl="1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6351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E0CFB-EA5F-48C5-9F54-34FDBF15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9" y="459226"/>
            <a:ext cx="8429881" cy="5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2AF73-FC0A-427E-9165-3655F55E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73" y="385293"/>
            <a:ext cx="4510253" cy="588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54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183F1-0A30-4408-BE27-4572C17D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70" y="363893"/>
            <a:ext cx="4706175" cy="603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0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FB6C1-D9A9-4DAD-9F17-4F1DB97F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08" y="167950"/>
            <a:ext cx="4870700" cy="634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D65C0-B6F0-4FAD-B543-4A6251E7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82" y="193901"/>
            <a:ext cx="8186835" cy="606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8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E0CFB-EA5F-48C5-9F54-34FDBF15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9" y="459226"/>
            <a:ext cx="8429881" cy="5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2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Office Theme</vt:lpstr>
      <vt:lpstr>Professional Financial Reports with {rmarkdown}</vt:lpstr>
      <vt:lpstr>Key players</vt:lpstr>
      <vt:lpstr>Disclaimers: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it: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Financial Reports with {rmarkdown}</dc:title>
  <dc:creator>Brad Lindblad</dc:creator>
  <cp:lastModifiedBy>Brad Lindblad</cp:lastModifiedBy>
  <cp:revision>11</cp:revision>
  <dcterms:created xsi:type="dcterms:W3CDTF">2020-11-25T15:38:33Z</dcterms:created>
  <dcterms:modified xsi:type="dcterms:W3CDTF">2020-11-25T16:36:14Z</dcterms:modified>
</cp:coreProperties>
</file>