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05a83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b05a83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Karim (30 sec)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otal time = 3 min 30 sec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05a83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b05a83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lines(density()) functions in RStudio to generate the PDF plots of the discharge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plotted the empirical, normal, exponential, lognormal, and gamma distributions.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parameters for the normal distribution are mu and sigma; for the exponential distribution is lambda; for the lognormal distribution is mu and sigma; and for the gamma k for the shape, theta for the scale, alpha for the shape, and beta for the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between the distributions is 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exponential PDF best relates to the empirical distribution which is just based on the actual discharge values - as is evident from the plot.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05a83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b05a83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the plot.ecdf() function in RStudio to generate the CDF plots of the discharge for each distribution.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lognormal CDF best relates to the empirical CDF - as is evident from the plot.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05a83f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05a83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The Q-Q plot, or quantile-quantile plot, is a graphical tool to help us assess if a set of data plausibly came from some theoretical distribution such as a Normal or exponential.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 the Q-Q plots, Observed discharge quantiles are compared with theoretical discharge quantiles.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regression line is compared with the experimental plotted data to see which distribution fits the best.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This </a:t>
            </a:r>
            <a:r>
              <a:rPr lang="en"/>
              <a:t>comparison</a:t>
            </a:r>
            <a:r>
              <a:rPr lang="en"/>
              <a:t> tells that our sets of quantiles truly comes from a Lognormal Distributions.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for normality: Q-Q Plots used to assess a given distribution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Symmetric histogram =&gt; dots perfectly fitted on normal Q-Q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Symmetric with fat tails =&gt; dots fitted under regression line on left bound, and dots fitted over regression line on right bound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 skew of histogram =&gt; dots are fitted in curve over the regression line, as seen -&gt;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 skew of histogram =&gt; dots are fitted in curve under the regression 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05a83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05a83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"fevd()", a power function in R we can generate extreme value distribution (GEV) tables and plots for the given real discharge data. This will help us predict future extreme discharge event.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b33ae7f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b33ae7f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Ali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Recap what this project was about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we learned from doing this project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can data analysis help us in our fields?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476c1c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476c1c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fc00e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fc00e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Ahsan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33ae7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33ae7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Ahsan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b33ae7f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b33ae7f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Ahsan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b33ae7f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b33ae7f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b33ae7f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b33ae7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Karim (60 sec)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b41db09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b41db09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Karim (60 sec)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05a83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05a83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Karim (30 sec)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b05a83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b05a83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Karim (30 sec)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aterdata.usgs.gov/nwis/dv?format=rdb&amp;period=&amp;begin_date=2014-01-01&amp;end_date=2017-12-31&amp;referred_module=sw&amp;cb_00060=on&amp;site_no=01463500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8855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USGS Discharge Analysis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Location: Delaware River at Trenton NJ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(USGS Site No. 01463500)</a:t>
            </a:r>
            <a:endParaRPr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07150" y="2794250"/>
            <a:ext cx="39297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Ahsan Aziz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Ahsan Karim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Moshe Fixler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Syed Lakitullah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Muhammad Anwar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tatistics for each day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-174875" y="788225"/>
            <a:ext cx="22527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this graph we can see that the mean values indicated by black representing the data correctly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maximum of each day is shown to be greater in the range of days 60-110, from March to April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 deviation is showing similar trend to the maximum, which makes sense because as discharge values are extensively away from the mean, the standard deviation is also extended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76" y="584375"/>
            <a:ext cx="7066224" cy="39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PDFs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6943800" y="773250"/>
            <a:ext cx="22002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Empirical distribution is from USGS data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Normal, Exponential, Lognormal and Gamma are distributions are from model-simulated data based on their parameters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this plot we can see that exponential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best fits the empirical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200"/>
            <a:ext cx="7149475" cy="40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CDFs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725" y="640597"/>
            <a:ext cx="6866275" cy="386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-92575" y="691200"/>
            <a:ext cx="23703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Cumulative Density Function as the name suggests shows the sum of the individual probabilities for each type of distributions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 of each of the probabilities equal to 1.0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used the plot.ecdf() function in RStudio to generate the CDF plots of the discharge for each distribution.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lognormal CDF best relates to the empirical CDF - as is evident from the plot.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Quantile-Quantile Plots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25" y="732425"/>
            <a:ext cx="8816675" cy="40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Extreme value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1036"/>
            <a:ext cx="6615926" cy="372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925" y="2585326"/>
            <a:ext cx="2503324" cy="76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937" y="1791975"/>
            <a:ext cx="2472314" cy="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0" y="0"/>
            <a:ext cx="5359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411475" y="776688"/>
            <a:ext cx="542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 we learned f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rom working on this project: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Retrieve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data from USGS database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Significance of recording discharge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Program in 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Analyze the discharge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Apply different distributions of data and compare them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11475" y="3034625"/>
            <a:ext cx="542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we can apply this knowledge in the future: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 with large data in various fields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Make predictable inferences based on statistical models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valuable graphs and data representations for general public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ctrTitle"/>
          </p:nvPr>
        </p:nvSpPr>
        <p:spPr>
          <a:xfrm>
            <a:off x="0" y="0"/>
            <a:ext cx="45747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514350" y="738600"/>
            <a:ext cx="76845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94360" marR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Evenson, E.J., Orndorff, R.C., Blome, C.D., Böhlke, J.K., Hershberger, P.K., Langenheim, V.E., McCabe, G.J., Morlock, S.E., Reeves, H.W., Verdin, J.P., Weyers, H.S., and Wood, T.M., 2013, U.S. Geological Survey water science strategy—Observing, understanding, predicting, and delivering water science to the Nation: U.S. Geological Survey Circular 1383–G, 49 p.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94360" marR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“Manning's Equation.” 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Continuity Equation - Manning's Equation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&lt;www.fsl.orst.edu/geowater/FX3/help/8_Hydraulic_Reference/Manning_s_Equation.htm.&gt;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94360" marR="457200" rtl="0" algn="l">
              <a:spcBef>
                <a:spcPts val="1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“USGS Water Data for the Nation” U.S. Department of the Interior. U.S. Geological Survey. Data 2018-12-09. &lt;https://waterdata.usgs.gov/nwis&gt;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Delaware River map</a:t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725" y="-76200"/>
            <a:ext cx="268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Purpose for recording and analyzing discharge data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675" y="3171651"/>
            <a:ext cx="3003926" cy="149572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82325" y="716000"/>
            <a:ext cx="43023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Keeping discharge records is used to study natural water resources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 information about the past, present, and future of the discharge at specific location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Creating structures like dams, bridges, oil rigs, we need to know about how much discharge the body of water will have in a certain period of time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Understand effects of natural hazards and like storms, floods, and rain on bodies of water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Help scientists learn about the natural landscape and topography and how it is shaped by discharge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Regulate water resources in states for public use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Analyze on a global scale the conditions of water level and water flow as global warming and climate change is taking place and how discharge is affected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675" y="476125"/>
            <a:ext cx="3003925" cy="22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What is discharge?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21774" y="1404288"/>
            <a:ext cx="26643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 hydrology, discharge is the volume rate of water flow that is transported through a given cross-sectional area.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 fluid dynamics and hydrometry, the volumetric flow rate, (also known as volume flow rate), is the volume of fluid which passes per unit time.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950" y="1263962"/>
            <a:ext cx="4649926" cy="2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Methods of collecting discharge data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93775" y="1332525"/>
            <a:ext cx="9000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Float method: 			 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Bucket and stopwatch method:	 	 Manning’s equation method: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46" y="1767521"/>
            <a:ext cx="2859398" cy="160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25" y="1767526"/>
            <a:ext cx="2368826" cy="18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125" y="3342929"/>
            <a:ext cx="1824850" cy="9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850" y="1800562"/>
            <a:ext cx="2859400" cy="154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Procedure for our project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27450" y="691200"/>
            <a:ext cx="45159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Google search “usgs water data”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On the USGS site, click on “Surface Water”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On the next page, click on “Daily Data”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Choose site selection criteria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lphaL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Site location: State/Territory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lphaL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Site Identifier: Site Number “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01463500”</a:t>
            </a:r>
            <a:endParaRPr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found the desired site, select dates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selecting type, select Tab-Separated format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Save this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url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text file named “USGS_01463500_Delaware_River_at_Trenton_NJ”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instructions in project description for creating graphs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of the function names are given i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project description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 the necessary graphs and analyze the data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700" y="100825"/>
            <a:ext cx="2387418" cy="250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700" y="2535173"/>
            <a:ext cx="2387424" cy="250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0" y="0"/>
            <a:ext cx="5925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R programming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25" y="522600"/>
            <a:ext cx="4098737" cy="44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358" y="522600"/>
            <a:ext cx="4284018" cy="44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0" y="622425"/>
            <a:ext cx="2551200" cy="4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Showing daily statistics of water discharge at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Peak occurences of water discharge in 2016 and 2017 with discharge levels being greater than 1500 [m^3/s]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Inconsistent discharge records throughout these 3 years, 2015 is most inconsistent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Severe storm on February 24th, 2016 which affected water discharge nearby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Discharge values stayed low during the middle of the year in 2016 and 2017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Daily discharge over 3 years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50" y="754041"/>
            <a:ext cx="6462950" cy="363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0" y="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Statistics for each year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400" y="773925"/>
            <a:ext cx="2570600" cy="89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6573400" y="1716525"/>
            <a:ext cx="25089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Mean, standard deviation and minimum discharges were all similar for the three years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Maximum discharges increased drastically by over 750 [m^3/s] from 2015-2016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Interesting to see the maximum did not affect the average on graph, implies heavy rainfall once or twice a year do not significantly impact the river’s discharge average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3930"/>
            <a:ext cx="6573398" cy="369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