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55" r:id="rId1"/>
    <p:sldMasterId id="2147484373" r:id="rId2"/>
  </p:sldMasterIdLst>
  <p:sldIdLst>
    <p:sldId id="256" r:id="rId3"/>
    <p:sldId id="268" r:id="rId4"/>
    <p:sldId id="258" r:id="rId5"/>
    <p:sldId id="259" r:id="rId6"/>
    <p:sldId id="257" r:id="rId7"/>
    <p:sldId id="265" r:id="rId8"/>
    <p:sldId id="266" r:id="rId9"/>
    <p:sldId id="267" r:id="rId10"/>
    <p:sldId id="281" r:id="rId11"/>
    <p:sldId id="260" r:id="rId12"/>
    <p:sldId id="261" r:id="rId13"/>
    <p:sldId id="262" r:id="rId14"/>
    <p:sldId id="263" r:id="rId15"/>
    <p:sldId id="28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419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7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98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4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2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05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0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62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89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65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32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8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31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97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5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538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5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12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865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85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2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46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99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1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73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8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2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3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ACB229-0F96-4D61-82FE-FA54DB3A57B4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5BDCD2-1A2A-4CB1-9765-A2BCF2CB6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illinois.edu/blog/view/6367/334240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direct.com/science/article/pii/S0747563216304125" TargetMode="Externa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t="-1" b="30846"/>
          <a:stretch/>
        </p:blipFill>
        <p:spPr>
          <a:xfrm>
            <a:off x="3709851" y="-8466"/>
            <a:ext cx="8482150" cy="49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selecting this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drastic change in the behavior of the teenagers over the last two decades</a:t>
            </a:r>
          </a:p>
          <a:p>
            <a:pPr lvl="1"/>
            <a:r>
              <a:rPr lang="en-US" dirty="0" smtClean="0"/>
              <a:t>Disrespect for teachers</a:t>
            </a:r>
          </a:p>
          <a:p>
            <a:pPr lvl="1"/>
            <a:r>
              <a:rPr lang="en-US" dirty="0" smtClean="0"/>
              <a:t>Disrespect of parents</a:t>
            </a:r>
          </a:p>
          <a:p>
            <a:pPr lvl="1"/>
            <a:r>
              <a:rPr lang="en-US" dirty="0" smtClean="0"/>
              <a:t>Disrespect of other elders</a:t>
            </a:r>
          </a:p>
          <a:p>
            <a:pPr lvl="1"/>
            <a:r>
              <a:rPr lang="en-US" dirty="0" smtClean="0"/>
              <a:t>Lack of patience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Teenagers (15-26 years old)</a:t>
            </a:r>
          </a:p>
          <a:p>
            <a:pPr marL="0" indent="0">
              <a:buNone/>
            </a:pPr>
            <a:r>
              <a:rPr lang="en-US" dirty="0" smtClean="0"/>
              <a:t>Mental illnesses strike the adolescents in this most productive age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One out of four American is mentally ill</a:t>
            </a:r>
          </a:p>
          <a:p>
            <a:pPr marL="0" indent="0">
              <a:buNone/>
            </a:pPr>
            <a:r>
              <a:rPr lang="en-US" dirty="0" smtClean="0"/>
              <a:t>Mentally ill people not only devastate ill people but also their family and surrounding people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897777"/>
          </a:xfrm>
        </p:spPr>
        <p:txBody>
          <a:bodyPr/>
          <a:lstStyle/>
          <a:p>
            <a:r>
              <a:rPr lang="en-US" dirty="0" smtClean="0"/>
              <a:t>To assure and remind that</a:t>
            </a:r>
          </a:p>
          <a:p>
            <a:pPr lvl="1"/>
            <a:r>
              <a:rPr lang="en-US" dirty="0" smtClean="0"/>
              <a:t>These mental behavioral changes cause health issues</a:t>
            </a:r>
          </a:p>
          <a:p>
            <a:pPr lvl="1"/>
            <a:r>
              <a:rPr lang="en-US" dirty="0" smtClean="0"/>
              <a:t>People with mental health problems are more likely to be victims of violence compared to others</a:t>
            </a:r>
          </a:p>
          <a:p>
            <a:pPr lvl="1"/>
            <a:r>
              <a:rPr lang="en-US" smtClean="0"/>
              <a:t>Mental b</a:t>
            </a:r>
            <a:r>
              <a:rPr lang="en-US" smtClean="0"/>
              <a:t>ehavioral </a:t>
            </a:r>
            <a:r>
              <a:rPr lang="en-US" dirty="0" smtClean="0"/>
              <a:t>changes can effect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presentation we expect you all to</a:t>
            </a:r>
          </a:p>
          <a:p>
            <a:pPr lvl="1"/>
            <a:r>
              <a:rPr lang="en-US" dirty="0" smtClean="0"/>
              <a:t>Have a look back on your life style and find out all the causes of mental health problems and work them out the way we are going to discuss this ahead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BECAUSE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02" y="-559527"/>
            <a:ext cx="10184697" cy="7638523"/>
          </a:xfrm>
        </p:spPr>
      </p:pic>
    </p:spTree>
    <p:extLst>
      <p:ext uri="{BB962C8B-B14F-4D97-AF65-F5344CB8AC3E}">
        <p14:creationId xmlns:p14="http://schemas.microsoft.com/office/powerpoint/2010/main" val="311620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5" y="1028984"/>
            <a:ext cx="9144000" cy="47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4" y="526942"/>
            <a:ext cx="10523349" cy="533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63" y="387458"/>
            <a:ext cx="11515240" cy="60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201477"/>
            <a:ext cx="11623729" cy="61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7360" y="1601490"/>
            <a:ext cx="9013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FACTORS EFFECTING HUMAN BEHAVIOR WITH FAMILY: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Increase Of Use Of Technology.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Family Gatherings.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Relationships.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4537" y="2625634"/>
            <a:ext cx="7858486" cy="1370633"/>
          </a:xfrm>
        </p:spPr>
        <p:txBody>
          <a:bodyPr/>
          <a:lstStyle/>
          <a:p>
            <a:r>
              <a:rPr lang="en-US" dirty="0" smtClean="0"/>
              <a:t>Final exam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0982" y="3886200"/>
            <a:ext cx="4210005" cy="13715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Subject: Oral </a:t>
            </a:r>
            <a:r>
              <a:rPr lang="en-US" dirty="0"/>
              <a:t>C</a:t>
            </a:r>
            <a:r>
              <a:rPr lang="en-US" dirty="0" smtClean="0"/>
              <a:t>ommunication </a:t>
            </a:r>
          </a:p>
          <a:p>
            <a:pPr algn="l"/>
            <a:r>
              <a:rPr lang="en-US" dirty="0"/>
              <a:t>I</a:t>
            </a:r>
            <a:r>
              <a:rPr lang="en-US" dirty="0" smtClean="0"/>
              <a:t>nstructor: </a:t>
            </a:r>
            <a:r>
              <a:rPr lang="en-US" dirty="0"/>
              <a:t>M</a:t>
            </a:r>
            <a:r>
              <a:rPr lang="en-US" dirty="0" smtClean="0"/>
              <a:t>s. </a:t>
            </a:r>
            <a:r>
              <a:rPr lang="en-US" dirty="0" err="1" smtClean="0"/>
              <a:t>Madiha</a:t>
            </a:r>
            <a:r>
              <a:rPr lang="en-US" dirty="0" smtClean="0"/>
              <a:t> </a:t>
            </a:r>
            <a:r>
              <a:rPr lang="en-US" dirty="0" err="1" smtClean="0"/>
              <a:t>Munaf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0892" y="1289538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Is Technology Creating a Gap between Family: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2" y="2138362"/>
            <a:ext cx="9519139" cy="36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1148863"/>
            <a:ext cx="9800492" cy="45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219200"/>
            <a:ext cx="9472246" cy="43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055078"/>
            <a:ext cx="9847384" cy="35638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1" y="4783016"/>
            <a:ext cx="9847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More recently, researchers who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  <a:hlinkClick r:id="rId3"/>
              </a:rPr>
              <a:t>study the relationship of mobile phone use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 and mental health have also found that excessive or “maladaptive” use of our phones may be leading to greater incidences of depression and anxiety in users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6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1292" y="1242646"/>
            <a:ext cx="10433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  <a:hlinkClick r:id="rId2"/>
              </a:rPr>
              <a:t>A Study In Computer in Human Behavior ,titled.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  <a:hlinkClick r:id="rId2"/>
              </a:rPr>
              <a:t>Anxiety and depression are related to problematic smartphone use.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  <a:hlinkClick r:id="rId2"/>
              </a:rPr>
              <a:t>Problematic smartphone causes symptoms.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  <a:hlinkClick r:id="rId2"/>
              </a:rPr>
              <a:t>Due to use of Mobile Phone our muscles get tiff and circulation of blood cannot properly connect to our brains and we feel lack of energy and many other symptoms.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  <a:hlinkClick r:id="rId2"/>
              </a:rPr>
              <a:t/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  <a:hlinkClick r:id="rId2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9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/>
          </p:nvPr>
        </p:nvGraphicFramePr>
        <p:xfrm>
          <a:off x="976393" y="1689315"/>
          <a:ext cx="10290875" cy="4215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resentation" r:id="rId3" imgW="6094446" imgH="3427562" progId="PowerPoint.Show.12">
                  <p:embed/>
                </p:oleObj>
              </mc:Choice>
              <mc:Fallback>
                <p:oleObj name="Presentation" r:id="rId3" imgW="6094446" imgH="3427562" progId="PowerPoint.Show.12">
                  <p:embed/>
                  <p:pic>
                    <p:nvPicPr>
                      <p:cNvPr id="2" name="Object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393" y="1689315"/>
                        <a:ext cx="10290875" cy="4215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6393" y="805912"/>
            <a:ext cx="1008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			STAGES OF LIFE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0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974" y="2092772"/>
            <a:ext cx="3710477" cy="3424107"/>
          </a:xfrm>
        </p:spPr>
        <p:txBody>
          <a:bodyPr/>
          <a:lstStyle/>
          <a:p>
            <a:r>
              <a:rPr lang="en-US" dirty="0" smtClean="0"/>
              <a:t>Muhammad Ahsan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Izhan</a:t>
            </a:r>
            <a:endParaRPr lang="en-US" dirty="0" smtClean="0"/>
          </a:p>
          <a:p>
            <a:r>
              <a:rPr lang="en-US" dirty="0" smtClean="0"/>
              <a:t>Sarah Ahmed Khan</a:t>
            </a:r>
          </a:p>
          <a:p>
            <a:r>
              <a:rPr lang="en-US" dirty="0" err="1" smtClean="0"/>
              <a:t>Moazzam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li</a:t>
            </a:r>
          </a:p>
          <a:p>
            <a:r>
              <a:rPr lang="en-US" dirty="0" err="1" smtClean="0"/>
              <a:t>Asad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dnan</a:t>
            </a:r>
          </a:p>
          <a:p>
            <a:r>
              <a:rPr lang="en-US" dirty="0" smtClean="0"/>
              <a:t>Syed </a:t>
            </a:r>
            <a:r>
              <a:rPr lang="en-US" dirty="0" err="1"/>
              <a:t>S</a:t>
            </a:r>
            <a:r>
              <a:rPr lang="en-US" dirty="0" err="1" smtClean="0"/>
              <a:t>hakir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ussain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6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BEHAVIORAL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Mental behavior at different 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persuasive</a:t>
            </a:r>
          </a:p>
          <a:p>
            <a:r>
              <a:rPr lang="en-US" dirty="0" smtClean="0"/>
              <a:t>Analytical </a:t>
            </a:r>
          </a:p>
          <a:p>
            <a:r>
              <a:rPr lang="en-US" dirty="0" smtClean="0"/>
              <a:t>informative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1545" y="-8466"/>
            <a:ext cx="2150456" cy="18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0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mental health?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refers to maintenance of </a:t>
            </a:r>
            <a:r>
              <a:rPr lang="en-US" i="1" dirty="0"/>
              <a:t>successful mental activity</a:t>
            </a:r>
            <a:r>
              <a:rPr lang="en-US" dirty="0" smtClean="0"/>
              <a:t> by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aintaining productive daily activities</a:t>
            </a:r>
          </a:p>
          <a:p>
            <a:pPr lvl="1"/>
            <a:r>
              <a:rPr lang="en-US" dirty="0" smtClean="0"/>
              <a:t>Maintaining fulfilling relationships  </a:t>
            </a:r>
          </a:p>
          <a:p>
            <a:pPr lvl="1"/>
            <a:r>
              <a:rPr lang="en-US" dirty="0" smtClean="0"/>
              <a:t>Maintaining the abilities to adapt to change and</a:t>
            </a:r>
          </a:p>
          <a:p>
            <a:pPr lvl="1"/>
            <a:r>
              <a:rPr lang="en-US" dirty="0" smtClean="0"/>
              <a:t>To cope with stresses</a:t>
            </a:r>
          </a:p>
        </p:txBody>
      </p:sp>
    </p:spTree>
    <p:extLst>
      <p:ext uri="{BB962C8B-B14F-4D97-AF65-F5344CB8AC3E}">
        <p14:creationId xmlns:p14="http://schemas.microsoft.com/office/powerpoint/2010/main" val="39873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illness can occur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298371"/>
            <a:ext cx="10018713" cy="3124201"/>
          </a:xfrm>
        </p:spPr>
        <p:txBody>
          <a:bodyPr/>
          <a:lstStyle/>
          <a:p>
            <a:r>
              <a:rPr lang="en-US" dirty="0" smtClean="0"/>
              <a:t>When the brain or part of the brain is not working well or</a:t>
            </a:r>
          </a:p>
          <a:p>
            <a:r>
              <a:rPr lang="en-US" dirty="0" smtClean="0"/>
              <a:t>Working in the wrong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79066" y="1797536"/>
            <a:ext cx="4609524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Causes ?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7"/>
          <a:stretch/>
        </p:blipFill>
        <p:spPr>
          <a:xfrm>
            <a:off x="2914444" y="2076994"/>
            <a:ext cx="7158445" cy="4688190"/>
          </a:xfrm>
        </p:spPr>
      </p:pic>
    </p:spTree>
    <p:extLst>
      <p:ext uri="{BB962C8B-B14F-4D97-AF65-F5344CB8AC3E}">
        <p14:creationId xmlns:p14="http://schemas.microsoft.com/office/powerpoint/2010/main" val="392803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1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1637</TotalTime>
  <Words>339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Corbel</vt:lpstr>
      <vt:lpstr>Garamond</vt:lpstr>
      <vt:lpstr>Wingdings</vt:lpstr>
      <vt:lpstr>Parallax</vt:lpstr>
      <vt:lpstr>Organic</vt:lpstr>
      <vt:lpstr>Presentation</vt:lpstr>
      <vt:lpstr>PowerPoint Presentation</vt:lpstr>
      <vt:lpstr>Final exam presentation</vt:lpstr>
      <vt:lpstr>Group members</vt:lpstr>
      <vt:lpstr>BEHAVIORAL CHANGES</vt:lpstr>
      <vt:lpstr>The topic</vt:lpstr>
      <vt:lpstr>What is mental health?</vt:lpstr>
      <vt:lpstr>Mental illness can occur</vt:lpstr>
      <vt:lpstr>Causes ?</vt:lpstr>
      <vt:lpstr>PowerPoint Presentation</vt:lpstr>
      <vt:lpstr>Reason for selecting this topic</vt:lpstr>
      <vt:lpstr>Target audience </vt:lpstr>
      <vt:lpstr>Exact purpose</vt:lpstr>
      <vt:lpstr>Expectations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CHANGES</dc:title>
  <dc:creator>Windows User</dc:creator>
  <cp:lastModifiedBy>Windows User</cp:lastModifiedBy>
  <cp:revision>33</cp:revision>
  <dcterms:created xsi:type="dcterms:W3CDTF">2018-05-29T18:40:30Z</dcterms:created>
  <dcterms:modified xsi:type="dcterms:W3CDTF">2018-05-31T01:00:35Z</dcterms:modified>
</cp:coreProperties>
</file>