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60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6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9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2861-F1B2-4351-AF6A-F0059F0E5A2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172-CFE5-44E1-808D-99C877E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12861-F1B2-4351-AF6A-F0059F0E5A2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D172-CFE5-44E1-808D-99C877EE0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2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97600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97600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97600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97600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97600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4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Unfamiliar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whats_left_over</a:t>
            </a:r>
            <a:r>
              <a:rPr lang="en-US" dirty="0" smtClean="0"/>
              <a:t> = 10 % 3</a:t>
            </a:r>
          </a:p>
          <a:p>
            <a:r>
              <a:rPr lang="en-US" dirty="0" smtClean="0"/>
              <a:t>% is the modulo operator.</a:t>
            </a:r>
          </a:p>
          <a:p>
            <a:r>
              <a:rPr lang="en-US" dirty="0" smtClean="0"/>
              <a:t>age += 1</a:t>
            </a:r>
          </a:p>
          <a:p>
            <a:r>
              <a:rPr lang="en-US" dirty="0" smtClean="0"/>
              <a:t>age -= 2</a:t>
            </a:r>
          </a:p>
          <a:p>
            <a:r>
              <a:rPr lang="en-US" dirty="0" smtClean="0"/>
              <a:t>age *=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6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Expressions: Eliminating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total_cost</a:t>
            </a:r>
            <a:r>
              <a:rPr lang="en-US" dirty="0" smtClean="0"/>
              <a:t> = 1 + 3 * 4</a:t>
            </a:r>
          </a:p>
          <a:p>
            <a:r>
              <a:rPr lang="en-US" dirty="0" smtClean="0"/>
              <a:t>In Python, as in algebra, the ambiguity is cleared up by precedence rules</a:t>
            </a:r>
          </a:p>
          <a:p>
            <a:r>
              <a:rPr lang="en-US" dirty="0" smtClean="0"/>
              <a:t>Multiplication operations are completed before addition operations</a:t>
            </a:r>
          </a:p>
          <a:p>
            <a:r>
              <a:rPr lang="en-US" dirty="0" smtClean="0"/>
              <a:t>Parentheses override all the other precedence rules.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6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text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greeting = "Hello" </a:t>
            </a:r>
          </a:p>
          <a:p>
            <a:r>
              <a:rPr lang="en-US" dirty="0" smtClean="0"/>
              <a:t>addressee = "World“</a:t>
            </a:r>
          </a:p>
          <a:p>
            <a:r>
              <a:rPr lang="en-US" dirty="0" err="1" smtClean="0"/>
              <a:t>whole_greeting</a:t>
            </a:r>
            <a:r>
              <a:rPr lang="en-US" dirty="0" smtClean="0"/>
              <a:t> = greeting + addressee</a:t>
            </a:r>
          </a:p>
          <a:p>
            <a:r>
              <a:rPr lang="en-US" dirty="0" smtClean="0"/>
              <a:t>You can use the plus sign to sum numbers, and you can use it to concatenate strings</a:t>
            </a:r>
          </a:p>
          <a:p>
            <a:r>
              <a:rPr lang="en-US" dirty="0" smtClean="0"/>
              <a:t>But you can't use the plus sign to combine strings and numbers</a:t>
            </a:r>
          </a:p>
          <a:p>
            <a:pPr lvl="1"/>
            <a:r>
              <a:rPr lang="en-US" dirty="0" smtClean="0"/>
              <a:t>print("The sum of 2 plus 2 is " + 4)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3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species == "cat": </a:t>
            </a:r>
          </a:p>
          <a:p>
            <a:pPr lvl="1"/>
            <a:r>
              <a:rPr lang="en-US" dirty="0" smtClean="0"/>
              <a:t>print("Yep, it's cat.")</a:t>
            </a:r>
          </a:p>
          <a:p>
            <a:r>
              <a:rPr lang="en-US" dirty="0" smtClean="0"/>
              <a:t>Note that it's two equal signs, ==, not one</a:t>
            </a:r>
          </a:p>
          <a:p>
            <a:r>
              <a:rPr lang="en-US" dirty="0" smtClean="0"/>
              <a:t>if 2 + 2 == 4:</a:t>
            </a:r>
          </a:p>
          <a:p>
            <a:pPr lvl="1"/>
            <a:r>
              <a:rPr lang="en-US" dirty="0" smtClean="0"/>
              <a:t>print("Everything makes sense.") </a:t>
            </a:r>
          </a:p>
          <a:p>
            <a:r>
              <a:rPr lang="en-US" dirty="0" smtClean="0"/>
              <a:t>Indentation is very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9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 is a type of comparison operator, specifically it's the equality operator</a:t>
            </a:r>
          </a:p>
          <a:p>
            <a:r>
              <a:rPr lang="en-US" dirty="0" smtClean="0"/>
              <a:t>!= </a:t>
            </a:r>
          </a:p>
          <a:p>
            <a:r>
              <a:rPr lang="en-US" dirty="0" smtClean="0"/>
              <a:t>&gt; </a:t>
            </a:r>
          </a:p>
          <a:p>
            <a:r>
              <a:rPr lang="en-US" dirty="0" smtClean="0"/>
              <a:t>&lt;</a:t>
            </a:r>
          </a:p>
          <a:p>
            <a:r>
              <a:rPr lang="en-US" dirty="0" smtClean="0"/>
              <a:t>&gt;=</a:t>
            </a:r>
          </a:p>
          <a:p>
            <a:r>
              <a:rPr lang="en-US" smtClean="0"/>
              <a:t>&lt;=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6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the command print tells the program to display words or numbers on the screen</a:t>
            </a:r>
          </a:p>
          <a:p>
            <a:r>
              <a:rPr lang="en-US" dirty="0" smtClean="0"/>
              <a:t>Keywords</a:t>
            </a:r>
          </a:p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5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name=“Noman”</a:t>
            </a:r>
          </a:p>
          <a:p>
            <a:r>
              <a:rPr lang="en-US" dirty="0" smtClean="0"/>
              <a:t>Variables can change their values</a:t>
            </a:r>
          </a:p>
          <a:p>
            <a:r>
              <a:rPr lang="en-US" dirty="0" smtClean="0"/>
              <a:t>With variables, Python is blind to semantics</a:t>
            </a:r>
          </a:p>
          <a:p>
            <a:r>
              <a:rPr lang="en-US" dirty="0" smtClean="0"/>
              <a:t>Give your variables meaningful names</a:t>
            </a:r>
          </a:p>
          <a:p>
            <a:r>
              <a:rPr lang="en-US" dirty="0" smtClean="0"/>
              <a:t>You can have spaces between variable assignments:</a:t>
            </a:r>
          </a:p>
          <a:p>
            <a:pPr lvl="1"/>
            <a:r>
              <a:rPr lang="en-US" dirty="0" smtClean="0"/>
              <a:t>nickname = "Bub“</a:t>
            </a:r>
          </a:p>
          <a:p>
            <a:r>
              <a:rPr lang="en-US" dirty="0" smtClean="0"/>
              <a:t>Variable names can't have spaces in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9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for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= 150</a:t>
            </a:r>
          </a:p>
          <a:p>
            <a:r>
              <a:rPr lang="pt-BR" dirty="0" smtClean="0"/>
              <a:t>Consider</a:t>
            </a:r>
          </a:p>
          <a:p>
            <a:pPr lvl="1"/>
            <a:r>
              <a:rPr lang="pt-BR" dirty="0" smtClean="0"/>
              <a:t>original_num = 23 </a:t>
            </a:r>
          </a:p>
          <a:p>
            <a:pPr lvl="1"/>
            <a:r>
              <a:rPr lang="pt-BR" dirty="0" smtClean="0"/>
              <a:t>new_num = original_num + 7</a:t>
            </a:r>
          </a:p>
          <a:p>
            <a:r>
              <a:rPr lang="en-US" dirty="0" smtClean="0"/>
              <a:t>Python substitutes the </a:t>
            </a:r>
            <a:r>
              <a:rPr lang="en-US" dirty="0" err="1" smtClean="0"/>
              <a:t>original_number</a:t>
            </a:r>
            <a:r>
              <a:rPr lang="en-US" dirty="0" smtClean="0"/>
              <a:t> with value 23</a:t>
            </a:r>
          </a:p>
          <a:p>
            <a:r>
              <a:rPr lang="en-US" dirty="0" err="1" smtClean="0"/>
              <a:t>original_num</a:t>
            </a:r>
            <a:r>
              <a:rPr lang="en-US" dirty="0" smtClean="0"/>
              <a:t> = </a:t>
            </a:r>
            <a:r>
              <a:rPr lang="en-US" dirty="0" err="1" smtClean="0"/>
              <a:t>original_num</a:t>
            </a:r>
            <a:r>
              <a:rPr lang="en-US" dirty="0" smtClean="0"/>
              <a:t> + 10</a:t>
            </a:r>
          </a:p>
          <a:p>
            <a:r>
              <a:rPr lang="en-US" dirty="0" smtClean="0"/>
              <a:t>A variable can start out as one type of variable, then become another type of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4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1st_prime_number = 2 is illegal. Why?</a:t>
            </a:r>
          </a:p>
          <a:p>
            <a:r>
              <a:rPr lang="en-US" dirty="0" smtClean="0"/>
              <a:t>prime_number_that_comes1st = 2 is legal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8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+, -, *, /</a:t>
            </a:r>
          </a:p>
          <a:p>
            <a:r>
              <a:rPr lang="en-US" dirty="0" err="1" smtClean="0"/>
              <a:t>popular_number</a:t>
            </a:r>
            <a:r>
              <a:rPr lang="en-US" dirty="0" smtClean="0"/>
              <a:t> = 2 + 2</a:t>
            </a:r>
          </a:p>
          <a:p>
            <a:r>
              <a:rPr lang="en-US" dirty="0" err="1" smtClean="0"/>
              <a:t>sum_of_numbers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+ </a:t>
            </a:r>
            <a:r>
              <a:rPr lang="en-US" dirty="0" err="1" smtClean="0"/>
              <a:t>another_num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1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and illegal 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can't enclose variable names in quotation marks.</a:t>
            </a:r>
          </a:p>
          <a:p>
            <a:r>
              <a:rPr lang="en-US" dirty="0" smtClean="0"/>
              <a:t>You can't have any spaces in it. </a:t>
            </a:r>
          </a:p>
          <a:p>
            <a:r>
              <a:rPr lang="en-US" dirty="0" smtClean="0"/>
              <a:t>It can't be a number or begin with a number</a:t>
            </a:r>
          </a:p>
          <a:p>
            <a:r>
              <a:rPr lang="en-US" dirty="0" smtClean="0"/>
              <a:t>A variable can't be any of Python's reserved words, also known as keywords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82962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9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names are case-sensitive</a:t>
            </a:r>
          </a:p>
          <a:p>
            <a:r>
              <a:rPr lang="en-US" dirty="0" smtClean="0"/>
              <a:t>Python's governing body recommends breaking up multi-word variables with underscores</a:t>
            </a:r>
          </a:p>
          <a:p>
            <a:r>
              <a:rPr lang="en-US" dirty="0" smtClean="0"/>
              <a:t>You should balance readability with conciseness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401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Bahnschrift Condensed</vt:lpstr>
      <vt:lpstr>Calibri</vt:lpstr>
      <vt:lpstr>Office Theme</vt:lpstr>
      <vt:lpstr>Introduction to Python</vt:lpstr>
      <vt:lpstr>Print</vt:lpstr>
      <vt:lpstr>Variables</vt:lpstr>
      <vt:lpstr>Variables for numbers</vt:lpstr>
      <vt:lpstr>Variable names</vt:lpstr>
      <vt:lpstr>Math expressions</vt:lpstr>
      <vt:lpstr>Legal and illegal variable names</vt:lpstr>
      <vt:lpstr>Python keywords</vt:lpstr>
      <vt:lpstr>PowerPoint Presentation</vt:lpstr>
      <vt:lpstr>Unfamiliar operators</vt:lpstr>
      <vt:lpstr>Math Expressions: Eliminating ambiguity</vt:lpstr>
      <vt:lpstr>Concatenating text strings</vt:lpstr>
      <vt:lpstr>If statements</vt:lpstr>
      <vt:lpstr>Comparison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Noman Islam</dc:creator>
  <cp:lastModifiedBy>Noman Islam</cp:lastModifiedBy>
  <cp:revision>16</cp:revision>
  <dcterms:created xsi:type="dcterms:W3CDTF">2019-05-04T10:00:52Z</dcterms:created>
  <dcterms:modified xsi:type="dcterms:W3CDTF">2019-05-04T10:47:07Z</dcterms:modified>
</cp:coreProperties>
</file>