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SE-Redundant-RPM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215754.66666666666</c:v>
                </c:pt>
                <c:pt idx="1">
                  <c:v>223328.66666666666</c:v>
                </c:pt>
                <c:pt idx="2">
                  <c:v>431539</c:v>
                </c:pt>
                <c:pt idx="3">
                  <c:v>231344.66666666666</c:v>
                </c:pt>
                <c:pt idx="4">
                  <c:v>386802.66666666669</c:v>
                </c:pt>
                <c:pt idx="5">
                  <c:v>696631.33333333337</c:v>
                </c:pt>
                <c:pt idx="6">
                  <c:v>808669</c:v>
                </c:pt>
                <c:pt idx="7">
                  <c:v>329483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33-4025-983F-0D70DDBD5C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56767.333333333336</c:v>
                </c:pt>
                <c:pt idx="1">
                  <c:v>32643</c:v>
                </c:pt>
                <c:pt idx="2">
                  <c:v>60862.666666666664</c:v>
                </c:pt>
                <c:pt idx="3">
                  <c:v>76110.333333333328</c:v>
                </c:pt>
                <c:pt idx="4">
                  <c:v>42043.333333333336</c:v>
                </c:pt>
                <c:pt idx="5">
                  <c:v>13471.333333333334</c:v>
                </c:pt>
                <c:pt idx="6">
                  <c:v>17672</c:v>
                </c:pt>
                <c:pt idx="7">
                  <c:v>75520.666666666672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33-4025-983F-0D70DDBD5C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21nt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92944.666666666672</c:v>
                </c:pt>
                <c:pt idx="1">
                  <c:v>63041.333333333336</c:v>
                </c:pt>
                <c:pt idx="2">
                  <c:v>118714</c:v>
                </c:pt>
                <c:pt idx="3">
                  <c:v>139035.33333333334</c:v>
                </c:pt>
                <c:pt idx="4">
                  <c:v>57038.333333333336</c:v>
                </c:pt>
                <c:pt idx="5">
                  <c:v>20681</c:v>
                </c:pt>
                <c:pt idx="6">
                  <c:v>32369.5</c:v>
                </c:pt>
                <c:pt idx="7">
                  <c:v>182731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33-4025-983F-0D70DDBD5C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22nt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139945</c:v>
                </c:pt>
                <c:pt idx="1">
                  <c:v>112609.33333333333</c:v>
                </c:pt>
                <c:pt idx="2">
                  <c:v>115307</c:v>
                </c:pt>
                <c:pt idx="3">
                  <c:v>165713</c:v>
                </c:pt>
                <c:pt idx="4">
                  <c:v>110462.66666666667</c:v>
                </c:pt>
                <c:pt idx="5">
                  <c:v>45620</c:v>
                </c:pt>
                <c:pt idx="6">
                  <c:v>36989.5</c:v>
                </c:pt>
                <c:pt idx="7">
                  <c:v>103553.66666666667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33-4025-983F-0D70DDBD5C8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23nt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246122.66666666666</c:v>
                </c:pt>
                <c:pt idx="1">
                  <c:v>280492</c:v>
                </c:pt>
                <c:pt idx="2">
                  <c:v>134662.66666666666</c:v>
                </c:pt>
                <c:pt idx="3">
                  <c:v>226233.66666666666</c:v>
                </c:pt>
                <c:pt idx="4">
                  <c:v>158770.66666666666</c:v>
                </c:pt>
                <c:pt idx="5">
                  <c:v>80974.666666666672</c:v>
                </c:pt>
                <c:pt idx="6">
                  <c:v>45790.5</c:v>
                </c:pt>
                <c:pt idx="7">
                  <c:v>180258.33333333334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33-4025-983F-0D70DDBD5C8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24nt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>
                  <c:v>248462.33333333334</c:v>
                </c:pt>
                <c:pt idx="1">
                  <c:v>287882.33333333331</c:v>
                </c:pt>
                <c:pt idx="2">
                  <c:v>138911.66666666666</c:v>
                </c:pt>
                <c:pt idx="3">
                  <c:v>161560</c:v>
                </c:pt>
                <c:pt idx="4">
                  <c:v>244879</c:v>
                </c:pt>
                <c:pt idx="5">
                  <c:v>142618.66666666666</c:v>
                </c:pt>
                <c:pt idx="6">
                  <c:v>58507</c:v>
                </c:pt>
                <c:pt idx="7">
                  <c:v>128450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33-4025-983F-0D70DDBD5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8837599"/>
        <c:axId val="1928840959"/>
      </c:lineChart>
      <c:catAx>
        <c:axId val="192883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928840959"/>
        <c:crosses val="autoZero"/>
        <c:auto val="1"/>
        <c:lblAlgn val="ctr"/>
        <c:lblOffset val="100"/>
        <c:noMultiLvlLbl val="0"/>
      </c:catAx>
      <c:valAx>
        <c:axId val="192884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92883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SE-Non Redundant-RPM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127656</c:v>
                </c:pt>
                <c:pt idx="1">
                  <c:v>132441.33333333334</c:v>
                </c:pt>
                <c:pt idx="2">
                  <c:v>41353.666666666664</c:v>
                </c:pt>
                <c:pt idx="3">
                  <c:v>13813.333333333334</c:v>
                </c:pt>
                <c:pt idx="4">
                  <c:v>13355.666666666666</c:v>
                </c:pt>
                <c:pt idx="5">
                  <c:v>95537</c:v>
                </c:pt>
                <c:pt idx="6">
                  <c:v>45005.5</c:v>
                </c:pt>
                <c:pt idx="7">
                  <c:v>100183.33333333333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33-4025-983F-0D70DDBD5C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129330.66666666667</c:v>
                </c:pt>
                <c:pt idx="1">
                  <c:v>135534.66666666666</c:v>
                </c:pt>
                <c:pt idx="2">
                  <c:v>47844.666666666664</c:v>
                </c:pt>
                <c:pt idx="3">
                  <c:v>17158.333333333332</c:v>
                </c:pt>
                <c:pt idx="4">
                  <c:v>17269.333333333332</c:v>
                </c:pt>
                <c:pt idx="5">
                  <c:v>102137.33333333333</c:v>
                </c:pt>
                <c:pt idx="6">
                  <c:v>63906.5</c:v>
                </c:pt>
                <c:pt idx="7">
                  <c:v>119467.66666666667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33-4025-983F-0D70DDBD5C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21nt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180193</c:v>
                </c:pt>
                <c:pt idx="1">
                  <c:v>172835.33333333334</c:v>
                </c:pt>
                <c:pt idx="2">
                  <c:v>210462.33333333334</c:v>
                </c:pt>
                <c:pt idx="3">
                  <c:v>115227.66666666667</c:v>
                </c:pt>
                <c:pt idx="4">
                  <c:v>132126.66666666666</c:v>
                </c:pt>
                <c:pt idx="5">
                  <c:v>366503</c:v>
                </c:pt>
                <c:pt idx="6">
                  <c:v>504298</c:v>
                </c:pt>
                <c:pt idx="7">
                  <c:v>509001.66666666669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33-4025-983F-0D70DDBD5C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22nt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116995.66666666667</c:v>
                </c:pt>
                <c:pt idx="1">
                  <c:v>127927</c:v>
                </c:pt>
                <c:pt idx="2">
                  <c:v>53804</c:v>
                </c:pt>
                <c:pt idx="3">
                  <c:v>16954.333333333332</c:v>
                </c:pt>
                <c:pt idx="4">
                  <c:v>19367</c:v>
                </c:pt>
                <c:pt idx="5">
                  <c:v>86077.666666666672</c:v>
                </c:pt>
                <c:pt idx="6">
                  <c:v>59777</c:v>
                </c:pt>
                <c:pt idx="7">
                  <c:v>94913.333333333328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33-4025-983F-0D70DDBD5C8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23nt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122100.66666666667</c:v>
                </c:pt>
                <c:pt idx="1">
                  <c:v>131674.33333333334</c:v>
                </c:pt>
                <c:pt idx="2">
                  <c:v>53633</c:v>
                </c:pt>
                <c:pt idx="3">
                  <c:v>38050</c:v>
                </c:pt>
                <c:pt idx="4">
                  <c:v>35809.333333333336</c:v>
                </c:pt>
                <c:pt idx="5">
                  <c:v>83632</c:v>
                </c:pt>
                <c:pt idx="6">
                  <c:v>55998.5</c:v>
                </c:pt>
                <c:pt idx="7">
                  <c:v>78645.333333333328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33-4025-983F-0D70DDBD5C8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24nt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>
                  <c:v>323720.66666666669</c:v>
                </c:pt>
                <c:pt idx="1">
                  <c:v>299583.66666666669</c:v>
                </c:pt>
                <c:pt idx="2">
                  <c:v>592899.66666666663</c:v>
                </c:pt>
                <c:pt idx="3">
                  <c:v>798793</c:v>
                </c:pt>
                <c:pt idx="4">
                  <c:v>782068.66666666663</c:v>
                </c:pt>
                <c:pt idx="5">
                  <c:v>266110</c:v>
                </c:pt>
                <c:pt idx="6">
                  <c:v>271012</c:v>
                </c:pt>
                <c:pt idx="7">
                  <c:v>97785.333333333328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33-4025-983F-0D70DDBD5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8837599"/>
        <c:axId val="1928840959"/>
      </c:lineChart>
      <c:catAx>
        <c:axId val="192883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928840959"/>
        <c:crosses val="autoZero"/>
        <c:auto val="1"/>
        <c:lblAlgn val="ctr"/>
        <c:lblOffset val="100"/>
        <c:noMultiLvlLbl val="0"/>
      </c:catAx>
      <c:valAx>
        <c:axId val="192884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92883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SD-Redundant-RPM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Z1-SD</c:v>
                </c:pt>
                <c:pt idx="1">
                  <c:v>Z2-SD</c:v>
                </c:pt>
                <c:pt idx="2">
                  <c:v>Z3-SD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240706.3333</c:v>
                </c:pt>
                <c:pt idx="1">
                  <c:v>283124.6667</c:v>
                </c:pt>
                <c:pt idx="2">
                  <c:v>332174.3333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33-4025-983F-0D70DDBD5C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Z1-SD</c:v>
                </c:pt>
                <c:pt idx="1">
                  <c:v>Z2-SD</c:v>
                </c:pt>
                <c:pt idx="2">
                  <c:v>Z3-SD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40189</c:v>
                </c:pt>
                <c:pt idx="1">
                  <c:v>45214.666669999999</c:v>
                </c:pt>
                <c:pt idx="2">
                  <c:v>47580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33-4025-983F-0D70DDBD5C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21nt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Z1-SD</c:v>
                </c:pt>
                <c:pt idx="1">
                  <c:v>Z2-SD</c:v>
                </c:pt>
                <c:pt idx="2">
                  <c:v>Z3-SD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86345</c:v>
                </c:pt>
                <c:pt idx="1">
                  <c:v>101422</c:v>
                </c:pt>
                <c:pt idx="2">
                  <c:v>160552.6667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33-4025-983F-0D70DDBD5C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22nt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Z1-SD</c:v>
                </c:pt>
                <c:pt idx="1">
                  <c:v>Z2-SD</c:v>
                </c:pt>
                <c:pt idx="2">
                  <c:v>Z3-SD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137652</c:v>
                </c:pt>
                <c:pt idx="1">
                  <c:v>109413.6667</c:v>
                </c:pt>
                <c:pt idx="2">
                  <c:v>99731.666670000006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33-4025-983F-0D70DDBD5C8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23nt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Z1-SD</c:v>
                </c:pt>
                <c:pt idx="1">
                  <c:v>Z2-SD</c:v>
                </c:pt>
                <c:pt idx="2">
                  <c:v>Z3-SD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311062</c:v>
                </c:pt>
                <c:pt idx="1">
                  <c:v>264732</c:v>
                </c:pt>
                <c:pt idx="2">
                  <c:v>199426.3333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33-4025-983F-0D70DDBD5C8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24nt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Z1-SD</c:v>
                </c:pt>
                <c:pt idx="1">
                  <c:v>Z2-SD</c:v>
                </c:pt>
                <c:pt idx="2">
                  <c:v>Z3-SD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184042.3333</c:v>
                </c:pt>
                <c:pt idx="1">
                  <c:v>196090.3333</c:v>
                </c:pt>
                <c:pt idx="2">
                  <c:v>160532.3333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33-4025-983F-0D70DDBD5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8837599"/>
        <c:axId val="1928840959"/>
      </c:lineChart>
      <c:catAx>
        <c:axId val="192883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928840959"/>
        <c:crosses val="autoZero"/>
        <c:auto val="1"/>
        <c:lblAlgn val="ctr"/>
        <c:lblOffset val="100"/>
        <c:noMultiLvlLbl val="0"/>
      </c:catAx>
      <c:valAx>
        <c:axId val="192884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92883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SD-</a:t>
            </a:r>
            <a:r>
              <a:rPr lang="en-GB" dirty="0" err="1"/>
              <a:t>NonRedundant</a:t>
            </a:r>
            <a:r>
              <a:rPr lang="en-GB" dirty="0"/>
              <a:t>-RPM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Z1-SD</c:v>
                </c:pt>
                <c:pt idx="1">
                  <c:v>Z2-SD</c:v>
                </c:pt>
                <c:pt idx="2">
                  <c:v>Z3-SD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82997</c:v>
                </c:pt>
                <c:pt idx="1">
                  <c:v>78328</c:v>
                </c:pt>
                <c:pt idx="2">
                  <c:v>82939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33-4025-983F-0D70DDBD5C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Z1-SD</c:v>
                </c:pt>
                <c:pt idx="1">
                  <c:v>Z2-SD</c:v>
                </c:pt>
                <c:pt idx="2">
                  <c:v>Z3-SD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97732</c:v>
                </c:pt>
                <c:pt idx="1">
                  <c:v>92617.666670000006</c:v>
                </c:pt>
                <c:pt idx="2">
                  <c:v>97535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33-4025-983F-0D70DDBD5C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21nt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Z1-SD</c:v>
                </c:pt>
                <c:pt idx="1">
                  <c:v>Z2-SD</c:v>
                </c:pt>
                <c:pt idx="2">
                  <c:v>Z3-SD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257294.6667</c:v>
                </c:pt>
                <c:pt idx="1">
                  <c:v>166813</c:v>
                </c:pt>
                <c:pt idx="2">
                  <c:v>203061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33-4025-983F-0D70DDBD5C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22nt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Z1-SD</c:v>
                </c:pt>
                <c:pt idx="1">
                  <c:v>Z2-SD</c:v>
                </c:pt>
                <c:pt idx="2">
                  <c:v>Z3-SD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99139</c:v>
                </c:pt>
                <c:pt idx="1">
                  <c:v>138105.6667</c:v>
                </c:pt>
                <c:pt idx="2">
                  <c:v>122114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33-4025-983F-0D70DDBD5C8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23nt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Z1-SD</c:v>
                </c:pt>
                <c:pt idx="1">
                  <c:v>Z2-SD</c:v>
                </c:pt>
                <c:pt idx="2">
                  <c:v>Z3-SD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123824.6667</c:v>
                </c:pt>
                <c:pt idx="1">
                  <c:v>189834.6667</c:v>
                </c:pt>
                <c:pt idx="2">
                  <c:v>150141.3333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33-4025-983F-0D70DDBD5C8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24nt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Z1-SD</c:v>
                </c:pt>
                <c:pt idx="1">
                  <c:v>Z2-SD</c:v>
                </c:pt>
                <c:pt idx="2">
                  <c:v>Z3-SD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339009.6667</c:v>
                </c:pt>
                <c:pt idx="1">
                  <c:v>334297.3333</c:v>
                </c:pt>
                <c:pt idx="2">
                  <c:v>344206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33-4025-983F-0D70DDBD5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8837599"/>
        <c:axId val="1928840959"/>
      </c:lineChart>
      <c:catAx>
        <c:axId val="192883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928840959"/>
        <c:crosses val="autoZero"/>
        <c:auto val="1"/>
        <c:lblAlgn val="ctr"/>
        <c:lblOffset val="100"/>
        <c:noMultiLvlLbl val="0"/>
      </c:catAx>
      <c:valAx>
        <c:axId val="192884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92883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ZE-Redundant-RPM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Z4-ZE</c:v>
                </c:pt>
                <c:pt idx="1">
                  <c:v>Z5-ZE</c:v>
                </c:pt>
                <c:pt idx="2">
                  <c:v>Z6-ZE</c:v>
                </c:pt>
                <c:pt idx="3">
                  <c:v>Z7-ZE</c:v>
                </c:pt>
                <c:pt idx="4">
                  <c:v>Z8-ZE</c:v>
                </c:pt>
                <c:pt idx="5">
                  <c:v>Z9-ZE</c:v>
                </c:pt>
                <c:pt idx="6">
                  <c:v>Z10-ZE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150889</c:v>
                </c:pt>
                <c:pt idx="1">
                  <c:v>294700.6667</c:v>
                </c:pt>
                <c:pt idx="2">
                  <c:v>353531.6667</c:v>
                </c:pt>
                <c:pt idx="3">
                  <c:v>277161.6667</c:v>
                </c:pt>
                <c:pt idx="4">
                  <c:v>230561.6667</c:v>
                </c:pt>
                <c:pt idx="5">
                  <c:v>274355</c:v>
                </c:pt>
                <c:pt idx="6">
                  <c:v>345424.8333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33-4025-983F-0D70DDBD5C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Z4-ZE</c:v>
                </c:pt>
                <c:pt idx="1">
                  <c:v>Z5-ZE</c:v>
                </c:pt>
                <c:pt idx="2">
                  <c:v>Z6-ZE</c:v>
                </c:pt>
                <c:pt idx="3">
                  <c:v>Z7-ZE</c:v>
                </c:pt>
                <c:pt idx="4">
                  <c:v>Z8-ZE</c:v>
                </c:pt>
                <c:pt idx="5">
                  <c:v>Z9-ZE</c:v>
                </c:pt>
                <c:pt idx="6">
                  <c:v>Z10-ZE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21233.333330000001</c:v>
                </c:pt>
                <c:pt idx="1">
                  <c:v>64519.666669999999</c:v>
                </c:pt>
                <c:pt idx="2">
                  <c:v>44278</c:v>
                </c:pt>
                <c:pt idx="3">
                  <c:v>29910.666669999999</c:v>
                </c:pt>
                <c:pt idx="4">
                  <c:v>30251.333330000001</c:v>
                </c:pt>
                <c:pt idx="5">
                  <c:v>29985.5</c:v>
                </c:pt>
                <c:pt idx="6">
                  <c:v>44552.166669999999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33-4025-983F-0D70DDBD5C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21nt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Z4-ZE</c:v>
                </c:pt>
                <c:pt idx="1">
                  <c:v>Z5-ZE</c:v>
                </c:pt>
                <c:pt idx="2">
                  <c:v>Z6-ZE</c:v>
                </c:pt>
                <c:pt idx="3">
                  <c:v>Z7-ZE</c:v>
                </c:pt>
                <c:pt idx="4">
                  <c:v>Z8-ZE</c:v>
                </c:pt>
                <c:pt idx="5">
                  <c:v>Z9-ZE</c:v>
                </c:pt>
                <c:pt idx="6">
                  <c:v>Z10-ZE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35670.333330000001</c:v>
                </c:pt>
                <c:pt idx="1">
                  <c:v>93474.666670000006</c:v>
                </c:pt>
                <c:pt idx="2">
                  <c:v>82514</c:v>
                </c:pt>
                <c:pt idx="3">
                  <c:v>60862.666669999999</c:v>
                </c:pt>
                <c:pt idx="4">
                  <c:v>68549</c:v>
                </c:pt>
                <c:pt idx="5">
                  <c:v>73559.5</c:v>
                </c:pt>
                <c:pt idx="6">
                  <c:v>65296.833330000001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33-4025-983F-0D70DDBD5C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22nt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Z4-ZE</c:v>
                </c:pt>
                <c:pt idx="1">
                  <c:v>Z5-ZE</c:v>
                </c:pt>
                <c:pt idx="2">
                  <c:v>Z6-ZE</c:v>
                </c:pt>
                <c:pt idx="3">
                  <c:v>Z7-ZE</c:v>
                </c:pt>
                <c:pt idx="4">
                  <c:v>Z8-ZE</c:v>
                </c:pt>
                <c:pt idx="5">
                  <c:v>Z9-ZE</c:v>
                </c:pt>
                <c:pt idx="6">
                  <c:v>Z10-ZE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208012</c:v>
                </c:pt>
                <c:pt idx="1">
                  <c:v>115085.6667</c:v>
                </c:pt>
                <c:pt idx="2">
                  <c:v>136416.6667</c:v>
                </c:pt>
                <c:pt idx="3">
                  <c:v>155785.3333</c:v>
                </c:pt>
                <c:pt idx="4">
                  <c:v>155204</c:v>
                </c:pt>
                <c:pt idx="5">
                  <c:v>134175.5</c:v>
                </c:pt>
                <c:pt idx="6">
                  <c:v>126186.1667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33-4025-983F-0D70DDBD5C8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23nt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Z4-ZE</c:v>
                </c:pt>
                <c:pt idx="1">
                  <c:v>Z5-ZE</c:v>
                </c:pt>
                <c:pt idx="2">
                  <c:v>Z6-ZE</c:v>
                </c:pt>
                <c:pt idx="3">
                  <c:v>Z7-ZE</c:v>
                </c:pt>
                <c:pt idx="4">
                  <c:v>Z8-ZE</c:v>
                </c:pt>
                <c:pt idx="5">
                  <c:v>Z9-ZE</c:v>
                </c:pt>
                <c:pt idx="6">
                  <c:v>Z10-ZE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281597.3333</c:v>
                </c:pt>
                <c:pt idx="1">
                  <c:v>257897</c:v>
                </c:pt>
                <c:pt idx="2">
                  <c:v>182236</c:v>
                </c:pt>
                <c:pt idx="3">
                  <c:v>217299</c:v>
                </c:pt>
                <c:pt idx="4">
                  <c:v>224536</c:v>
                </c:pt>
                <c:pt idx="5">
                  <c:v>212829</c:v>
                </c:pt>
                <c:pt idx="6">
                  <c:v>242022.3333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33-4025-983F-0D70DDBD5C8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24nt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Z4-ZE</c:v>
                </c:pt>
                <c:pt idx="1">
                  <c:v>Z5-ZE</c:v>
                </c:pt>
                <c:pt idx="2">
                  <c:v>Z6-ZE</c:v>
                </c:pt>
                <c:pt idx="3">
                  <c:v>Z7-ZE</c:v>
                </c:pt>
                <c:pt idx="4">
                  <c:v>Z8-ZE</c:v>
                </c:pt>
                <c:pt idx="5">
                  <c:v>Z9-ZE</c:v>
                </c:pt>
                <c:pt idx="6">
                  <c:v>Z10-ZE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302594.6667</c:v>
                </c:pt>
                <c:pt idx="1">
                  <c:v>174319</c:v>
                </c:pt>
                <c:pt idx="2">
                  <c:v>201020.6667</c:v>
                </c:pt>
                <c:pt idx="3">
                  <c:v>258977.3333</c:v>
                </c:pt>
                <c:pt idx="4">
                  <c:v>290895</c:v>
                </c:pt>
                <c:pt idx="5">
                  <c:v>275092</c:v>
                </c:pt>
                <c:pt idx="6">
                  <c:v>176515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33-4025-983F-0D70DDBD5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8837599"/>
        <c:axId val="1928840959"/>
      </c:lineChart>
      <c:catAx>
        <c:axId val="192883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928840959"/>
        <c:crosses val="autoZero"/>
        <c:auto val="1"/>
        <c:lblAlgn val="ctr"/>
        <c:lblOffset val="100"/>
        <c:noMultiLvlLbl val="0"/>
      </c:catAx>
      <c:valAx>
        <c:axId val="192884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92883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ZE-</a:t>
            </a:r>
            <a:r>
              <a:rPr lang="en-GB" dirty="0" err="1"/>
              <a:t>NonRedundant</a:t>
            </a:r>
            <a:r>
              <a:rPr lang="en-GB" dirty="0"/>
              <a:t>-RPM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Z4-ZE</c:v>
                </c:pt>
                <c:pt idx="1">
                  <c:v>Z5-ZE</c:v>
                </c:pt>
                <c:pt idx="2">
                  <c:v>Z6-ZE</c:v>
                </c:pt>
                <c:pt idx="3">
                  <c:v>Z7-ZE</c:v>
                </c:pt>
                <c:pt idx="4">
                  <c:v>Z8-ZE</c:v>
                </c:pt>
                <c:pt idx="5">
                  <c:v>Z9-ZE</c:v>
                </c:pt>
                <c:pt idx="6">
                  <c:v>Z10-ZE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44156</c:v>
                </c:pt>
                <c:pt idx="1">
                  <c:v>37437.333330000001</c:v>
                </c:pt>
                <c:pt idx="2">
                  <c:v>10325.666670000001</c:v>
                </c:pt>
                <c:pt idx="3">
                  <c:v>46355.666669999999</c:v>
                </c:pt>
                <c:pt idx="4">
                  <c:v>70545</c:v>
                </c:pt>
                <c:pt idx="5">
                  <c:v>54416</c:v>
                </c:pt>
                <c:pt idx="6">
                  <c:v>32240.333330000001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33-4025-983F-0D70DDBD5C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Z4-ZE</c:v>
                </c:pt>
                <c:pt idx="1">
                  <c:v>Z5-ZE</c:v>
                </c:pt>
                <c:pt idx="2">
                  <c:v>Z6-ZE</c:v>
                </c:pt>
                <c:pt idx="3">
                  <c:v>Z7-ZE</c:v>
                </c:pt>
                <c:pt idx="4">
                  <c:v>Z8-ZE</c:v>
                </c:pt>
                <c:pt idx="5">
                  <c:v>Z9-ZE</c:v>
                </c:pt>
                <c:pt idx="6">
                  <c:v>Z10-ZE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52154.333330000001</c:v>
                </c:pt>
                <c:pt idx="1">
                  <c:v>41355.333330000001</c:v>
                </c:pt>
                <c:pt idx="2">
                  <c:v>12657.333329999999</c:v>
                </c:pt>
                <c:pt idx="3">
                  <c:v>53500.333330000001</c:v>
                </c:pt>
                <c:pt idx="4">
                  <c:v>80059.333329999994</c:v>
                </c:pt>
                <c:pt idx="5">
                  <c:v>70333.5</c:v>
                </c:pt>
                <c:pt idx="6">
                  <c:v>43092.333330000001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33-4025-983F-0D70DDBD5C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21nt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Z4-ZE</c:v>
                </c:pt>
                <c:pt idx="1">
                  <c:v>Z5-ZE</c:v>
                </c:pt>
                <c:pt idx="2">
                  <c:v>Z6-ZE</c:v>
                </c:pt>
                <c:pt idx="3">
                  <c:v>Z7-ZE</c:v>
                </c:pt>
                <c:pt idx="4">
                  <c:v>Z8-ZE</c:v>
                </c:pt>
                <c:pt idx="5">
                  <c:v>Z9-ZE</c:v>
                </c:pt>
                <c:pt idx="6">
                  <c:v>Z10-ZE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132728</c:v>
                </c:pt>
                <c:pt idx="1">
                  <c:v>102004</c:v>
                </c:pt>
                <c:pt idx="2">
                  <c:v>61319</c:v>
                </c:pt>
                <c:pt idx="3">
                  <c:v>170925</c:v>
                </c:pt>
                <c:pt idx="4">
                  <c:v>288650.3333</c:v>
                </c:pt>
                <c:pt idx="5">
                  <c:v>324893</c:v>
                </c:pt>
                <c:pt idx="6">
                  <c:v>272513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33-4025-983F-0D70DDBD5C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22nt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Z4-ZE</c:v>
                </c:pt>
                <c:pt idx="1">
                  <c:v>Z5-ZE</c:v>
                </c:pt>
                <c:pt idx="2">
                  <c:v>Z6-ZE</c:v>
                </c:pt>
                <c:pt idx="3">
                  <c:v>Z7-ZE</c:v>
                </c:pt>
                <c:pt idx="4">
                  <c:v>Z8-ZE</c:v>
                </c:pt>
                <c:pt idx="5">
                  <c:v>Z9-ZE</c:v>
                </c:pt>
                <c:pt idx="6">
                  <c:v>Z10-ZE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68940.666670000006</c:v>
                </c:pt>
                <c:pt idx="1">
                  <c:v>43384</c:v>
                </c:pt>
                <c:pt idx="2">
                  <c:v>15632.333329999999</c:v>
                </c:pt>
                <c:pt idx="3">
                  <c:v>55428.333330000001</c:v>
                </c:pt>
                <c:pt idx="4">
                  <c:v>77346</c:v>
                </c:pt>
                <c:pt idx="5">
                  <c:v>67463</c:v>
                </c:pt>
                <c:pt idx="6">
                  <c:v>52967.5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33-4025-983F-0D70DDBD5C8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23nt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Z4-ZE</c:v>
                </c:pt>
                <c:pt idx="1">
                  <c:v>Z5-ZE</c:v>
                </c:pt>
                <c:pt idx="2">
                  <c:v>Z6-ZE</c:v>
                </c:pt>
                <c:pt idx="3">
                  <c:v>Z7-ZE</c:v>
                </c:pt>
                <c:pt idx="4">
                  <c:v>Z8-ZE</c:v>
                </c:pt>
                <c:pt idx="5">
                  <c:v>Z9-ZE</c:v>
                </c:pt>
                <c:pt idx="6">
                  <c:v>Z10-ZE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96992.333329999994</c:v>
                </c:pt>
                <c:pt idx="1">
                  <c:v>66577</c:v>
                </c:pt>
                <c:pt idx="2">
                  <c:v>39086</c:v>
                </c:pt>
                <c:pt idx="3">
                  <c:v>77439.333329999994</c:v>
                </c:pt>
                <c:pt idx="4">
                  <c:v>93632</c:v>
                </c:pt>
                <c:pt idx="5">
                  <c:v>90070.5</c:v>
                </c:pt>
                <c:pt idx="6">
                  <c:v>81742.666670000006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33-4025-983F-0D70DDBD5C8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24nt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Z4-ZE</c:v>
                </c:pt>
                <c:pt idx="1">
                  <c:v>Z5-ZE</c:v>
                </c:pt>
                <c:pt idx="2">
                  <c:v>Z6-ZE</c:v>
                </c:pt>
                <c:pt idx="3">
                  <c:v>Z7-ZE</c:v>
                </c:pt>
                <c:pt idx="4">
                  <c:v>Z8-ZE</c:v>
                </c:pt>
                <c:pt idx="5">
                  <c:v>Z9-ZE</c:v>
                </c:pt>
                <c:pt idx="6">
                  <c:v>Z10-ZE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605026</c:v>
                </c:pt>
                <c:pt idx="1">
                  <c:v>709238.66669999994</c:v>
                </c:pt>
                <c:pt idx="2">
                  <c:v>860976.66669999994</c:v>
                </c:pt>
                <c:pt idx="3">
                  <c:v>596348.33330000006</c:v>
                </c:pt>
                <c:pt idx="4">
                  <c:v>389764.3333</c:v>
                </c:pt>
                <c:pt idx="5">
                  <c:v>392820.5</c:v>
                </c:pt>
                <c:pt idx="6">
                  <c:v>517441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33-4025-983F-0D70DDBD5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8837599"/>
        <c:axId val="1928840959"/>
      </c:lineChart>
      <c:catAx>
        <c:axId val="192883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928840959"/>
        <c:crosses val="autoZero"/>
        <c:auto val="1"/>
        <c:lblAlgn val="ctr"/>
        <c:lblOffset val="100"/>
        <c:noMultiLvlLbl val="0"/>
      </c:catAx>
      <c:valAx>
        <c:axId val="192884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92883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FMG-Redundant-RPM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Z4-FMG</c:v>
                </c:pt>
                <c:pt idx="1">
                  <c:v>Z5-FMG</c:v>
                </c:pt>
                <c:pt idx="2">
                  <c:v>Z6-FMG</c:v>
                </c:pt>
                <c:pt idx="3">
                  <c:v>Z7-FMG</c:v>
                </c:pt>
                <c:pt idx="4">
                  <c:v>Z8-FMG</c:v>
                </c:pt>
                <c:pt idx="5">
                  <c:v>Z9-FMG</c:v>
                </c:pt>
                <c:pt idx="6">
                  <c:v>Z10-FMG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315288.6667</c:v>
                </c:pt>
                <c:pt idx="1">
                  <c:v>267986</c:v>
                </c:pt>
                <c:pt idx="2">
                  <c:v>292804.3333</c:v>
                </c:pt>
                <c:pt idx="3">
                  <c:v>272747.3333</c:v>
                </c:pt>
                <c:pt idx="4">
                  <c:v>266269.3333</c:v>
                </c:pt>
                <c:pt idx="5">
                  <c:v>386855</c:v>
                </c:pt>
                <c:pt idx="6">
                  <c:v>397127.4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33-4025-983F-0D70DDBD5C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Z4-FMG</c:v>
                </c:pt>
                <c:pt idx="1">
                  <c:v>Z5-FMG</c:v>
                </c:pt>
                <c:pt idx="2">
                  <c:v>Z6-FMG</c:v>
                </c:pt>
                <c:pt idx="3">
                  <c:v>Z7-FMG</c:v>
                </c:pt>
                <c:pt idx="4">
                  <c:v>Z8-FMG</c:v>
                </c:pt>
                <c:pt idx="5">
                  <c:v>Z9-FMG</c:v>
                </c:pt>
                <c:pt idx="6">
                  <c:v>Z10-FMG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29892.666669999999</c:v>
                </c:pt>
                <c:pt idx="1">
                  <c:v>22184.666669999999</c:v>
                </c:pt>
                <c:pt idx="2">
                  <c:v>20869.666669999999</c:v>
                </c:pt>
                <c:pt idx="3">
                  <c:v>16882.666669999999</c:v>
                </c:pt>
                <c:pt idx="4">
                  <c:v>21923.333330000001</c:v>
                </c:pt>
                <c:pt idx="5">
                  <c:v>12559.5</c:v>
                </c:pt>
                <c:pt idx="6">
                  <c:v>14032.4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33-4025-983F-0D70DDBD5C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21nt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Z4-FMG</c:v>
                </c:pt>
                <c:pt idx="1">
                  <c:v>Z5-FMG</c:v>
                </c:pt>
                <c:pt idx="2">
                  <c:v>Z6-FMG</c:v>
                </c:pt>
                <c:pt idx="3">
                  <c:v>Z7-FMG</c:v>
                </c:pt>
                <c:pt idx="4">
                  <c:v>Z8-FMG</c:v>
                </c:pt>
                <c:pt idx="5">
                  <c:v>Z9-FMG</c:v>
                </c:pt>
                <c:pt idx="6">
                  <c:v>Z10-FMG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102479.6667</c:v>
                </c:pt>
                <c:pt idx="1">
                  <c:v>79204</c:v>
                </c:pt>
                <c:pt idx="2">
                  <c:v>43711</c:v>
                </c:pt>
                <c:pt idx="3">
                  <c:v>28154.333330000001</c:v>
                </c:pt>
                <c:pt idx="4">
                  <c:v>38820</c:v>
                </c:pt>
                <c:pt idx="5">
                  <c:v>18244</c:v>
                </c:pt>
                <c:pt idx="6">
                  <c:v>18266.8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33-4025-983F-0D70DDBD5C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22nt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Z4-FMG</c:v>
                </c:pt>
                <c:pt idx="1">
                  <c:v>Z5-FMG</c:v>
                </c:pt>
                <c:pt idx="2">
                  <c:v>Z6-FMG</c:v>
                </c:pt>
                <c:pt idx="3">
                  <c:v>Z7-FMG</c:v>
                </c:pt>
                <c:pt idx="4">
                  <c:v>Z8-FMG</c:v>
                </c:pt>
                <c:pt idx="5">
                  <c:v>Z9-FMG</c:v>
                </c:pt>
                <c:pt idx="6">
                  <c:v>Z10-FMG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82228.333329999994</c:v>
                </c:pt>
                <c:pt idx="1">
                  <c:v>166877.6667</c:v>
                </c:pt>
                <c:pt idx="2">
                  <c:v>140960.3333</c:v>
                </c:pt>
                <c:pt idx="3">
                  <c:v>184007</c:v>
                </c:pt>
                <c:pt idx="4">
                  <c:v>170957.3333</c:v>
                </c:pt>
                <c:pt idx="5">
                  <c:v>149321</c:v>
                </c:pt>
                <c:pt idx="6">
                  <c:v>132172.20000000001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33-4025-983F-0D70DDBD5C8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23nt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Z4-FMG</c:v>
                </c:pt>
                <c:pt idx="1">
                  <c:v>Z5-FMG</c:v>
                </c:pt>
                <c:pt idx="2">
                  <c:v>Z6-FMG</c:v>
                </c:pt>
                <c:pt idx="3">
                  <c:v>Z7-FMG</c:v>
                </c:pt>
                <c:pt idx="4">
                  <c:v>Z8-FMG</c:v>
                </c:pt>
                <c:pt idx="5">
                  <c:v>Z9-FMG</c:v>
                </c:pt>
                <c:pt idx="6">
                  <c:v>Z10-FMG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281827.6667</c:v>
                </c:pt>
                <c:pt idx="1">
                  <c:v>198073</c:v>
                </c:pt>
                <c:pt idx="2">
                  <c:v>215324</c:v>
                </c:pt>
                <c:pt idx="3">
                  <c:v>248127</c:v>
                </c:pt>
                <c:pt idx="4">
                  <c:v>243463.3333</c:v>
                </c:pt>
                <c:pt idx="5">
                  <c:v>183561</c:v>
                </c:pt>
                <c:pt idx="6">
                  <c:v>152055.79999999999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33-4025-983F-0D70DDBD5C8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24nt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Z4-FMG</c:v>
                </c:pt>
                <c:pt idx="1">
                  <c:v>Z5-FMG</c:v>
                </c:pt>
                <c:pt idx="2">
                  <c:v>Z6-FMG</c:v>
                </c:pt>
                <c:pt idx="3">
                  <c:v>Z7-FMG</c:v>
                </c:pt>
                <c:pt idx="4">
                  <c:v>Z8-FMG</c:v>
                </c:pt>
                <c:pt idx="5">
                  <c:v>Z9-FMG</c:v>
                </c:pt>
                <c:pt idx="6">
                  <c:v>Z10-FMG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188280.3333</c:v>
                </c:pt>
                <c:pt idx="1">
                  <c:v>265671</c:v>
                </c:pt>
                <c:pt idx="2">
                  <c:v>286328</c:v>
                </c:pt>
                <c:pt idx="3">
                  <c:v>250079</c:v>
                </c:pt>
                <c:pt idx="4">
                  <c:v>258563.3333</c:v>
                </c:pt>
                <c:pt idx="5">
                  <c:v>249457.5</c:v>
                </c:pt>
                <c:pt idx="6">
                  <c:v>286342.2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33-4025-983F-0D70DDBD5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8837599"/>
        <c:axId val="1928840959"/>
      </c:lineChart>
      <c:catAx>
        <c:axId val="192883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928840959"/>
        <c:crosses val="autoZero"/>
        <c:auto val="1"/>
        <c:lblAlgn val="ctr"/>
        <c:lblOffset val="100"/>
        <c:noMultiLvlLbl val="0"/>
      </c:catAx>
      <c:valAx>
        <c:axId val="192884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92883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FMG-</a:t>
            </a:r>
            <a:r>
              <a:rPr lang="en-GB" dirty="0" err="1"/>
              <a:t>NonRedundant</a:t>
            </a:r>
            <a:r>
              <a:rPr lang="en-GB" dirty="0"/>
              <a:t>-RPM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Z4-FMG</c:v>
                </c:pt>
                <c:pt idx="1">
                  <c:v>Z5-FMG</c:v>
                </c:pt>
                <c:pt idx="2">
                  <c:v>Z6-FMG</c:v>
                </c:pt>
                <c:pt idx="3">
                  <c:v>Z7-FMG</c:v>
                </c:pt>
                <c:pt idx="4">
                  <c:v>Z8-FMG</c:v>
                </c:pt>
                <c:pt idx="5">
                  <c:v>Z9-FMG</c:v>
                </c:pt>
                <c:pt idx="6">
                  <c:v>Z10-FMG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97265.333329999994</c:v>
                </c:pt>
                <c:pt idx="1">
                  <c:v>71151</c:v>
                </c:pt>
                <c:pt idx="2">
                  <c:v>49531.333330000001</c:v>
                </c:pt>
                <c:pt idx="3">
                  <c:v>88467.333329999994</c:v>
                </c:pt>
                <c:pt idx="4">
                  <c:v>105301</c:v>
                </c:pt>
                <c:pt idx="5">
                  <c:v>100324</c:v>
                </c:pt>
                <c:pt idx="6">
                  <c:v>70247.199999999997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33-4025-983F-0D70DDBD5C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Z4-FMG</c:v>
                </c:pt>
                <c:pt idx="1">
                  <c:v>Z5-FMG</c:v>
                </c:pt>
                <c:pt idx="2">
                  <c:v>Z6-FMG</c:v>
                </c:pt>
                <c:pt idx="3">
                  <c:v>Z7-FMG</c:v>
                </c:pt>
                <c:pt idx="4">
                  <c:v>Z8-FMG</c:v>
                </c:pt>
                <c:pt idx="5">
                  <c:v>Z9-FMG</c:v>
                </c:pt>
                <c:pt idx="6">
                  <c:v>Z10-FMG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104660.6667</c:v>
                </c:pt>
                <c:pt idx="1">
                  <c:v>82226.666670000006</c:v>
                </c:pt>
                <c:pt idx="2">
                  <c:v>61015.666669999999</c:v>
                </c:pt>
                <c:pt idx="3">
                  <c:v>103612.6667</c:v>
                </c:pt>
                <c:pt idx="4">
                  <c:v>119611.6667</c:v>
                </c:pt>
                <c:pt idx="5">
                  <c:v>119130.5</c:v>
                </c:pt>
                <c:pt idx="6">
                  <c:v>84348.4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33-4025-983F-0D70DDBD5C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21nt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Z4-FMG</c:v>
                </c:pt>
                <c:pt idx="1">
                  <c:v>Z5-FMG</c:v>
                </c:pt>
                <c:pt idx="2">
                  <c:v>Z6-FMG</c:v>
                </c:pt>
                <c:pt idx="3">
                  <c:v>Z7-FMG</c:v>
                </c:pt>
                <c:pt idx="4">
                  <c:v>Z8-FMG</c:v>
                </c:pt>
                <c:pt idx="5">
                  <c:v>Z9-FMG</c:v>
                </c:pt>
                <c:pt idx="6">
                  <c:v>Z10-FMG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221567</c:v>
                </c:pt>
                <c:pt idx="1">
                  <c:v>180966.3333</c:v>
                </c:pt>
                <c:pt idx="2">
                  <c:v>186707.6667</c:v>
                </c:pt>
                <c:pt idx="3">
                  <c:v>317612</c:v>
                </c:pt>
                <c:pt idx="4">
                  <c:v>295278</c:v>
                </c:pt>
                <c:pt idx="5">
                  <c:v>276203.5</c:v>
                </c:pt>
                <c:pt idx="6">
                  <c:v>387219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33-4025-983F-0D70DDBD5C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22nt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Z4-FMG</c:v>
                </c:pt>
                <c:pt idx="1">
                  <c:v>Z5-FMG</c:v>
                </c:pt>
                <c:pt idx="2">
                  <c:v>Z6-FMG</c:v>
                </c:pt>
                <c:pt idx="3">
                  <c:v>Z7-FMG</c:v>
                </c:pt>
                <c:pt idx="4">
                  <c:v>Z8-FMG</c:v>
                </c:pt>
                <c:pt idx="5">
                  <c:v>Z9-FMG</c:v>
                </c:pt>
                <c:pt idx="6">
                  <c:v>Z10-FMG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98090</c:v>
                </c:pt>
                <c:pt idx="1">
                  <c:v>84539.333329999994</c:v>
                </c:pt>
                <c:pt idx="2">
                  <c:v>65527</c:v>
                </c:pt>
                <c:pt idx="3">
                  <c:v>103794.3333</c:v>
                </c:pt>
                <c:pt idx="4">
                  <c:v>123871.3333</c:v>
                </c:pt>
                <c:pt idx="5">
                  <c:v>133788</c:v>
                </c:pt>
                <c:pt idx="6">
                  <c:v>105910.2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33-4025-983F-0D70DDBD5C8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23nt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Z4-FMG</c:v>
                </c:pt>
                <c:pt idx="1">
                  <c:v>Z5-FMG</c:v>
                </c:pt>
                <c:pt idx="2">
                  <c:v>Z6-FMG</c:v>
                </c:pt>
                <c:pt idx="3">
                  <c:v>Z7-FMG</c:v>
                </c:pt>
                <c:pt idx="4">
                  <c:v>Z8-FMG</c:v>
                </c:pt>
                <c:pt idx="5">
                  <c:v>Z9-FMG</c:v>
                </c:pt>
                <c:pt idx="6">
                  <c:v>Z10-FMG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111231</c:v>
                </c:pt>
                <c:pt idx="1">
                  <c:v>108223</c:v>
                </c:pt>
                <c:pt idx="2">
                  <c:v>89764.666670000006</c:v>
                </c:pt>
                <c:pt idx="3">
                  <c:v>115030</c:v>
                </c:pt>
                <c:pt idx="4">
                  <c:v>135800.3333</c:v>
                </c:pt>
                <c:pt idx="5">
                  <c:v>151236.5</c:v>
                </c:pt>
                <c:pt idx="6">
                  <c:v>120567.8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33-4025-983F-0D70DDBD5C8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24nt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Z4-FMG</c:v>
                </c:pt>
                <c:pt idx="1">
                  <c:v>Z5-FMG</c:v>
                </c:pt>
                <c:pt idx="2">
                  <c:v>Z6-FMG</c:v>
                </c:pt>
                <c:pt idx="3">
                  <c:v>Z7-FMG</c:v>
                </c:pt>
                <c:pt idx="4">
                  <c:v>Z8-FMG</c:v>
                </c:pt>
                <c:pt idx="5">
                  <c:v>Z9-FMG</c:v>
                </c:pt>
                <c:pt idx="6">
                  <c:v>Z10-FMG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367183.3333</c:v>
                </c:pt>
                <c:pt idx="1">
                  <c:v>472890.6667</c:v>
                </c:pt>
                <c:pt idx="2">
                  <c:v>547451</c:v>
                </c:pt>
                <c:pt idx="3">
                  <c:v>271481</c:v>
                </c:pt>
                <c:pt idx="4">
                  <c:v>220134.6667</c:v>
                </c:pt>
                <c:pt idx="5">
                  <c:v>219314.5</c:v>
                </c:pt>
                <c:pt idx="6">
                  <c:v>231704.2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33-4025-983F-0D70DDBD5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8837599"/>
        <c:axId val="1928840959"/>
      </c:lineChart>
      <c:catAx>
        <c:axId val="192883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928840959"/>
        <c:crosses val="autoZero"/>
        <c:auto val="1"/>
        <c:lblAlgn val="ctr"/>
        <c:lblOffset val="100"/>
        <c:noMultiLvlLbl val="0"/>
      </c:catAx>
      <c:valAx>
        <c:axId val="192884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92883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DE85-7E5F-CFCB-B3FF-24888AD73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10691-7C8B-E50F-2EB1-6581EE87C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7E839-C892-09F8-BE1F-6B5D3958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2DE3-4C61-43A5-ABEC-F978EB180872}" type="datetimeFigureOut">
              <a:rPr lang="en-SE" smtClean="0"/>
              <a:t>2025-05-16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DA95E-2A91-278B-6613-4B057471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97BF-AB17-6941-67BA-28DD7789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F980-8381-4E3A-AF0D-F162D21A321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7514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EE8C-C7CB-4C36-818B-0CEC829E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95471-636F-AB73-631E-6EAF5D662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DAA01-704A-5896-9CB8-2F8EAF83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2DE3-4C61-43A5-ABEC-F978EB180872}" type="datetimeFigureOut">
              <a:rPr lang="en-SE" smtClean="0"/>
              <a:t>2025-05-16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456A-478D-8703-A1B7-EE913335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A89AB-C410-CD8B-8E1B-FD038A35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F980-8381-4E3A-AF0D-F162D21A321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8492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45B6F-CE63-2D9B-8EBC-26A28DD36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9F51A-66E6-D76C-E8E3-CFE8FDB6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11F1-C700-99A5-7431-0641C708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2DE3-4C61-43A5-ABEC-F978EB180872}" type="datetimeFigureOut">
              <a:rPr lang="en-SE" smtClean="0"/>
              <a:t>2025-05-16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FA8A9-66FA-3C2E-FA1C-F89C3DD9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0C8A-0488-32E9-AA3F-F51AAB86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F980-8381-4E3A-AF0D-F162D21A321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110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8972-E613-1791-3BA1-F92F68AC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1D7FB-34A4-C7E6-C513-946A6B0B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48196-23DC-8C35-F39D-EDB4E1C9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2DE3-4C61-43A5-ABEC-F978EB180872}" type="datetimeFigureOut">
              <a:rPr lang="en-SE" smtClean="0"/>
              <a:t>2025-05-16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73CF0-117C-8905-4845-2E69FBFE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ED21-58C0-5F3A-82BE-4C1519DD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F980-8381-4E3A-AF0D-F162D21A321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904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39AE-3026-46EE-1310-EAB7A6E0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01B1-FCC4-FF78-1D12-734F54E7B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B9E6B-4CC9-3E82-AD2E-BD70EF4B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2DE3-4C61-43A5-ABEC-F978EB180872}" type="datetimeFigureOut">
              <a:rPr lang="en-SE" smtClean="0"/>
              <a:t>2025-05-16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6D353-D286-14B8-E98A-AD94707A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3A857-8056-9A7A-5818-D85A8BB8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F980-8381-4E3A-AF0D-F162D21A321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7745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3ED8-8576-8145-D9E7-83B69866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35F6A-6318-0E27-4B87-6B5D27A26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40AC3-FC25-D445-9064-78508F83D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D6A2B-65CC-FF63-0CA2-48186342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2DE3-4C61-43A5-ABEC-F978EB180872}" type="datetimeFigureOut">
              <a:rPr lang="en-SE" smtClean="0"/>
              <a:t>2025-05-16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1CC24-3825-4F46-B817-45646C4E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55009-26C5-43C8-5028-EB76D3C6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F980-8381-4E3A-AF0D-F162D21A321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5740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0C31-7129-46E2-D068-1ECC940E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78218-FFDC-5D72-C305-A45F5A8B0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8C3E7-727C-889B-E0FE-6BA0895CD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6F8BF-181F-BF9F-8EDB-893E75F58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7F4A8-6CA8-178D-7DA3-F6CC5C35E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3328A-484C-9455-5F5A-B3AB416B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2DE3-4C61-43A5-ABEC-F978EB180872}" type="datetimeFigureOut">
              <a:rPr lang="en-SE" smtClean="0"/>
              <a:t>2025-05-16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0BB3B-C746-A204-172F-6B03ACF7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4DA58-74F6-5708-D8FA-9E3D5583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F980-8381-4E3A-AF0D-F162D21A321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6523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6A6A-51FD-AB03-F32E-7C62F7C0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53472-E771-6254-BA30-D9B2C596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2DE3-4C61-43A5-ABEC-F978EB180872}" type="datetimeFigureOut">
              <a:rPr lang="en-SE" smtClean="0"/>
              <a:t>2025-05-16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F709E-01AA-E721-70A3-3A875AA4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64DB7-6326-D02E-8D0E-D127FF0E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F980-8381-4E3A-AF0D-F162D21A321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728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B75B6-6D4F-6ABD-0F1D-EFC07323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2DE3-4C61-43A5-ABEC-F978EB180872}" type="datetimeFigureOut">
              <a:rPr lang="en-SE" smtClean="0"/>
              <a:t>2025-05-16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171A0-4376-2010-9D8F-D8AA1C2C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6DA26-D8DE-F496-62FD-F4371E89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F980-8381-4E3A-AF0D-F162D21A321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7168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F263-F98A-C3EE-3CE8-7944F1A5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88A4-FBF6-01BF-DE05-A439D005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43214-09A3-F91D-04BE-F40F9C8B6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228CB-4C4B-A1AA-BFE2-65E23218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2DE3-4C61-43A5-ABEC-F978EB180872}" type="datetimeFigureOut">
              <a:rPr lang="en-SE" smtClean="0"/>
              <a:t>2025-05-16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FBD85-7A87-D11B-F027-08FB1DDA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3ED46-D48D-4823-283F-69B51C0F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F980-8381-4E3A-AF0D-F162D21A321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4290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F4BB-2C41-883D-4747-93C5502C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26E15-6CF7-16D6-A72E-C4C5F17D6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80C93-8994-EA9B-79D9-073B9DCCF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66EC9-21BA-405F-AB91-FA38DDAF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2DE3-4C61-43A5-ABEC-F978EB180872}" type="datetimeFigureOut">
              <a:rPr lang="en-SE" smtClean="0"/>
              <a:t>2025-05-16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B072F-4B95-39A8-2D95-73849632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33A81-F3F4-64F2-C036-39EE5F21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F980-8381-4E3A-AF0D-F162D21A321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7250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3C748-63CF-356F-FCD2-D238D992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8F156-286D-A44C-5CFE-518B49CDC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D359B-5E6A-E01B-1DF1-09705D7E5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762DE3-4C61-43A5-ABEC-F978EB180872}" type="datetimeFigureOut">
              <a:rPr lang="en-SE" smtClean="0"/>
              <a:t>2025-05-16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14886-8C39-B5B5-4F89-1BCC82189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3DE15-54C5-33C1-570E-2F832DB76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4F980-8381-4E3A-AF0D-F162D21A321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9320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wfFPzSB2J6QFJgwyiV7ybqn52JGME6N8I3hWetT3bk0/edit?tab=t.0" TargetMode="External"/><Relationship Id="rId2" Type="http://schemas.openxmlformats.org/officeDocument/2006/relationships/hyperlink" Target="https://github.com/ahsan-rizvi/miRNA_Picea_abi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4E9A3-C2C9-36EE-76F2-14C8A1CBC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9AFC-C16B-ABAA-D20D-3AB384E30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304" y="1472184"/>
            <a:ext cx="9144000" cy="3125915"/>
          </a:xfrm>
        </p:spPr>
        <p:txBody>
          <a:bodyPr>
            <a:normAutofit/>
          </a:bodyPr>
          <a:lstStyle/>
          <a:p>
            <a:r>
              <a:rPr lang="en-GB" dirty="0"/>
              <a:t>Distribution of the sequence Lengths of sRNAs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21257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0740-CDB3-7D45-E0EB-55CAB9DD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DF21A-7A71-30AE-13F5-4C649BFF7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Git: </a:t>
            </a:r>
            <a:r>
              <a:rPr lang="en-GB" dirty="0">
                <a:hlinkClick r:id="rId2"/>
              </a:rPr>
              <a:t>https://github.com/ahsan-rizvi/miRNA_Picea_abies</a:t>
            </a:r>
            <a:endParaRPr lang="en-GB" dirty="0"/>
          </a:p>
          <a:p>
            <a:r>
              <a:rPr lang="en-GB"/>
              <a:t>Ms: </a:t>
            </a:r>
            <a:r>
              <a:rPr lang="en-GB">
                <a:hlinkClick r:id="rId3"/>
              </a:rPr>
              <a:t>https://docs.google.com/document/d/1wfFPzSB2J6QFJgwyiV7ybqn52JGME6N8I3hWetT3bk0/edit?tab=t.0</a:t>
            </a:r>
            <a:endParaRPr lang="en-GB"/>
          </a:p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5880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DD05A-AC6F-409F-BC45-5171EBC75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F725-D16E-D0F3-5D0D-3414C742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SE-Redundant-RPM</a:t>
            </a:r>
            <a:endParaRPr lang="en-S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BED5CEA-631F-8FA7-4498-CAA59AF70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9006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906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BC007-6FBE-20CF-B485-9AFF53A38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9359-FE96-DB65-AB85-5B996C0F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SE-Non Redundant-RPM</a:t>
            </a:r>
            <a:endParaRPr lang="en-S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98441D-7F9F-6C98-4788-B2DA1AB2B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3155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117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17463-AFE7-FBC1-3E19-E386B72E1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E017-4D8D-75B7-A005-E1A58EEB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SD-Redundant-RPM</a:t>
            </a:r>
            <a:endParaRPr lang="en-S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AF546FE-6D86-BFE7-4B85-DDC9DFBB8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9209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309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ED310-78A7-E04C-C6D3-DB3625238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D7B7-ACCC-0591-B734-41074483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SD-</a:t>
            </a:r>
            <a:r>
              <a:rPr lang="en-GB" dirty="0" err="1"/>
              <a:t>NonRedundant</a:t>
            </a:r>
            <a:r>
              <a:rPr lang="en-GB" dirty="0"/>
              <a:t>-RPM</a:t>
            </a:r>
            <a:endParaRPr lang="en-S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D74A10-0BB3-4FDF-67A0-7EF840057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3382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118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8EE62-FA13-93B1-2C2D-DF0B8CC74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6589-D630-28F6-241B-D28D7F9D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ZE-Redundant-RPM</a:t>
            </a:r>
            <a:endParaRPr lang="en-S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EE1A2C4-FCCA-1873-754D-0416739C2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4206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116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B85D4-223E-675E-1507-AFAD6A06B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336E-4591-3722-E4C1-B0483159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ZE-</a:t>
            </a:r>
            <a:r>
              <a:rPr lang="en-GB" dirty="0" err="1"/>
              <a:t>NonRedundant</a:t>
            </a:r>
            <a:r>
              <a:rPr lang="en-GB" dirty="0"/>
              <a:t>-RPM</a:t>
            </a:r>
            <a:endParaRPr lang="en-S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024FEFA-A1D2-6954-E646-BB86EE668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4847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592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6F98D-395D-4895-9CEC-814DF0BD6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18B0-0F02-3512-60B3-BD618604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FMG-Redundant-RPM</a:t>
            </a:r>
            <a:endParaRPr lang="en-S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532ECA2-85F5-BCB9-6DD6-FFB6C00651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2848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373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1DAB3-E0F6-46C6-7D58-DB6F2F6A6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807F-C873-E850-034E-C5BA02C4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FMG-</a:t>
            </a:r>
            <a:r>
              <a:rPr lang="en-GB" dirty="0" err="1"/>
              <a:t>NonRedundant</a:t>
            </a:r>
            <a:r>
              <a:rPr lang="en-GB" dirty="0"/>
              <a:t>-RPM</a:t>
            </a:r>
            <a:endParaRPr lang="en-S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53B9BA6-83EB-48D5-2D2F-1B6DB63458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6188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643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63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Distribution of the sequence Lengths of sRNAs</vt:lpstr>
      <vt:lpstr>SE-Redundant-RPM</vt:lpstr>
      <vt:lpstr>SE-Non Redundant-RPM</vt:lpstr>
      <vt:lpstr>SD-Redundant-RPM</vt:lpstr>
      <vt:lpstr>SD-NonRedundant-RPM</vt:lpstr>
      <vt:lpstr>ZE-Redundant-RPM</vt:lpstr>
      <vt:lpstr>ZE-NonRedundant-RPM</vt:lpstr>
      <vt:lpstr>FMG-Redundant-RPM</vt:lpstr>
      <vt:lpstr>FMG-NonRedundant-RPM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Ahsan Zaigam Rizvi</dc:creator>
  <cp:lastModifiedBy>Ahsan Zaigam Rizvi</cp:lastModifiedBy>
  <cp:revision>26</cp:revision>
  <dcterms:created xsi:type="dcterms:W3CDTF">2025-05-02T16:23:54Z</dcterms:created>
  <dcterms:modified xsi:type="dcterms:W3CDTF">2025-05-16T10:58:19Z</dcterms:modified>
</cp:coreProperties>
</file>