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3999" cy="2441575"/>
          </a:xfrm>
        </p:spPr>
        <p:txBody>
          <a:bodyPr>
            <a:normAutofit/>
          </a:bodyPr>
          <a:lstStyle/>
          <a:p>
            <a:r>
              <a:rPr dirty="0"/>
              <a:t>📊 Sales &amp; Profit Analysis Dashboard</a:t>
            </a:r>
          </a:p>
          <a:p>
            <a:r>
              <a:rPr dirty="0"/>
              <a:t>Superstore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solidFill>
                  <a:srgbClr val="003366"/>
                </a:solidFill>
                <a:latin typeface="Segoe UI"/>
              </a:defRPr>
            </a:pPr>
            <a:r>
              <a:t>🎯 Objective of the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Create a dashboard for business decision-making.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Track Sales, Profit, and Growth KPIs.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0116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Add interactivity with slicers (filters).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468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latin typeface="Calibri Light"/>
              </a:defRPr>
            </a:pPr>
            <a:r>
              <a:rPr dirty="0"/>
              <a:t>Provide clear visualizations using charts and cards.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Use Power BI on 'Sample Superstore'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solidFill>
                  <a:srgbClr val="003366"/>
                </a:solidFill>
                <a:latin typeface="Segoe UI"/>
              </a:defRPr>
            </a:pPr>
            <a:r>
              <a:t>🧹 Dataset &amp; Preprocessing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Source: Sample Superstore dataset (Kaggle).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Removed null values and duplicate records.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0116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Standardized column names and fixed data types.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468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Formatted dates, categories, and currency fields.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Ensured clean and structured format for visuals.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solidFill>
                  <a:srgbClr val="003366"/>
                </a:solidFill>
                <a:latin typeface="Segoe UI"/>
              </a:defRPr>
            </a:pPr>
            <a:r>
              <a:t>📈 Final Dashboard Overview</a:t>
            </a:r>
          </a:p>
        </p:txBody>
      </p:sp>
      <p:pic>
        <p:nvPicPr>
          <p:cNvPr id="3" name="Picture 2" descr="0a66a661-da77-43ff-8bf5-0957af46929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7772400" cy="440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solidFill>
                  <a:srgbClr val="003366"/>
                </a:solidFill>
                <a:latin typeface="Segoe UI"/>
              </a:defRPr>
            </a:pPr>
            <a:r>
              <a:t>🧩 Key Visual Elements in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KPI Cards: Total Sales, Profit, Margin, Order Count.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Line Chart: Sales &amp; Profit trends (Yearly).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0116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Donut Chart: Profit by Sub-category.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468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Table: Sales &amp; Profit breakdown by Product.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Slicers: Region, Segment, Category, Sub-category,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solidFill>
                  <a:srgbClr val="003366"/>
                </a:solidFill>
                <a:latin typeface="Segoe UI"/>
              </a:defRPr>
            </a:pPr>
            <a:r>
              <a:t>🌀 Dashboard Interactivity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Slicers dynamically filter all visuals in real-time.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Date hierarchy allows drilling from Year to Day.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0116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latin typeface="Calibri Light"/>
              </a:defRPr>
            </a:pPr>
            <a:r>
              <a:rPr dirty="0"/>
              <a:t>Hover-over tooltips for deeper insights per chart.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468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latin typeface="Calibri Light"/>
              </a:defRPr>
            </a:pPr>
            <a:r>
              <a:rPr dirty="0"/>
              <a:t>Filters help focus on region, segment, and product categories.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solidFill>
                  <a:srgbClr val="003366"/>
                </a:solidFill>
                <a:latin typeface="Segoe UI"/>
              </a:defRPr>
            </a:pPr>
            <a:r>
              <a:t>💡 Business Insights Derived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Total Sales: ₹2.30M | Total Profit: ₹286.4K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Profit Margin: 12.47% | Orders: 5009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0116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Copiers generated highest profit (₹55.6K).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468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Sales peaked in 2017 with clear growth trend.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Furniture category underperformed in profit.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solidFill>
                  <a:srgbClr val="003366"/>
                </a:solidFill>
                <a:latin typeface="Segoe UI"/>
              </a:defRPr>
            </a:pPr>
            <a:r>
              <a:t>✅ Conclusion &amp; Learnings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Built a business-ready dashboard using Power BI.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Practiced data cleaning, KPI design, and visual storytelling.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0116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Implemented interactive slicers and trend analysis.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468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latin typeface="Calibri Light"/>
              </a:defRPr>
            </a:pPr>
            <a:r>
              <a:t>Learned to communicate business performance visually.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282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📊 Sales &amp; Profit Analysis Dashboard Superstore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MD AHSAN KAMAL</dc:creator>
  <cp:keywords/>
  <dc:description>generated using python-pptx</dc:description>
  <cp:lastModifiedBy>MD AHSAN KAMAL</cp:lastModifiedBy>
  <cp:revision>5</cp:revision>
  <dcterms:created xsi:type="dcterms:W3CDTF">2013-01-27T09:14:16Z</dcterms:created>
  <dcterms:modified xsi:type="dcterms:W3CDTF">2025-06-26T16:52:07Z</dcterms:modified>
  <cp:category/>
</cp:coreProperties>
</file>