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3" r:id="rId6"/>
    <p:sldId id="275" r:id="rId7"/>
    <p:sldId id="263" r:id="rId8"/>
    <p:sldId id="260" r:id="rId9"/>
    <p:sldId id="264" r:id="rId10"/>
    <p:sldId id="266" r:id="rId11"/>
    <p:sldId id="267" r:id="rId12"/>
    <p:sldId id="268" r:id="rId13"/>
    <p:sldId id="269" r:id="rId14"/>
    <p:sldId id="271" r:id="rId15"/>
    <p:sldId id="274" r:id="rId16"/>
    <p:sldId id="272" r:id="rId17"/>
    <p:sldId id="270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5"/>
    <p:restoredTop sz="91954"/>
  </p:normalViewPr>
  <p:slideViewPr>
    <p:cSldViewPr snapToGrid="0" snapToObjects="1">
      <p:cViewPr>
        <p:scale>
          <a:sx n="128" d="100"/>
          <a:sy n="128" d="100"/>
        </p:scale>
        <p:origin x="-12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D2B37-9B46-CE45-AA61-1D11C5A80D17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00D9E8-2877-4A41-B5CC-D6735560A220}">
      <dgm:prSet phldrT="[Text]"/>
      <dgm:spPr/>
      <dgm:t>
        <a:bodyPr/>
        <a:lstStyle/>
        <a:p>
          <a:r>
            <a:rPr lang="en-US" dirty="0"/>
            <a:t>Error-free Internet</a:t>
          </a:r>
        </a:p>
      </dgm:t>
    </dgm:pt>
    <dgm:pt modelId="{DEF37208-A82D-B24B-ADEB-C8DB34B224A2}" type="parTrans" cxnId="{B497AD7C-B935-F54F-A62C-6A7156D53BF6}">
      <dgm:prSet/>
      <dgm:spPr/>
      <dgm:t>
        <a:bodyPr/>
        <a:lstStyle/>
        <a:p>
          <a:endParaRPr lang="en-US"/>
        </a:p>
      </dgm:t>
    </dgm:pt>
    <dgm:pt modelId="{854FFC69-89D7-564B-9FBA-1E1BD70BEA18}" type="sibTrans" cxnId="{B497AD7C-B935-F54F-A62C-6A7156D53BF6}">
      <dgm:prSet/>
      <dgm:spPr/>
      <dgm:t>
        <a:bodyPr/>
        <a:lstStyle/>
        <a:p>
          <a:endParaRPr lang="en-US"/>
        </a:p>
      </dgm:t>
    </dgm:pt>
    <dgm:pt modelId="{5B605C8F-8BEF-8241-B137-888CC4B2DC15}">
      <dgm:prSet phldrT="[Text]"/>
      <dgm:spPr/>
      <dgm:t>
        <a:bodyPr/>
        <a:lstStyle/>
        <a:p>
          <a:r>
            <a:rPr lang="en-US" dirty="0"/>
            <a:t>Configuration Synthesis</a:t>
          </a:r>
        </a:p>
      </dgm:t>
    </dgm:pt>
    <dgm:pt modelId="{9234D9CA-1CFB-BE4C-B7F2-FCE18D24F801}" type="parTrans" cxnId="{4F6C0179-DAD0-6442-AA88-82E0F7A8E483}">
      <dgm:prSet/>
      <dgm:spPr/>
      <dgm:t>
        <a:bodyPr/>
        <a:lstStyle/>
        <a:p>
          <a:endParaRPr lang="en-US"/>
        </a:p>
      </dgm:t>
    </dgm:pt>
    <dgm:pt modelId="{2748A13C-A61D-F542-ABB3-889B4831AD91}" type="sibTrans" cxnId="{4F6C0179-DAD0-6442-AA88-82E0F7A8E483}">
      <dgm:prSet/>
      <dgm:spPr/>
      <dgm:t>
        <a:bodyPr/>
        <a:lstStyle/>
        <a:p>
          <a:endParaRPr lang="en-US"/>
        </a:p>
      </dgm:t>
    </dgm:pt>
    <dgm:pt modelId="{3CF46C46-5ACC-FB4F-9D10-D635A855C8CC}">
      <dgm:prSet phldrT="[Text]"/>
      <dgm:spPr/>
      <dgm:t>
        <a:bodyPr/>
        <a:lstStyle/>
        <a:p>
          <a:r>
            <a:rPr lang="en-US" dirty="0"/>
            <a:t>Development Tools</a:t>
          </a:r>
        </a:p>
      </dgm:t>
    </dgm:pt>
    <dgm:pt modelId="{F0147850-8D95-134C-BAAD-5B46C6EE16E4}" type="sibTrans" cxnId="{189FC275-D45A-F74A-91C4-4EA3DD9D8459}">
      <dgm:prSet/>
      <dgm:spPr/>
      <dgm:t>
        <a:bodyPr/>
        <a:lstStyle/>
        <a:p>
          <a:endParaRPr lang="en-US"/>
        </a:p>
      </dgm:t>
    </dgm:pt>
    <dgm:pt modelId="{DCA29FD5-2E27-0F48-98C0-5089830E1136}" type="parTrans" cxnId="{189FC275-D45A-F74A-91C4-4EA3DD9D8459}">
      <dgm:prSet/>
      <dgm:spPr/>
      <dgm:t>
        <a:bodyPr/>
        <a:lstStyle/>
        <a:p>
          <a:endParaRPr lang="en-US"/>
        </a:p>
      </dgm:t>
    </dgm:pt>
    <dgm:pt modelId="{1D95250A-1DFB-5542-B6AB-DAB3C52D0291}">
      <dgm:prSet phldrT="[Text]"/>
      <dgm:spPr/>
      <dgm:t>
        <a:bodyPr/>
        <a:lstStyle/>
        <a:p>
          <a:r>
            <a:rPr lang="en-US" dirty="0"/>
            <a:t>Network Verification</a:t>
          </a:r>
        </a:p>
      </dgm:t>
    </dgm:pt>
    <dgm:pt modelId="{00A8462B-708D-AC4C-BA24-D20F59067AA8}" type="parTrans" cxnId="{5E72C3DD-1242-B742-989E-A12571CA5813}">
      <dgm:prSet/>
      <dgm:spPr/>
      <dgm:t>
        <a:bodyPr/>
        <a:lstStyle/>
        <a:p>
          <a:endParaRPr lang="en-US"/>
        </a:p>
      </dgm:t>
    </dgm:pt>
    <dgm:pt modelId="{8A1BDAA4-06A6-DF4E-B253-1A0DB5DE83E3}" type="sibTrans" cxnId="{5E72C3DD-1242-B742-989E-A12571CA5813}">
      <dgm:prSet/>
      <dgm:spPr/>
      <dgm:t>
        <a:bodyPr/>
        <a:lstStyle/>
        <a:p>
          <a:endParaRPr lang="en-US"/>
        </a:p>
      </dgm:t>
    </dgm:pt>
    <dgm:pt modelId="{93073D59-DCEE-E146-8D07-7C8F95F2EB3B}" type="pres">
      <dgm:prSet presAssocID="{C77D2B37-9B46-CE45-AA61-1D11C5A80D1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951E83B-8D82-514C-978C-AA697F51B58B}" type="pres">
      <dgm:prSet presAssocID="{B300D9E8-2877-4A41-B5CC-D6735560A220}" presName="singleCycle" presStyleCnt="0"/>
      <dgm:spPr/>
    </dgm:pt>
    <dgm:pt modelId="{3F4EE6CD-B512-A648-A4F0-CA2A12F9A38F}" type="pres">
      <dgm:prSet presAssocID="{B300D9E8-2877-4A41-B5CC-D6735560A220}" presName="singleCenter" presStyleLbl="node1" presStyleIdx="0" presStyleCnt="4" custScaleX="374585" custScaleY="103276" custLinFactNeighborX="-2184" custLinFactNeighborY="-50087">
        <dgm:presLayoutVars>
          <dgm:chMax val="7"/>
          <dgm:chPref val="7"/>
        </dgm:presLayoutVars>
      </dgm:prSet>
      <dgm:spPr>
        <a:prstGeom prst="cloud">
          <a:avLst/>
        </a:prstGeom>
      </dgm:spPr>
    </dgm:pt>
    <dgm:pt modelId="{24EF86CB-BB3C-EE4A-8D63-6AA2B9CFE797}" type="pres">
      <dgm:prSet presAssocID="{DCA29FD5-2E27-0F48-98C0-5089830E1136}" presName="Name56" presStyleLbl="parChTrans1D2" presStyleIdx="0" presStyleCnt="3"/>
      <dgm:spPr/>
    </dgm:pt>
    <dgm:pt modelId="{BD47E5AD-9B9F-994B-A283-396DB16C1ADF}" type="pres">
      <dgm:prSet presAssocID="{3CF46C46-5ACC-FB4F-9D10-D635A855C8CC}" presName="text0" presStyleLbl="node1" presStyleIdx="1" presStyleCnt="4" custScaleX="203579" custScaleY="131160" custRadScaleRad="48280" custRadScaleInc="-291347">
        <dgm:presLayoutVars>
          <dgm:bulletEnabled val="1"/>
        </dgm:presLayoutVars>
      </dgm:prSet>
      <dgm:spPr/>
    </dgm:pt>
    <dgm:pt modelId="{3AB574AE-6C3A-B94C-B0FB-08E8082B94F9}" type="pres">
      <dgm:prSet presAssocID="{00A8462B-708D-AC4C-BA24-D20F59067AA8}" presName="Name56" presStyleLbl="parChTrans1D2" presStyleIdx="1" presStyleCnt="3"/>
      <dgm:spPr/>
    </dgm:pt>
    <dgm:pt modelId="{0700E98B-D968-5D4A-84E8-8E9B9A58B1F4}" type="pres">
      <dgm:prSet presAssocID="{1D95250A-1DFB-5542-B6AB-DAB3C52D0291}" presName="text0" presStyleLbl="node1" presStyleIdx="2" presStyleCnt="4" custScaleX="205673" custScaleY="117336" custRadScaleRad="112583" custRadScaleInc="-20845">
        <dgm:presLayoutVars>
          <dgm:bulletEnabled val="1"/>
        </dgm:presLayoutVars>
      </dgm:prSet>
      <dgm:spPr/>
    </dgm:pt>
    <dgm:pt modelId="{DAE87EC9-2948-EE4C-A53E-8BD735D0084C}" type="pres">
      <dgm:prSet presAssocID="{9234D9CA-1CFB-BE4C-B7F2-FCE18D24F801}" presName="Name56" presStyleLbl="parChTrans1D2" presStyleIdx="2" presStyleCnt="3"/>
      <dgm:spPr/>
    </dgm:pt>
    <dgm:pt modelId="{471B17D5-08DD-F44C-A425-0677AFEB5931}" type="pres">
      <dgm:prSet presAssocID="{5B605C8F-8BEF-8241-B137-888CC4B2DC15}" presName="text0" presStyleLbl="node1" presStyleIdx="3" presStyleCnt="4" custScaleX="234811" custScaleY="146390" custRadScaleRad="136968" custRadScaleInc="28269">
        <dgm:presLayoutVars>
          <dgm:bulletEnabled val="1"/>
        </dgm:presLayoutVars>
      </dgm:prSet>
      <dgm:spPr/>
    </dgm:pt>
  </dgm:ptLst>
  <dgm:cxnLst>
    <dgm:cxn modelId="{78704636-82CD-214D-8D62-650A1E40BFDA}" type="presOf" srcId="{DCA29FD5-2E27-0F48-98C0-5089830E1136}" destId="{24EF86CB-BB3C-EE4A-8D63-6AA2B9CFE797}" srcOrd="0" destOrd="0" presId="urn:microsoft.com/office/officeart/2008/layout/RadialCluster"/>
    <dgm:cxn modelId="{B2854D39-6C56-4045-BF43-9B5FCE183981}" type="presOf" srcId="{5B605C8F-8BEF-8241-B137-888CC4B2DC15}" destId="{471B17D5-08DD-F44C-A425-0677AFEB5931}" srcOrd="0" destOrd="0" presId="urn:microsoft.com/office/officeart/2008/layout/RadialCluster"/>
    <dgm:cxn modelId="{3A977272-45AF-B840-9824-42557F2644C7}" type="presOf" srcId="{C77D2B37-9B46-CE45-AA61-1D11C5A80D17}" destId="{93073D59-DCEE-E146-8D07-7C8F95F2EB3B}" srcOrd="0" destOrd="0" presId="urn:microsoft.com/office/officeart/2008/layout/RadialCluster"/>
    <dgm:cxn modelId="{189FC275-D45A-F74A-91C4-4EA3DD9D8459}" srcId="{B300D9E8-2877-4A41-B5CC-D6735560A220}" destId="{3CF46C46-5ACC-FB4F-9D10-D635A855C8CC}" srcOrd="0" destOrd="0" parTransId="{DCA29FD5-2E27-0F48-98C0-5089830E1136}" sibTransId="{F0147850-8D95-134C-BAAD-5B46C6EE16E4}"/>
    <dgm:cxn modelId="{4F6C0179-DAD0-6442-AA88-82E0F7A8E483}" srcId="{B300D9E8-2877-4A41-B5CC-D6735560A220}" destId="{5B605C8F-8BEF-8241-B137-888CC4B2DC15}" srcOrd="2" destOrd="0" parTransId="{9234D9CA-1CFB-BE4C-B7F2-FCE18D24F801}" sibTransId="{2748A13C-A61D-F542-ABB3-889B4831AD91}"/>
    <dgm:cxn modelId="{B497AD7C-B935-F54F-A62C-6A7156D53BF6}" srcId="{C77D2B37-9B46-CE45-AA61-1D11C5A80D17}" destId="{B300D9E8-2877-4A41-B5CC-D6735560A220}" srcOrd="0" destOrd="0" parTransId="{DEF37208-A82D-B24B-ADEB-C8DB34B224A2}" sibTransId="{854FFC69-89D7-564B-9FBA-1E1BD70BEA18}"/>
    <dgm:cxn modelId="{B3DEF77E-BAE6-E541-A137-5F254847A3C9}" type="presOf" srcId="{1D95250A-1DFB-5542-B6AB-DAB3C52D0291}" destId="{0700E98B-D968-5D4A-84E8-8E9B9A58B1F4}" srcOrd="0" destOrd="0" presId="urn:microsoft.com/office/officeart/2008/layout/RadialCluster"/>
    <dgm:cxn modelId="{153E3DB8-A4C5-8C4A-8E06-3B83482F83B5}" type="presOf" srcId="{00A8462B-708D-AC4C-BA24-D20F59067AA8}" destId="{3AB574AE-6C3A-B94C-B0FB-08E8082B94F9}" srcOrd="0" destOrd="0" presId="urn:microsoft.com/office/officeart/2008/layout/RadialCluster"/>
    <dgm:cxn modelId="{980CC8D5-7944-CC40-8275-D50B763FA809}" type="presOf" srcId="{9234D9CA-1CFB-BE4C-B7F2-FCE18D24F801}" destId="{DAE87EC9-2948-EE4C-A53E-8BD735D0084C}" srcOrd="0" destOrd="0" presId="urn:microsoft.com/office/officeart/2008/layout/RadialCluster"/>
    <dgm:cxn modelId="{5E72C3DD-1242-B742-989E-A12571CA5813}" srcId="{B300D9E8-2877-4A41-B5CC-D6735560A220}" destId="{1D95250A-1DFB-5542-B6AB-DAB3C52D0291}" srcOrd="1" destOrd="0" parTransId="{00A8462B-708D-AC4C-BA24-D20F59067AA8}" sibTransId="{8A1BDAA4-06A6-DF4E-B253-1A0DB5DE83E3}"/>
    <dgm:cxn modelId="{7D50A6EC-2495-7D48-AEDD-E19F48CB7110}" type="presOf" srcId="{B300D9E8-2877-4A41-B5CC-D6735560A220}" destId="{3F4EE6CD-B512-A648-A4F0-CA2A12F9A38F}" srcOrd="0" destOrd="0" presId="urn:microsoft.com/office/officeart/2008/layout/RadialCluster"/>
    <dgm:cxn modelId="{CEB7BAFD-5025-7A4E-ADCE-736B4D32A9B9}" type="presOf" srcId="{3CF46C46-5ACC-FB4F-9D10-D635A855C8CC}" destId="{BD47E5AD-9B9F-994B-A283-396DB16C1ADF}" srcOrd="0" destOrd="0" presId="urn:microsoft.com/office/officeart/2008/layout/RadialCluster"/>
    <dgm:cxn modelId="{6AE89EB4-6A64-2543-ACE1-1EF3DCA32EA9}" type="presParOf" srcId="{93073D59-DCEE-E146-8D07-7C8F95F2EB3B}" destId="{E951E83B-8D82-514C-978C-AA697F51B58B}" srcOrd="0" destOrd="0" presId="urn:microsoft.com/office/officeart/2008/layout/RadialCluster"/>
    <dgm:cxn modelId="{BB1DEA11-390B-1F4D-863A-6FA1C44EF61F}" type="presParOf" srcId="{E951E83B-8D82-514C-978C-AA697F51B58B}" destId="{3F4EE6CD-B512-A648-A4F0-CA2A12F9A38F}" srcOrd="0" destOrd="0" presId="urn:microsoft.com/office/officeart/2008/layout/RadialCluster"/>
    <dgm:cxn modelId="{95CD402A-71D7-1B42-9561-6431ACAC0B95}" type="presParOf" srcId="{E951E83B-8D82-514C-978C-AA697F51B58B}" destId="{24EF86CB-BB3C-EE4A-8D63-6AA2B9CFE797}" srcOrd="1" destOrd="0" presId="urn:microsoft.com/office/officeart/2008/layout/RadialCluster"/>
    <dgm:cxn modelId="{7D263574-A664-0C40-9157-E41D732FF6FF}" type="presParOf" srcId="{E951E83B-8D82-514C-978C-AA697F51B58B}" destId="{BD47E5AD-9B9F-994B-A283-396DB16C1ADF}" srcOrd="2" destOrd="0" presId="urn:microsoft.com/office/officeart/2008/layout/RadialCluster"/>
    <dgm:cxn modelId="{83B2632C-8616-364C-BCB4-334F14574199}" type="presParOf" srcId="{E951E83B-8D82-514C-978C-AA697F51B58B}" destId="{3AB574AE-6C3A-B94C-B0FB-08E8082B94F9}" srcOrd="3" destOrd="0" presId="urn:microsoft.com/office/officeart/2008/layout/RadialCluster"/>
    <dgm:cxn modelId="{6595AD2D-57E2-AD4E-8841-14BB9E011A59}" type="presParOf" srcId="{E951E83B-8D82-514C-978C-AA697F51B58B}" destId="{0700E98B-D968-5D4A-84E8-8E9B9A58B1F4}" srcOrd="4" destOrd="0" presId="urn:microsoft.com/office/officeart/2008/layout/RadialCluster"/>
    <dgm:cxn modelId="{0207C45F-C173-EE45-A565-F692E7E39D65}" type="presParOf" srcId="{E951E83B-8D82-514C-978C-AA697F51B58B}" destId="{DAE87EC9-2948-EE4C-A53E-8BD735D0084C}" srcOrd="5" destOrd="0" presId="urn:microsoft.com/office/officeart/2008/layout/RadialCluster"/>
    <dgm:cxn modelId="{9A78CB78-302E-F548-8A78-497D959F06AF}" type="presParOf" srcId="{E951E83B-8D82-514C-978C-AA697F51B58B}" destId="{471B17D5-08DD-F44C-A425-0677AFEB5931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7D2B37-9B46-CE45-AA61-1D11C5A80D17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00D9E8-2877-4A41-B5CC-D6735560A220}">
      <dgm:prSet phldrT="[Text]"/>
      <dgm:spPr/>
      <dgm:t>
        <a:bodyPr/>
        <a:lstStyle/>
        <a:p>
          <a:r>
            <a:rPr lang="en-US" dirty="0"/>
            <a:t>Error-free Internet</a:t>
          </a:r>
        </a:p>
      </dgm:t>
    </dgm:pt>
    <dgm:pt modelId="{DEF37208-A82D-B24B-ADEB-C8DB34B224A2}" type="parTrans" cxnId="{B497AD7C-B935-F54F-A62C-6A7156D53BF6}">
      <dgm:prSet/>
      <dgm:spPr/>
      <dgm:t>
        <a:bodyPr/>
        <a:lstStyle/>
        <a:p>
          <a:endParaRPr lang="en-US"/>
        </a:p>
      </dgm:t>
    </dgm:pt>
    <dgm:pt modelId="{854FFC69-89D7-564B-9FBA-1E1BD70BEA18}" type="sibTrans" cxnId="{B497AD7C-B935-F54F-A62C-6A7156D53BF6}">
      <dgm:prSet/>
      <dgm:spPr/>
      <dgm:t>
        <a:bodyPr/>
        <a:lstStyle/>
        <a:p>
          <a:endParaRPr lang="en-US"/>
        </a:p>
      </dgm:t>
    </dgm:pt>
    <dgm:pt modelId="{5B605C8F-8BEF-8241-B137-888CC4B2DC15}">
      <dgm:prSet phldrT="[Text]"/>
      <dgm:spPr/>
      <dgm:t>
        <a:bodyPr/>
        <a:lstStyle/>
        <a:p>
          <a:r>
            <a:rPr lang="en-US" dirty="0"/>
            <a:t>Configuration Synthesis</a:t>
          </a:r>
        </a:p>
      </dgm:t>
    </dgm:pt>
    <dgm:pt modelId="{9234D9CA-1CFB-BE4C-B7F2-FCE18D24F801}" type="parTrans" cxnId="{4F6C0179-DAD0-6442-AA88-82E0F7A8E483}">
      <dgm:prSet/>
      <dgm:spPr/>
      <dgm:t>
        <a:bodyPr/>
        <a:lstStyle/>
        <a:p>
          <a:endParaRPr lang="en-US"/>
        </a:p>
      </dgm:t>
    </dgm:pt>
    <dgm:pt modelId="{2748A13C-A61D-F542-ABB3-889B4831AD91}" type="sibTrans" cxnId="{4F6C0179-DAD0-6442-AA88-82E0F7A8E483}">
      <dgm:prSet/>
      <dgm:spPr/>
      <dgm:t>
        <a:bodyPr/>
        <a:lstStyle/>
        <a:p>
          <a:endParaRPr lang="en-US"/>
        </a:p>
      </dgm:t>
    </dgm:pt>
    <dgm:pt modelId="{3CF46C46-5ACC-FB4F-9D10-D635A855C8CC}">
      <dgm:prSet phldrT="[Text]"/>
      <dgm:spPr/>
      <dgm:t>
        <a:bodyPr/>
        <a:lstStyle/>
        <a:p>
          <a:r>
            <a:rPr lang="en-US" dirty="0"/>
            <a:t>Development Tools</a:t>
          </a:r>
        </a:p>
      </dgm:t>
    </dgm:pt>
    <dgm:pt modelId="{F0147850-8D95-134C-BAAD-5B46C6EE16E4}" type="sibTrans" cxnId="{189FC275-D45A-F74A-91C4-4EA3DD9D8459}">
      <dgm:prSet/>
      <dgm:spPr/>
      <dgm:t>
        <a:bodyPr/>
        <a:lstStyle/>
        <a:p>
          <a:endParaRPr lang="en-US"/>
        </a:p>
      </dgm:t>
    </dgm:pt>
    <dgm:pt modelId="{DCA29FD5-2E27-0F48-98C0-5089830E1136}" type="parTrans" cxnId="{189FC275-D45A-F74A-91C4-4EA3DD9D8459}">
      <dgm:prSet/>
      <dgm:spPr/>
      <dgm:t>
        <a:bodyPr/>
        <a:lstStyle/>
        <a:p>
          <a:endParaRPr lang="en-US"/>
        </a:p>
      </dgm:t>
    </dgm:pt>
    <dgm:pt modelId="{1D95250A-1DFB-5542-B6AB-DAB3C52D0291}">
      <dgm:prSet phldrT="[Text]"/>
      <dgm:spPr/>
      <dgm:t>
        <a:bodyPr/>
        <a:lstStyle/>
        <a:p>
          <a:r>
            <a:rPr lang="en-US" dirty="0"/>
            <a:t>Network Verification</a:t>
          </a:r>
        </a:p>
      </dgm:t>
    </dgm:pt>
    <dgm:pt modelId="{00A8462B-708D-AC4C-BA24-D20F59067AA8}" type="parTrans" cxnId="{5E72C3DD-1242-B742-989E-A12571CA5813}">
      <dgm:prSet/>
      <dgm:spPr/>
      <dgm:t>
        <a:bodyPr/>
        <a:lstStyle/>
        <a:p>
          <a:endParaRPr lang="en-US"/>
        </a:p>
      </dgm:t>
    </dgm:pt>
    <dgm:pt modelId="{8A1BDAA4-06A6-DF4E-B253-1A0DB5DE83E3}" type="sibTrans" cxnId="{5E72C3DD-1242-B742-989E-A12571CA5813}">
      <dgm:prSet/>
      <dgm:spPr/>
      <dgm:t>
        <a:bodyPr/>
        <a:lstStyle/>
        <a:p>
          <a:endParaRPr lang="en-US"/>
        </a:p>
      </dgm:t>
    </dgm:pt>
    <dgm:pt modelId="{8E5CF5DC-4627-344E-9C11-C56C500327C4}">
      <dgm:prSet/>
      <dgm:spPr/>
      <dgm:t>
        <a:bodyPr/>
        <a:lstStyle/>
        <a:p>
          <a:r>
            <a:rPr lang="en-US" dirty="0"/>
            <a:t>Templates</a:t>
          </a:r>
        </a:p>
      </dgm:t>
    </dgm:pt>
    <dgm:pt modelId="{34F524C3-49D0-2746-99B5-746B700DCD9D}" type="parTrans" cxnId="{33967BEC-7940-8F45-97FD-A66E2D1BB0E4}">
      <dgm:prSet/>
      <dgm:spPr/>
      <dgm:t>
        <a:bodyPr/>
        <a:lstStyle/>
        <a:p>
          <a:endParaRPr lang="en-US"/>
        </a:p>
      </dgm:t>
    </dgm:pt>
    <dgm:pt modelId="{AD9614F8-3112-4741-9084-FA25540458EA}" type="sibTrans" cxnId="{33967BEC-7940-8F45-97FD-A66E2D1BB0E4}">
      <dgm:prSet/>
      <dgm:spPr/>
      <dgm:t>
        <a:bodyPr/>
        <a:lstStyle/>
        <a:p>
          <a:endParaRPr lang="en-US"/>
        </a:p>
      </dgm:t>
    </dgm:pt>
    <dgm:pt modelId="{AA69B033-D2B2-D547-9D05-BA00FB58175F}">
      <dgm:prSet/>
      <dgm:spPr/>
      <dgm:t>
        <a:bodyPr/>
        <a:lstStyle/>
        <a:p>
          <a:r>
            <a:rPr lang="en-US" dirty="0"/>
            <a:t>Writing Assistant</a:t>
          </a:r>
        </a:p>
      </dgm:t>
    </dgm:pt>
    <dgm:pt modelId="{929F5869-B29A-EB46-A1FC-18D5A1EABCA6}" type="parTrans" cxnId="{7BCC6BE4-01E3-9043-97D1-D4473A0FDA00}">
      <dgm:prSet/>
      <dgm:spPr/>
      <dgm:t>
        <a:bodyPr/>
        <a:lstStyle/>
        <a:p>
          <a:endParaRPr lang="en-US"/>
        </a:p>
      </dgm:t>
    </dgm:pt>
    <dgm:pt modelId="{8A9F42FA-D505-FD4C-947D-E4DE6A4EDF6E}" type="sibTrans" cxnId="{7BCC6BE4-01E3-9043-97D1-D4473A0FDA00}">
      <dgm:prSet/>
      <dgm:spPr/>
      <dgm:t>
        <a:bodyPr/>
        <a:lstStyle/>
        <a:p>
          <a:endParaRPr lang="en-US"/>
        </a:p>
      </dgm:t>
    </dgm:pt>
    <dgm:pt modelId="{311EEBE4-73E0-F245-BFDB-202D4E292E8C}" type="pres">
      <dgm:prSet presAssocID="{C77D2B37-9B46-CE45-AA61-1D11C5A80D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A4F12AB-F60B-F448-A803-0A67C9162D5F}" type="pres">
      <dgm:prSet presAssocID="{B300D9E8-2877-4A41-B5CC-D6735560A220}" presName="hierRoot1" presStyleCnt="0">
        <dgm:presLayoutVars>
          <dgm:hierBranch val="init"/>
        </dgm:presLayoutVars>
      </dgm:prSet>
      <dgm:spPr/>
    </dgm:pt>
    <dgm:pt modelId="{A81D315F-8591-694C-86EA-20EC0A67F830}" type="pres">
      <dgm:prSet presAssocID="{B300D9E8-2877-4A41-B5CC-D6735560A220}" presName="rootComposite1" presStyleCnt="0"/>
      <dgm:spPr/>
    </dgm:pt>
    <dgm:pt modelId="{8634529F-968A-BC4F-8F4B-120E918C253D}" type="pres">
      <dgm:prSet presAssocID="{B300D9E8-2877-4A41-B5CC-D6735560A220}" presName="rootText1" presStyleLbl="node0" presStyleIdx="0" presStyleCnt="1">
        <dgm:presLayoutVars>
          <dgm:chPref val="3"/>
        </dgm:presLayoutVars>
      </dgm:prSet>
      <dgm:spPr/>
    </dgm:pt>
    <dgm:pt modelId="{D21A21CA-B610-974B-8F80-DDE9B55865C4}" type="pres">
      <dgm:prSet presAssocID="{B300D9E8-2877-4A41-B5CC-D6735560A220}" presName="rootConnector1" presStyleLbl="node1" presStyleIdx="0" presStyleCnt="0"/>
      <dgm:spPr/>
    </dgm:pt>
    <dgm:pt modelId="{BF5FF395-5ADC-7A41-A88D-476445FED3B3}" type="pres">
      <dgm:prSet presAssocID="{B300D9E8-2877-4A41-B5CC-D6735560A220}" presName="hierChild2" presStyleCnt="0"/>
      <dgm:spPr/>
    </dgm:pt>
    <dgm:pt modelId="{281980B3-29FD-8844-8B9A-13AE6DBE42BD}" type="pres">
      <dgm:prSet presAssocID="{DCA29FD5-2E27-0F48-98C0-5089830E1136}" presName="Name37" presStyleLbl="parChTrans1D2" presStyleIdx="0" presStyleCnt="3"/>
      <dgm:spPr/>
    </dgm:pt>
    <dgm:pt modelId="{50249BCE-A2A9-C446-8CD9-45C72912CAF0}" type="pres">
      <dgm:prSet presAssocID="{3CF46C46-5ACC-FB4F-9D10-D635A855C8CC}" presName="hierRoot2" presStyleCnt="0">
        <dgm:presLayoutVars>
          <dgm:hierBranch/>
        </dgm:presLayoutVars>
      </dgm:prSet>
      <dgm:spPr/>
    </dgm:pt>
    <dgm:pt modelId="{02D18C70-8484-A845-B384-9B9D5A7B5933}" type="pres">
      <dgm:prSet presAssocID="{3CF46C46-5ACC-FB4F-9D10-D635A855C8CC}" presName="rootComposite" presStyleCnt="0"/>
      <dgm:spPr/>
    </dgm:pt>
    <dgm:pt modelId="{123B8EE8-7D9C-DD44-8429-23FE8831F0E1}" type="pres">
      <dgm:prSet presAssocID="{3CF46C46-5ACC-FB4F-9D10-D635A855C8CC}" presName="rootText" presStyleLbl="node2" presStyleIdx="0" presStyleCnt="3">
        <dgm:presLayoutVars>
          <dgm:chPref val="3"/>
        </dgm:presLayoutVars>
      </dgm:prSet>
      <dgm:spPr/>
    </dgm:pt>
    <dgm:pt modelId="{15BC29F5-88EE-C847-9092-8E695D4C8B3B}" type="pres">
      <dgm:prSet presAssocID="{3CF46C46-5ACC-FB4F-9D10-D635A855C8CC}" presName="rootConnector" presStyleLbl="node2" presStyleIdx="0" presStyleCnt="3"/>
      <dgm:spPr/>
    </dgm:pt>
    <dgm:pt modelId="{F8533503-0179-DD4B-AA81-D62763CA4C18}" type="pres">
      <dgm:prSet presAssocID="{3CF46C46-5ACC-FB4F-9D10-D635A855C8CC}" presName="hierChild4" presStyleCnt="0"/>
      <dgm:spPr/>
    </dgm:pt>
    <dgm:pt modelId="{27AC64C1-C179-0F4C-8E23-196AD35641D0}" type="pres">
      <dgm:prSet presAssocID="{34F524C3-49D0-2746-99B5-746B700DCD9D}" presName="Name35" presStyleLbl="parChTrans1D3" presStyleIdx="0" presStyleCnt="2"/>
      <dgm:spPr/>
    </dgm:pt>
    <dgm:pt modelId="{E2449C77-3915-3143-A487-1F11E5927E6D}" type="pres">
      <dgm:prSet presAssocID="{8E5CF5DC-4627-344E-9C11-C56C500327C4}" presName="hierRoot2" presStyleCnt="0">
        <dgm:presLayoutVars>
          <dgm:hierBranch val="init"/>
        </dgm:presLayoutVars>
      </dgm:prSet>
      <dgm:spPr/>
    </dgm:pt>
    <dgm:pt modelId="{FD8DB2E0-B846-4145-9E54-7278C7769348}" type="pres">
      <dgm:prSet presAssocID="{8E5CF5DC-4627-344E-9C11-C56C500327C4}" presName="rootComposite" presStyleCnt="0"/>
      <dgm:spPr/>
    </dgm:pt>
    <dgm:pt modelId="{5E6D477C-1977-3F46-A1E3-3A413DD47672}" type="pres">
      <dgm:prSet presAssocID="{8E5CF5DC-4627-344E-9C11-C56C500327C4}" presName="rootText" presStyleLbl="node3" presStyleIdx="0" presStyleCnt="2" custLinFactNeighborX="19383" custLinFactNeighborY="3269">
        <dgm:presLayoutVars>
          <dgm:chPref val="3"/>
        </dgm:presLayoutVars>
      </dgm:prSet>
      <dgm:spPr/>
    </dgm:pt>
    <dgm:pt modelId="{6272BDCE-156D-C244-8391-C6F135FD0F80}" type="pres">
      <dgm:prSet presAssocID="{8E5CF5DC-4627-344E-9C11-C56C500327C4}" presName="rootConnector" presStyleLbl="node3" presStyleIdx="0" presStyleCnt="2"/>
      <dgm:spPr/>
    </dgm:pt>
    <dgm:pt modelId="{D1713F0D-DE4A-9C44-B872-FE041980AAC1}" type="pres">
      <dgm:prSet presAssocID="{8E5CF5DC-4627-344E-9C11-C56C500327C4}" presName="hierChild4" presStyleCnt="0"/>
      <dgm:spPr/>
    </dgm:pt>
    <dgm:pt modelId="{950A51D6-719C-8C44-B2A3-D4E51A6BC796}" type="pres">
      <dgm:prSet presAssocID="{8E5CF5DC-4627-344E-9C11-C56C500327C4}" presName="hierChild5" presStyleCnt="0"/>
      <dgm:spPr/>
    </dgm:pt>
    <dgm:pt modelId="{8B30C51E-9F5F-7C4C-A86E-E21210221F6D}" type="pres">
      <dgm:prSet presAssocID="{929F5869-B29A-EB46-A1FC-18D5A1EABCA6}" presName="Name35" presStyleLbl="parChTrans1D3" presStyleIdx="1" presStyleCnt="2"/>
      <dgm:spPr/>
    </dgm:pt>
    <dgm:pt modelId="{F260715D-196E-224D-8B17-ADBBA16FE6DF}" type="pres">
      <dgm:prSet presAssocID="{AA69B033-D2B2-D547-9D05-BA00FB58175F}" presName="hierRoot2" presStyleCnt="0">
        <dgm:presLayoutVars>
          <dgm:hierBranch val="init"/>
        </dgm:presLayoutVars>
      </dgm:prSet>
      <dgm:spPr/>
    </dgm:pt>
    <dgm:pt modelId="{B8AD0C6C-C53D-6E43-B398-F479486CC45F}" type="pres">
      <dgm:prSet presAssocID="{AA69B033-D2B2-D547-9D05-BA00FB58175F}" presName="rootComposite" presStyleCnt="0"/>
      <dgm:spPr/>
    </dgm:pt>
    <dgm:pt modelId="{267995E7-3AAB-2247-8490-CA63F20EE0EC}" type="pres">
      <dgm:prSet presAssocID="{AA69B033-D2B2-D547-9D05-BA00FB58175F}" presName="rootText" presStyleLbl="node3" presStyleIdx="1" presStyleCnt="2" custLinFactNeighborX="20037" custLinFactNeighborY="3377">
        <dgm:presLayoutVars>
          <dgm:chPref val="3"/>
        </dgm:presLayoutVars>
      </dgm:prSet>
      <dgm:spPr/>
    </dgm:pt>
    <dgm:pt modelId="{F7387F15-F252-EE43-AF36-1C92B31A112B}" type="pres">
      <dgm:prSet presAssocID="{AA69B033-D2B2-D547-9D05-BA00FB58175F}" presName="rootConnector" presStyleLbl="node3" presStyleIdx="1" presStyleCnt="2"/>
      <dgm:spPr/>
    </dgm:pt>
    <dgm:pt modelId="{9CCFFD40-608C-F24B-8BB4-20B3E555B063}" type="pres">
      <dgm:prSet presAssocID="{AA69B033-D2B2-D547-9D05-BA00FB58175F}" presName="hierChild4" presStyleCnt="0"/>
      <dgm:spPr/>
    </dgm:pt>
    <dgm:pt modelId="{60A70326-2D6C-E740-921F-A5C0D024FAE1}" type="pres">
      <dgm:prSet presAssocID="{AA69B033-D2B2-D547-9D05-BA00FB58175F}" presName="hierChild5" presStyleCnt="0"/>
      <dgm:spPr/>
    </dgm:pt>
    <dgm:pt modelId="{A8CBB6A5-E338-B447-A9E1-22F3A9F3A59D}" type="pres">
      <dgm:prSet presAssocID="{3CF46C46-5ACC-FB4F-9D10-D635A855C8CC}" presName="hierChild5" presStyleCnt="0"/>
      <dgm:spPr/>
    </dgm:pt>
    <dgm:pt modelId="{95A54F02-BDA4-B049-B10C-3D4772E9825C}" type="pres">
      <dgm:prSet presAssocID="{00A8462B-708D-AC4C-BA24-D20F59067AA8}" presName="Name37" presStyleLbl="parChTrans1D2" presStyleIdx="1" presStyleCnt="3"/>
      <dgm:spPr/>
    </dgm:pt>
    <dgm:pt modelId="{D0348642-F966-2B41-B242-AC46F1346F56}" type="pres">
      <dgm:prSet presAssocID="{1D95250A-1DFB-5542-B6AB-DAB3C52D0291}" presName="hierRoot2" presStyleCnt="0">
        <dgm:presLayoutVars>
          <dgm:hierBranch val="init"/>
        </dgm:presLayoutVars>
      </dgm:prSet>
      <dgm:spPr/>
    </dgm:pt>
    <dgm:pt modelId="{B6957DA3-3D13-614F-921F-03F00F35948C}" type="pres">
      <dgm:prSet presAssocID="{1D95250A-1DFB-5542-B6AB-DAB3C52D0291}" presName="rootComposite" presStyleCnt="0"/>
      <dgm:spPr/>
    </dgm:pt>
    <dgm:pt modelId="{1090074B-385E-0848-9D41-AA21099BA9F9}" type="pres">
      <dgm:prSet presAssocID="{1D95250A-1DFB-5542-B6AB-DAB3C52D0291}" presName="rootText" presStyleLbl="node2" presStyleIdx="1" presStyleCnt="3">
        <dgm:presLayoutVars>
          <dgm:chPref val="3"/>
        </dgm:presLayoutVars>
      </dgm:prSet>
      <dgm:spPr/>
    </dgm:pt>
    <dgm:pt modelId="{46D9B197-DDF1-E64B-ACF3-A2449BE890F5}" type="pres">
      <dgm:prSet presAssocID="{1D95250A-1DFB-5542-B6AB-DAB3C52D0291}" presName="rootConnector" presStyleLbl="node2" presStyleIdx="1" presStyleCnt="3"/>
      <dgm:spPr/>
    </dgm:pt>
    <dgm:pt modelId="{97E8C602-BAE5-1547-935D-CF1319959E1D}" type="pres">
      <dgm:prSet presAssocID="{1D95250A-1DFB-5542-B6AB-DAB3C52D0291}" presName="hierChild4" presStyleCnt="0"/>
      <dgm:spPr/>
    </dgm:pt>
    <dgm:pt modelId="{4FA42273-8939-6648-9CFD-29873E86F675}" type="pres">
      <dgm:prSet presAssocID="{1D95250A-1DFB-5542-B6AB-DAB3C52D0291}" presName="hierChild5" presStyleCnt="0"/>
      <dgm:spPr/>
    </dgm:pt>
    <dgm:pt modelId="{2D65B141-8901-0742-A363-EBA72386511A}" type="pres">
      <dgm:prSet presAssocID="{9234D9CA-1CFB-BE4C-B7F2-FCE18D24F801}" presName="Name37" presStyleLbl="parChTrans1D2" presStyleIdx="2" presStyleCnt="3"/>
      <dgm:spPr/>
    </dgm:pt>
    <dgm:pt modelId="{B224D331-CE80-4744-9660-7A9C4B26E14D}" type="pres">
      <dgm:prSet presAssocID="{5B605C8F-8BEF-8241-B137-888CC4B2DC15}" presName="hierRoot2" presStyleCnt="0">
        <dgm:presLayoutVars>
          <dgm:hierBranch val="init"/>
        </dgm:presLayoutVars>
      </dgm:prSet>
      <dgm:spPr/>
    </dgm:pt>
    <dgm:pt modelId="{34FE3111-F9DB-B842-ADB3-60C311930941}" type="pres">
      <dgm:prSet presAssocID="{5B605C8F-8BEF-8241-B137-888CC4B2DC15}" presName="rootComposite" presStyleCnt="0"/>
      <dgm:spPr/>
    </dgm:pt>
    <dgm:pt modelId="{63668DEA-7A74-8F44-8510-7A91638A7A67}" type="pres">
      <dgm:prSet presAssocID="{5B605C8F-8BEF-8241-B137-888CC4B2DC15}" presName="rootText" presStyleLbl="node2" presStyleIdx="2" presStyleCnt="3">
        <dgm:presLayoutVars>
          <dgm:chPref val="3"/>
        </dgm:presLayoutVars>
      </dgm:prSet>
      <dgm:spPr/>
    </dgm:pt>
    <dgm:pt modelId="{40812218-FDF6-0945-934D-8FAA6EDACA8F}" type="pres">
      <dgm:prSet presAssocID="{5B605C8F-8BEF-8241-B137-888CC4B2DC15}" presName="rootConnector" presStyleLbl="node2" presStyleIdx="2" presStyleCnt="3"/>
      <dgm:spPr/>
    </dgm:pt>
    <dgm:pt modelId="{33591408-02AB-2E4D-86FD-0C727B2F6F58}" type="pres">
      <dgm:prSet presAssocID="{5B605C8F-8BEF-8241-B137-888CC4B2DC15}" presName="hierChild4" presStyleCnt="0"/>
      <dgm:spPr/>
    </dgm:pt>
    <dgm:pt modelId="{0128A8CA-3ED9-6849-9379-F478F2FFF110}" type="pres">
      <dgm:prSet presAssocID="{5B605C8F-8BEF-8241-B137-888CC4B2DC15}" presName="hierChild5" presStyleCnt="0"/>
      <dgm:spPr/>
    </dgm:pt>
    <dgm:pt modelId="{EBFF38F1-A1DF-0E4D-8F69-F4BB3212F98B}" type="pres">
      <dgm:prSet presAssocID="{B300D9E8-2877-4A41-B5CC-D6735560A220}" presName="hierChild3" presStyleCnt="0"/>
      <dgm:spPr/>
    </dgm:pt>
  </dgm:ptLst>
  <dgm:cxnLst>
    <dgm:cxn modelId="{E583ED04-57D4-A742-9E57-C6D0CFBD3B47}" type="presOf" srcId="{8E5CF5DC-4627-344E-9C11-C56C500327C4}" destId="{6272BDCE-156D-C244-8391-C6F135FD0F80}" srcOrd="1" destOrd="0" presId="urn:microsoft.com/office/officeart/2005/8/layout/orgChart1"/>
    <dgm:cxn modelId="{CC1B6F16-D3FB-3647-9B7B-9721015D4C98}" type="presOf" srcId="{3CF46C46-5ACC-FB4F-9D10-D635A855C8CC}" destId="{15BC29F5-88EE-C847-9092-8E695D4C8B3B}" srcOrd="1" destOrd="0" presId="urn:microsoft.com/office/officeart/2005/8/layout/orgChart1"/>
    <dgm:cxn modelId="{3C5E2718-96FA-5848-B2DF-B50CB5E9BE59}" type="presOf" srcId="{AA69B033-D2B2-D547-9D05-BA00FB58175F}" destId="{F7387F15-F252-EE43-AF36-1C92B31A112B}" srcOrd="1" destOrd="0" presId="urn:microsoft.com/office/officeart/2005/8/layout/orgChart1"/>
    <dgm:cxn modelId="{82559B21-67B7-3044-81AB-62E37544B853}" type="presOf" srcId="{C77D2B37-9B46-CE45-AA61-1D11C5A80D17}" destId="{311EEBE4-73E0-F245-BFDB-202D4E292E8C}" srcOrd="0" destOrd="0" presId="urn:microsoft.com/office/officeart/2005/8/layout/orgChart1"/>
    <dgm:cxn modelId="{0FA82C22-2D93-484D-A469-CA8941AC90F3}" type="presOf" srcId="{B300D9E8-2877-4A41-B5CC-D6735560A220}" destId="{D21A21CA-B610-974B-8F80-DDE9B55865C4}" srcOrd="1" destOrd="0" presId="urn:microsoft.com/office/officeart/2005/8/layout/orgChart1"/>
    <dgm:cxn modelId="{489CA639-1556-854D-8EC1-5DDEA50C6CCA}" type="presOf" srcId="{B300D9E8-2877-4A41-B5CC-D6735560A220}" destId="{8634529F-968A-BC4F-8F4B-120E918C253D}" srcOrd="0" destOrd="0" presId="urn:microsoft.com/office/officeart/2005/8/layout/orgChart1"/>
    <dgm:cxn modelId="{1081A945-FA1F-994A-ADCA-B7FCC1364E98}" type="presOf" srcId="{8E5CF5DC-4627-344E-9C11-C56C500327C4}" destId="{5E6D477C-1977-3F46-A1E3-3A413DD47672}" srcOrd="0" destOrd="0" presId="urn:microsoft.com/office/officeart/2005/8/layout/orgChart1"/>
    <dgm:cxn modelId="{EBEF9E48-0658-934A-B6A9-892126A9D003}" type="presOf" srcId="{1D95250A-1DFB-5542-B6AB-DAB3C52D0291}" destId="{46D9B197-DDF1-E64B-ACF3-A2449BE890F5}" srcOrd="1" destOrd="0" presId="urn:microsoft.com/office/officeart/2005/8/layout/orgChart1"/>
    <dgm:cxn modelId="{189FC275-D45A-F74A-91C4-4EA3DD9D8459}" srcId="{B300D9E8-2877-4A41-B5CC-D6735560A220}" destId="{3CF46C46-5ACC-FB4F-9D10-D635A855C8CC}" srcOrd="0" destOrd="0" parTransId="{DCA29FD5-2E27-0F48-98C0-5089830E1136}" sibTransId="{F0147850-8D95-134C-BAAD-5B46C6EE16E4}"/>
    <dgm:cxn modelId="{4F6C0179-DAD0-6442-AA88-82E0F7A8E483}" srcId="{B300D9E8-2877-4A41-B5CC-D6735560A220}" destId="{5B605C8F-8BEF-8241-B137-888CC4B2DC15}" srcOrd="2" destOrd="0" parTransId="{9234D9CA-1CFB-BE4C-B7F2-FCE18D24F801}" sibTransId="{2748A13C-A61D-F542-ABB3-889B4831AD91}"/>
    <dgm:cxn modelId="{3D690B7A-4634-3049-A31E-34B379A01895}" type="presOf" srcId="{AA69B033-D2B2-D547-9D05-BA00FB58175F}" destId="{267995E7-3AAB-2247-8490-CA63F20EE0EC}" srcOrd="0" destOrd="0" presId="urn:microsoft.com/office/officeart/2005/8/layout/orgChart1"/>
    <dgm:cxn modelId="{B497AD7C-B935-F54F-A62C-6A7156D53BF6}" srcId="{C77D2B37-9B46-CE45-AA61-1D11C5A80D17}" destId="{B300D9E8-2877-4A41-B5CC-D6735560A220}" srcOrd="0" destOrd="0" parTransId="{DEF37208-A82D-B24B-ADEB-C8DB34B224A2}" sibTransId="{854FFC69-89D7-564B-9FBA-1E1BD70BEA18}"/>
    <dgm:cxn modelId="{288675AC-4162-4749-8784-9AE443776C74}" type="presOf" srcId="{3CF46C46-5ACC-FB4F-9D10-D635A855C8CC}" destId="{123B8EE8-7D9C-DD44-8429-23FE8831F0E1}" srcOrd="0" destOrd="0" presId="urn:microsoft.com/office/officeart/2005/8/layout/orgChart1"/>
    <dgm:cxn modelId="{8FDA95C0-3D68-9648-994C-C201452AAF7E}" type="presOf" srcId="{34F524C3-49D0-2746-99B5-746B700DCD9D}" destId="{27AC64C1-C179-0F4C-8E23-196AD35641D0}" srcOrd="0" destOrd="0" presId="urn:microsoft.com/office/officeart/2005/8/layout/orgChart1"/>
    <dgm:cxn modelId="{5D0C13C2-E66C-B94A-B059-499C977048A2}" type="presOf" srcId="{929F5869-B29A-EB46-A1FC-18D5A1EABCA6}" destId="{8B30C51E-9F5F-7C4C-A86E-E21210221F6D}" srcOrd="0" destOrd="0" presId="urn:microsoft.com/office/officeart/2005/8/layout/orgChart1"/>
    <dgm:cxn modelId="{1BEC1AC3-F299-DD49-A842-7D0D29774EB5}" type="presOf" srcId="{DCA29FD5-2E27-0F48-98C0-5089830E1136}" destId="{281980B3-29FD-8844-8B9A-13AE6DBE42BD}" srcOrd="0" destOrd="0" presId="urn:microsoft.com/office/officeart/2005/8/layout/orgChart1"/>
    <dgm:cxn modelId="{D1C804C9-9987-CA4F-B24E-D4C9C6D35E64}" type="presOf" srcId="{9234D9CA-1CFB-BE4C-B7F2-FCE18D24F801}" destId="{2D65B141-8901-0742-A363-EBA72386511A}" srcOrd="0" destOrd="0" presId="urn:microsoft.com/office/officeart/2005/8/layout/orgChart1"/>
    <dgm:cxn modelId="{A6C8A7CA-2B7C-EB45-8267-33473B5A0354}" type="presOf" srcId="{1D95250A-1DFB-5542-B6AB-DAB3C52D0291}" destId="{1090074B-385E-0848-9D41-AA21099BA9F9}" srcOrd="0" destOrd="0" presId="urn:microsoft.com/office/officeart/2005/8/layout/orgChart1"/>
    <dgm:cxn modelId="{A1F26FDA-50DA-8B43-BF5E-8AB5B4EBFEA4}" type="presOf" srcId="{5B605C8F-8BEF-8241-B137-888CC4B2DC15}" destId="{63668DEA-7A74-8F44-8510-7A91638A7A67}" srcOrd="0" destOrd="0" presId="urn:microsoft.com/office/officeart/2005/8/layout/orgChart1"/>
    <dgm:cxn modelId="{5E72C3DD-1242-B742-989E-A12571CA5813}" srcId="{B300D9E8-2877-4A41-B5CC-D6735560A220}" destId="{1D95250A-1DFB-5542-B6AB-DAB3C52D0291}" srcOrd="1" destOrd="0" parTransId="{00A8462B-708D-AC4C-BA24-D20F59067AA8}" sibTransId="{8A1BDAA4-06A6-DF4E-B253-1A0DB5DE83E3}"/>
    <dgm:cxn modelId="{7BCC6BE4-01E3-9043-97D1-D4473A0FDA00}" srcId="{3CF46C46-5ACC-FB4F-9D10-D635A855C8CC}" destId="{AA69B033-D2B2-D547-9D05-BA00FB58175F}" srcOrd="1" destOrd="0" parTransId="{929F5869-B29A-EB46-A1FC-18D5A1EABCA6}" sibTransId="{8A9F42FA-D505-FD4C-947D-E4DE6A4EDF6E}"/>
    <dgm:cxn modelId="{01B8A7E8-92B9-4F45-8575-C31C787DBB1E}" type="presOf" srcId="{5B605C8F-8BEF-8241-B137-888CC4B2DC15}" destId="{40812218-FDF6-0945-934D-8FAA6EDACA8F}" srcOrd="1" destOrd="0" presId="urn:microsoft.com/office/officeart/2005/8/layout/orgChart1"/>
    <dgm:cxn modelId="{33967BEC-7940-8F45-97FD-A66E2D1BB0E4}" srcId="{3CF46C46-5ACC-FB4F-9D10-D635A855C8CC}" destId="{8E5CF5DC-4627-344E-9C11-C56C500327C4}" srcOrd="0" destOrd="0" parTransId="{34F524C3-49D0-2746-99B5-746B700DCD9D}" sibTransId="{AD9614F8-3112-4741-9084-FA25540458EA}"/>
    <dgm:cxn modelId="{1DE735F6-0E84-4D45-87B7-6D80DE841F80}" type="presOf" srcId="{00A8462B-708D-AC4C-BA24-D20F59067AA8}" destId="{95A54F02-BDA4-B049-B10C-3D4772E9825C}" srcOrd="0" destOrd="0" presId="urn:microsoft.com/office/officeart/2005/8/layout/orgChart1"/>
    <dgm:cxn modelId="{8FA6FD63-5C1D-FA40-A4AF-AAF37F1B836F}" type="presParOf" srcId="{311EEBE4-73E0-F245-BFDB-202D4E292E8C}" destId="{1A4F12AB-F60B-F448-A803-0A67C9162D5F}" srcOrd="0" destOrd="0" presId="urn:microsoft.com/office/officeart/2005/8/layout/orgChart1"/>
    <dgm:cxn modelId="{9D0625A1-C92B-0541-B8BE-B20998003D17}" type="presParOf" srcId="{1A4F12AB-F60B-F448-A803-0A67C9162D5F}" destId="{A81D315F-8591-694C-86EA-20EC0A67F830}" srcOrd="0" destOrd="0" presId="urn:microsoft.com/office/officeart/2005/8/layout/orgChart1"/>
    <dgm:cxn modelId="{7796D106-81E5-1445-A8CF-25801FCFBB1D}" type="presParOf" srcId="{A81D315F-8591-694C-86EA-20EC0A67F830}" destId="{8634529F-968A-BC4F-8F4B-120E918C253D}" srcOrd="0" destOrd="0" presId="urn:microsoft.com/office/officeart/2005/8/layout/orgChart1"/>
    <dgm:cxn modelId="{AE7EE796-E9DD-244C-A88D-5D4B701A493B}" type="presParOf" srcId="{A81D315F-8591-694C-86EA-20EC0A67F830}" destId="{D21A21CA-B610-974B-8F80-DDE9B55865C4}" srcOrd="1" destOrd="0" presId="urn:microsoft.com/office/officeart/2005/8/layout/orgChart1"/>
    <dgm:cxn modelId="{8E77866A-8CC1-7440-BA84-18F11547D977}" type="presParOf" srcId="{1A4F12AB-F60B-F448-A803-0A67C9162D5F}" destId="{BF5FF395-5ADC-7A41-A88D-476445FED3B3}" srcOrd="1" destOrd="0" presId="urn:microsoft.com/office/officeart/2005/8/layout/orgChart1"/>
    <dgm:cxn modelId="{49C631E1-ABAF-6348-A027-EF01F86E7768}" type="presParOf" srcId="{BF5FF395-5ADC-7A41-A88D-476445FED3B3}" destId="{281980B3-29FD-8844-8B9A-13AE6DBE42BD}" srcOrd="0" destOrd="0" presId="urn:microsoft.com/office/officeart/2005/8/layout/orgChart1"/>
    <dgm:cxn modelId="{4E3ED57E-F6AF-E64C-9D94-752301E17128}" type="presParOf" srcId="{BF5FF395-5ADC-7A41-A88D-476445FED3B3}" destId="{50249BCE-A2A9-C446-8CD9-45C72912CAF0}" srcOrd="1" destOrd="0" presId="urn:microsoft.com/office/officeart/2005/8/layout/orgChart1"/>
    <dgm:cxn modelId="{A6FC42EC-1A0B-0C41-AF0B-35431786429B}" type="presParOf" srcId="{50249BCE-A2A9-C446-8CD9-45C72912CAF0}" destId="{02D18C70-8484-A845-B384-9B9D5A7B5933}" srcOrd="0" destOrd="0" presId="urn:microsoft.com/office/officeart/2005/8/layout/orgChart1"/>
    <dgm:cxn modelId="{98EEE9B5-D0F5-4A46-97A2-5505E0EC47C7}" type="presParOf" srcId="{02D18C70-8484-A845-B384-9B9D5A7B5933}" destId="{123B8EE8-7D9C-DD44-8429-23FE8831F0E1}" srcOrd="0" destOrd="0" presId="urn:microsoft.com/office/officeart/2005/8/layout/orgChart1"/>
    <dgm:cxn modelId="{904E2ADE-A9B4-294E-871D-C6DB9B0FA6D6}" type="presParOf" srcId="{02D18C70-8484-A845-B384-9B9D5A7B5933}" destId="{15BC29F5-88EE-C847-9092-8E695D4C8B3B}" srcOrd="1" destOrd="0" presId="urn:microsoft.com/office/officeart/2005/8/layout/orgChart1"/>
    <dgm:cxn modelId="{5B2A1848-D5DD-234D-B841-C4B04C7B4CD2}" type="presParOf" srcId="{50249BCE-A2A9-C446-8CD9-45C72912CAF0}" destId="{F8533503-0179-DD4B-AA81-D62763CA4C18}" srcOrd="1" destOrd="0" presId="urn:microsoft.com/office/officeart/2005/8/layout/orgChart1"/>
    <dgm:cxn modelId="{96EA9A49-6A47-0F4F-98E8-52BC2823F49E}" type="presParOf" srcId="{F8533503-0179-DD4B-AA81-D62763CA4C18}" destId="{27AC64C1-C179-0F4C-8E23-196AD35641D0}" srcOrd="0" destOrd="0" presId="urn:microsoft.com/office/officeart/2005/8/layout/orgChart1"/>
    <dgm:cxn modelId="{F2CE84B3-6F4B-E848-AB9A-414939064807}" type="presParOf" srcId="{F8533503-0179-DD4B-AA81-D62763CA4C18}" destId="{E2449C77-3915-3143-A487-1F11E5927E6D}" srcOrd="1" destOrd="0" presId="urn:microsoft.com/office/officeart/2005/8/layout/orgChart1"/>
    <dgm:cxn modelId="{CCC51731-38B9-4E4E-AA2D-89075967CEEF}" type="presParOf" srcId="{E2449C77-3915-3143-A487-1F11E5927E6D}" destId="{FD8DB2E0-B846-4145-9E54-7278C7769348}" srcOrd="0" destOrd="0" presId="urn:microsoft.com/office/officeart/2005/8/layout/orgChart1"/>
    <dgm:cxn modelId="{66A30A1B-649F-E244-B18F-C42BEC7C43BD}" type="presParOf" srcId="{FD8DB2E0-B846-4145-9E54-7278C7769348}" destId="{5E6D477C-1977-3F46-A1E3-3A413DD47672}" srcOrd="0" destOrd="0" presId="urn:microsoft.com/office/officeart/2005/8/layout/orgChart1"/>
    <dgm:cxn modelId="{504427B9-7C4C-FF40-AE60-B92AE0F47130}" type="presParOf" srcId="{FD8DB2E0-B846-4145-9E54-7278C7769348}" destId="{6272BDCE-156D-C244-8391-C6F135FD0F80}" srcOrd="1" destOrd="0" presId="urn:microsoft.com/office/officeart/2005/8/layout/orgChart1"/>
    <dgm:cxn modelId="{37C2B389-7496-E148-ACF0-B45719C43F97}" type="presParOf" srcId="{E2449C77-3915-3143-A487-1F11E5927E6D}" destId="{D1713F0D-DE4A-9C44-B872-FE041980AAC1}" srcOrd="1" destOrd="0" presId="urn:microsoft.com/office/officeart/2005/8/layout/orgChart1"/>
    <dgm:cxn modelId="{0803853A-D118-A34B-BF05-21D4CAFBED3D}" type="presParOf" srcId="{E2449C77-3915-3143-A487-1F11E5927E6D}" destId="{950A51D6-719C-8C44-B2A3-D4E51A6BC796}" srcOrd="2" destOrd="0" presId="urn:microsoft.com/office/officeart/2005/8/layout/orgChart1"/>
    <dgm:cxn modelId="{04DAA327-CC0C-5C46-84B2-177ED0F59F3A}" type="presParOf" srcId="{F8533503-0179-DD4B-AA81-D62763CA4C18}" destId="{8B30C51E-9F5F-7C4C-A86E-E21210221F6D}" srcOrd="2" destOrd="0" presId="urn:microsoft.com/office/officeart/2005/8/layout/orgChart1"/>
    <dgm:cxn modelId="{164F21E7-9E89-6D44-91EB-31F38674D0F7}" type="presParOf" srcId="{F8533503-0179-DD4B-AA81-D62763CA4C18}" destId="{F260715D-196E-224D-8B17-ADBBA16FE6DF}" srcOrd="3" destOrd="0" presId="urn:microsoft.com/office/officeart/2005/8/layout/orgChart1"/>
    <dgm:cxn modelId="{81010CFC-4009-2840-A4B5-F72207B81881}" type="presParOf" srcId="{F260715D-196E-224D-8B17-ADBBA16FE6DF}" destId="{B8AD0C6C-C53D-6E43-B398-F479486CC45F}" srcOrd="0" destOrd="0" presId="urn:microsoft.com/office/officeart/2005/8/layout/orgChart1"/>
    <dgm:cxn modelId="{4C5111AC-D6F0-FE42-8911-7E9B12E2E4DE}" type="presParOf" srcId="{B8AD0C6C-C53D-6E43-B398-F479486CC45F}" destId="{267995E7-3AAB-2247-8490-CA63F20EE0EC}" srcOrd="0" destOrd="0" presId="urn:microsoft.com/office/officeart/2005/8/layout/orgChart1"/>
    <dgm:cxn modelId="{E09D00D1-C583-5A44-AACF-E4517F3B11C4}" type="presParOf" srcId="{B8AD0C6C-C53D-6E43-B398-F479486CC45F}" destId="{F7387F15-F252-EE43-AF36-1C92B31A112B}" srcOrd="1" destOrd="0" presId="urn:microsoft.com/office/officeart/2005/8/layout/orgChart1"/>
    <dgm:cxn modelId="{C4CBF1BD-C80A-634C-9C80-B1359CC90D42}" type="presParOf" srcId="{F260715D-196E-224D-8B17-ADBBA16FE6DF}" destId="{9CCFFD40-608C-F24B-8BB4-20B3E555B063}" srcOrd="1" destOrd="0" presId="urn:microsoft.com/office/officeart/2005/8/layout/orgChart1"/>
    <dgm:cxn modelId="{CFA62BDE-4D25-9346-9878-5F465FAFF54B}" type="presParOf" srcId="{F260715D-196E-224D-8B17-ADBBA16FE6DF}" destId="{60A70326-2D6C-E740-921F-A5C0D024FAE1}" srcOrd="2" destOrd="0" presId="urn:microsoft.com/office/officeart/2005/8/layout/orgChart1"/>
    <dgm:cxn modelId="{B7321927-E54C-184F-B838-7834CEEDEA33}" type="presParOf" srcId="{50249BCE-A2A9-C446-8CD9-45C72912CAF0}" destId="{A8CBB6A5-E338-B447-A9E1-22F3A9F3A59D}" srcOrd="2" destOrd="0" presId="urn:microsoft.com/office/officeart/2005/8/layout/orgChart1"/>
    <dgm:cxn modelId="{A66BB30C-69BC-6D47-9CBC-6FB4F46ACA49}" type="presParOf" srcId="{BF5FF395-5ADC-7A41-A88D-476445FED3B3}" destId="{95A54F02-BDA4-B049-B10C-3D4772E9825C}" srcOrd="2" destOrd="0" presId="urn:microsoft.com/office/officeart/2005/8/layout/orgChart1"/>
    <dgm:cxn modelId="{5992151D-7D40-004E-B415-87F343399703}" type="presParOf" srcId="{BF5FF395-5ADC-7A41-A88D-476445FED3B3}" destId="{D0348642-F966-2B41-B242-AC46F1346F56}" srcOrd="3" destOrd="0" presId="urn:microsoft.com/office/officeart/2005/8/layout/orgChart1"/>
    <dgm:cxn modelId="{6D4F49F9-81AB-2F4F-A46B-A56E7C14687F}" type="presParOf" srcId="{D0348642-F966-2B41-B242-AC46F1346F56}" destId="{B6957DA3-3D13-614F-921F-03F00F35948C}" srcOrd="0" destOrd="0" presId="urn:microsoft.com/office/officeart/2005/8/layout/orgChart1"/>
    <dgm:cxn modelId="{F7DF80AC-2112-CF4E-B66C-94BF2B8DAF0A}" type="presParOf" srcId="{B6957DA3-3D13-614F-921F-03F00F35948C}" destId="{1090074B-385E-0848-9D41-AA21099BA9F9}" srcOrd="0" destOrd="0" presId="urn:microsoft.com/office/officeart/2005/8/layout/orgChart1"/>
    <dgm:cxn modelId="{E274428E-A317-1B42-96C7-63D149B79725}" type="presParOf" srcId="{B6957DA3-3D13-614F-921F-03F00F35948C}" destId="{46D9B197-DDF1-E64B-ACF3-A2449BE890F5}" srcOrd="1" destOrd="0" presId="urn:microsoft.com/office/officeart/2005/8/layout/orgChart1"/>
    <dgm:cxn modelId="{43C73DE9-23E4-B949-90F7-10377BDD4FE1}" type="presParOf" srcId="{D0348642-F966-2B41-B242-AC46F1346F56}" destId="{97E8C602-BAE5-1547-935D-CF1319959E1D}" srcOrd="1" destOrd="0" presId="urn:microsoft.com/office/officeart/2005/8/layout/orgChart1"/>
    <dgm:cxn modelId="{AC374868-A3C3-B142-879B-277FEAA96CC4}" type="presParOf" srcId="{D0348642-F966-2B41-B242-AC46F1346F56}" destId="{4FA42273-8939-6648-9CFD-29873E86F675}" srcOrd="2" destOrd="0" presId="urn:microsoft.com/office/officeart/2005/8/layout/orgChart1"/>
    <dgm:cxn modelId="{12F3A458-5358-B14A-B827-B62A3DBF21B5}" type="presParOf" srcId="{BF5FF395-5ADC-7A41-A88D-476445FED3B3}" destId="{2D65B141-8901-0742-A363-EBA72386511A}" srcOrd="4" destOrd="0" presId="urn:microsoft.com/office/officeart/2005/8/layout/orgChart1"/>
    <dgm:cxn modelId="{6635153F-D0F6-134A-9D06-86BB05609838}" type="presParOf" srcId="{BF5FF395-5ADC-7A41-A88D-476445FED3B3}" destId="{B224D331-CE80-4744-9660-7A9C4B26E14D}" srcOrd="5" destOrd="0" presId="urn:microsoft.com/office/officeart/2005/8/layout/orgChart1"/>
    <dgm:cxn modelId="{5CFAC271-70BB-F341-A489-D36324093C8B}" type="presParOf" srcId="{B224D331-CE80-4744-9660-7A9C4B26E14D}" destId="{34FE3111-F9DB-B842-ADB3-60C311930941}" srcOrd="0" destOrd="0" presId="urn:microsoft.com/office/officeart/2005/8/layout/orgChart1"/>
    <dgm:cxn modelId="{3F923FC7-A418-8042-AD41-F49E5334E943}" type="presParOf" srcId="{34FE3111-F9DB-B842-ADB3-60C311930941}" destId="{63668DEA-7A74-8F44-8510-7A91638A7A67}" srcOrd="0" destOrd="0" presId="urn:microsoft.com/office/officeart/2005/8/layout/orgChart1"/>
    <dgm:cxn modelId="{BF7EE6CC-D9BE-F14D-A95A-129D8909C31E}" type="presParOf" srcId="{34FE3111-F9DB-B842-ADB3-60C311930941}" destId="{40812218-FDF6-0945-934D-8FAA6EDACA8F}" srcOrd="1" destOrd="0" presId="urn:microsoft.com/office/officeart/2005/8/layout/orgChart1"/>
    <dgm:cxn modelId="{C1C089A1-7B40-654C-B94C-AA2CED076B8A}" type="presParOf" srcId="{B224D331-CE80-4744-9660-7A9C4B26E14D}" destId="{33591408-02AB-2E4D-86FD-0C727B2F6F58}" srcOrd="1" destOrd="0" presId="urn:microsoft.com/office/officeart/2005/8/layout/orgChart1"/>
    <dgm:cxn modelId="{18CBE217-B969-984E-B78E-0C67F8D8FED1}" type="presParOf" srcId="{B224D331-CE80-4744-9660-7A9C4B26E14D}" destId="{0128A8CA-3ED9-6849-9379-F478F2FFF110}" srcOrd="2" destOrd="0" presId="urn:microsoft.com/office/officeart/2005/8/layout/orgChart1"/>
    <dgm:cxn modelId="{FCF3426F-2533-4A46-94FD-A113D22F2824}" type="presParOf" srcId="{1A4F12AB-F60B-F448-A803-0A67C9162D5F}" destId="{EBFF38F1-A1DF-0E4D-8F69-F4BB3212F98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EE6CD-B512-A648-A4F0-CA2A12F9A38F}">
      <dsp:nvSpPr>
        <dsp:cNvPr id="0" name=""/>
        <dsp:cNvSpPr/>
      </dsp:nvSpPr>
      <dsp:spPr>
        <a:xfrm>
          <a:off x="1630146" y="0"/>
          <a:ext cx="4492013" cy="1238483"/>
        </a:xfrm>
        <a:prstGeom prst="cloud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Error-free Internet</a:t>
          </a:r>
        </a:p>
      </dsp:txBody>
      <dsp:txXfrm>
        <a:off x="2249254" y="187034"/>
        <a:ext cx="2934365" cy="807021"/>
      </dsp:txXfrm>
    </dsp:sp>
    <dsp:sp modelId="{24EF86CB-BB3C-EE4A-8D63-6AA2B9CFE797}">
      <dsp:nvSpPr>
        <dsp:cNvPr id="0" name=""/>
        <dsp:cNvSpPr/>
      </dsp:nvSpPr>
      <dsp:spPr>
        <a:xfrm rot="5400020">
          <a:off x="3101533" y="2013095"/>
          <a:ext cx="15492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49223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47E5AD-9B9F-994B-A283-396DB16C1ADF}">
      <dsp:nvSpPr>
        <dsp:cNvPr id="0" name=""/>
        <dsp:cNvSpPr/>
      </dsp:nvSpPr>
      <dsp:spPr>
        <a:xfrm>
          <a:off x="3058296" y="2787706"/>
          <a:ext cx="1635680" cy="10538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Development Tools</a:t>
          </a:r>
        </a:p>
      </dsp:txBody>
      <dsp:txXfrm>
        <a:off x="3109739" y="2839149"/>
        <a:ext cx="1532794" cy="950935"/>
      </dsp:txXfrm>
    </dsp:sp>
    <dsp:sp modelId="{3AB574AE-6C3A-B94C-B0FB-08E8082B94F9}">
      <dsp:nvSpPr>
        <dsp:cNvPr id="0" name=""/>
        <dsp:cNvSpPr/>
      </dsp:nvSpPr>
      <dsp:spPr>
        <a:xfrm rot="2985631">
          <a:off x="4088911" y="1909669"/>
          <a:ext cx="17585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58525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0E98B-D968-5D4A-84E8-8E9B9A58B1F4}">
      <dsp:nvSpPr>
        <dsp:cNvPr id="0" name=""/>
        <dsp:cNvSpPr/>
      </dsp:nvSpPr>
      <dsp:spPr>
        <a:xfrm>
          <a:off x="5108811" y="2580855"/>
          <a:ext cx="1652505" cy="9427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Network Verification</a:t>
          </a:r>
        </a:p>
      </dsp:txBody>
      <dsp:txXfrm>
        <a:off x="5154832" y="2626876"/>
        <a:ext cx="1560463" cy="850708"/>
      </dsp:txXfrm>
    </dsp:sp>
    <dsp:sp modelId="{DAE87EC9-2948-EE4C-A53E-8BD735D0084C}">
      <dsp:nvSpPr>
        <dsp:cNvPr id="0" name=""/>
        <dsp:cNvSpPr/>
      </dsp:nvSpPr>
      <dsp:spPr>
        <a:xfrm rot="8099493">
          <a:off x="1843288" y="1824222"/>
          <a:ext cx="16564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6476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B17D5-08DD-F44C-A425-0677AFEB5931}">
      <dsp:nvSpPr>
        <dsp:cNvPr id="0" name=""/>
        <dsp:cNvSpPr/>
      </dsp:nvSpPr>
      <dsp:spPr>
        <a:xfrm>
          <a:off x="554730" y="2409961"/>
          <a:ext cx="1886617" cy="117618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Configuration Synthesis</a:t>
          </a:r>
        </a:p>
      </dsp:txBody>
      <dsp:txXfrm>
        <a:off x="612147" y="2467378"/>
        <a:ext cx="1771783" cy="10613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5B141-8901-0742-A363-EBA72386511A}">
      <dsp:nvSpPr>
        <dsp:cNvPr id="0" name=""/>
        <dsp:cNvSpPr/>
      </dsp:nvSpPr>
      <dsp:spPr>
        <a:xfrm>
          <a:off x="5479274" y="1283576"/>
          <a:ext cx="2863555" cy="496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490"/>
              </a:lnTo>
              <a:lnTo>
                <a:pt x="2863555" y="248490"/>
              </a:lnTo>
              <a:lnTo>
                <a:pt x="2863555" y="49698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54F02-BDA4-B049-B10C-3D4772E9825C}">
      <dsp:nvSpPr>
        <dsp:cNvPr id="0" name=""/>
        <dsp:cNvSpPr/>
      </dsp:nvSpPr>
      <dsp:spPr>
        <a:xfrm>
          <a:off x="5433554" y="1283576"/>
          <a:ext cx="91440" cy="4969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698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30C51E-9F5F-7C4C-A86E-E21210221F6D}">
      <dsp:nvSpPr>
        <dsp:cNvPr id="0" name=""/>
        <dsp:cNvSpPr/>
      </dsp:nvSpPr>
      <dsp:spPr>
        <a:xfrm>
          <a:off x="2615719" y="2963844"/>
          <a:ext cx="1905968" cy="536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449"/>
              </a:lnTo>
              <a:lnTo>
                <a:pt x="1905968" y="288449"/>
              </a:lnTo>
              <a:lnTo>
                <a:pt x="1905968" y="5369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C64C1-C179-0F4C-8E23-196AD35641D0}">
      <dsp:nvSpPr>
        <dsp:cNvPr id="0" name=""/>
        <dsp:cNvSpPr/>
      </dsp:nvSpPr>
      <dsp:spPr>
        <a:xfrm>
          <a:off x="1642654" y="2963844"/>
          <a:ext cx="973064" cy="535662"/>
        </a:xfrm>
        <a:custGeom>
          <a:avLst/>
          <a:gdLst/>
          <a:ahLst/>
          <a:cxnLst/>
          <a:rect l="0" t="0" r="0" b="0"/>
          <a:pathLst>
            <a:path>
              <a:moveTo>
                <a:pt x="973064" y="0"/>
              </a:moveTo>
              <a:lnTo>
                <a:pt x="973064" y="287171"/>
              </a:lnTo>
              <a:lnTo>
                <a:pt x="0" y="287171"/>
              </a:lnTo>
              <a:lnTo>
                <a:pt x="0" y="5356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1980B3-29FD-8844-8B9A-13AE6DBE42BD}">
      <dsp:nvSpPr>
        <dsp:cNvPr id="0" name=""/>
        <dsp:cNvSpPr/>
      </dsp:nvSpPr>
      <dsp:spPr>
        <a:xfrm>
          <a:off x="2615719" y="1283576"/>
          <a:ext cx="2863555" cy="496980"/>
        </a:xfrm>
        <a:custGeom>
          <a:avLst/>
          <a:gdLst/>
          <a:ahLst/>
          <a:cxnLst/>
          <a:rect l="0" t="0" r="0" b="0"/>
          <a:pathLst>
            <a:path>
              <a:moveTo>
                <a:pt x="2863555" y="0"/>
              </a:moveTo>
              <a:lnTo>
                <a:pt x="2863555" y="248490"/>
              </a:lnTo>
              <a:lnTo>
                <a:pt x="0" y="248490"/>
              </a:lnTo>
              <a:lnTo>
                <a:pt x="0" y="49698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34529F-968A-BC4F-8F4B-120E918C253D}">
      <dsp:nvSpPr>
        <dsp:cNvPr id="0" name=""/>
        <dsp:cNvSpPr/>
      </dsp:nvSpPr>
      <dsp:spPr>
        <a:xfrm>
          <a:off x="4295987" y="100289"/>
          <a:ext cx="2366574" cy="11832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Error-free Internet</a:t>
          </a:r>
        </a:p>
      </dsp:txBody>
      <dsp:txXfrm>
        <a:off x="4295987" y="100289"/>
        <a:ext cx="2366574" cy="1183287"/>
      </dsp:txXfrm>
    </dsp:sp>
    <dsp:sp modelId="{123B8EE8-7D9C-DD44-8429-23FE8831F0E1}">
      <dsp:nvSpPr>
        <dsp:cNvPr id="0" name=""/>
        <dsp:cNvSpPr/>
      </dsp:nvSpPr>
      <dsp:spPr>
        <a:xfrm>
          <a:off x="1432431" y="1780557"/>
          <a:ext cx="2366574" cy="11832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Development Tools</a:t>
          </a:r>
        </a:p>
      </dsp:txBody>
      <dsp:txXfrm>
        <a:off x="1432431" y="1780557"/>
        <a:ext cx="2366574" cy="1183287"/>
      </dsp:txXfrm>
    </dsp:sp>
    <dsp:sp modelId="{5E6D477C-1977-3F46-A1E3-3A413DD47672}">
      <dsp:nvSpPr>
        <dsp:cNvPr id="0" name=""/>
        <dsp:cNvSpPr/>
      </dsp:nvSpPr>
      <dsp:spPr>
        <a:xfrm>
          <a:off x="459367" y="3499506"/>
          <a:ext cx="2366574" cy="11832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Templates</a:t>
          </a:r>
        </a:p>
      </dsp:txBody>
      <dsp:txXfrm>
        <a:off x="459367" y="3499506"/>
        <a:ext cx="2366574" cy="1183287"/>
      </dsp:txXfrm>
    </dsp:sp>
    <dsp:sp modelId="{267995E7-3AAB-2247-8490-CA63F20EE0EC}">
      <dsp:nvSpPr>
        <dsp:cNvPr id="0" name=""/>
        <dsp:cNvSpPr/>
      </dsp:nvSpPr>
      <dsp:spPr>
        <a:xfrm>
          <a:off x="3338399" y="3500784"/>
          <a:ext cx="2366574" cy="11832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Writing Assistant</a:t>
          </a:r>
        </a:p>
      </dsp:txBody>
      <dsp:txXfrm>
        <a:off x="3338399" y="3500784"/>
        <a:ext cx="2366574" cy="1183287"/>
      </dsp:txXfrm>
    </dsp:sp>
    <dsp:sp modelId="{1090074B-385E-0848-9D41-AA21099BA9F9}">
      <dsp:nvSpPr>
        <dsp:cNvPr id="0" name=""/>
        <dsp:cNvSpPr/>
      </dsp:nvSpPr>
      <dsp:spPr>
        <a:xfrm>
          <a:off x="4295987" y="1780557"/>
          <a:ext cx="2366574" cy="11832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Network Verification</a:t>
          </a:r>
        </a:p>
      </dsp:txBody>
      <dsp:txXfrm>
        <a:off x="4295987" y="1780557"/>
        <a:ext cx="2366574" cy="1183287"/>
      </dsp:txXfrm>
    </dsp:sp>
    <dsp:sp modelId="{63668DEA-7A74-8F44-8510-7A91638A7A67}">
      <dsp:nvSpPr>
        <dsp:cNvPr id="0" name=""/>
        <dsp:cNvSpPr/>
      </dsp:nvSpPr>
      <dsp:spPr>
        <a:xfrm>
          <a:off x="7159542" y="1780557"/>
          <a:ext cx="2366574" cy="11832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Configuration Synthesis</a:t>
          </a:r>
        </a:p>
      </dsp:txBody>
      <dsp:txXfrm>
        <a:off x="7159542" y="1780557"/>
        <a:ext cx="2366574" cy="1183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4B1B4-8AC2-E045-9F23-0D8D57885CA1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BE409-5689-8842-BA33-FFFC974D2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 our work in context of the larger goal: a step towards </a:t>
            </a:r>
            <a:r>
              <a:rPr lang="en-US" dirty="0" err="1"/>
              <a:t>clippy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1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Researchers have discovered that software systems tend to look like our spoken/written languages in that they contain “regularities” – and by that we mean most of our language uses the same combination of phrases, logic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9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861A-1F0C-744A-84D0-7C9AAB3786C9}" type="datetime1">
              <a:rPr lang="en-US" smtClean="0"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48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0705-305D-1947-B375-615969C78305}" type="datetime1">
              <a:rPr lang="en-US" smtClean="0"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93C2-3383-3D45-B934-7D563DF0A331}" type="datetime1">
              <a:rPr lang="en-US" smtClean="0"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63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D42D-BE17-1048-9024-8A41131D2766}" type="datetime1">
              <a:rPr lang="en-US" smtClean="0"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08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8BB9-6AE0-0D4A-B263-8BFEFAE12FCF}" type="datetime1">
              <a:rPr lang="en-US" smtClean="0"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1537-1452-5B48-B068-4BD78A701136}" type="datetime1">
              <a:rPr lang="en-US" smtClean="0"/>
              <a:t>4/27/18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93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666A-7DC2-B94B-9678-99A23E5D620C}" type="datetime1">
              <a:rPr lang="en-US" smtClean="0"/>
              <a:t>4/27/18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8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EBC1-B868-214C-965D-76A7D2E7B07F}" type="datetime1">
              <a:rPr lang="en-US" smtClean="0"/>
              <a:t>4/27/18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28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8313-3C42-2148-A548-6151C82DA30D}" type="datetime1">
              <a:rPr lang="en-US" smtClean="0"/>
              <a:t>4/27/18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3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4B98-E8AE-7A42-8C0A-BABFD61FC319}" type="datetime1">
              <a:rPr lang="en-US" smtClean="0"/>
              <a:t>4/27/18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77ED-0C49-2A49-B260-648423C5E062}" type="datetime1">
              <a:rPr lang="en-US" smtClean="0"/>
              <a:t>4/27/18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9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5379E05-B417-D645-B173-FD935FED8562}" type="datetime1">
              <a:rPr lang="en-US" smtClean="0"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630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555-6689-B74E-886B-C27766844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669" y="198783"/>
            <a:ext cx="7871791" cy="269350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Auto-completion for Writing Network Configurations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66CA2-A81A-1F49-9138-F4D8089C7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2025" y="3421726"/>
            <a:ext cx="5357600" cy="1160213"/>
          </a:xfrm>
        </p:spPr>
        <p:txBody>
          <a:bodyPr/>
          <a:lstStyle/>
          <a:p>
            <a:r>
              <a:rPr lang="en-US" dirty="0"/>
              <a:t>Ahsan Mahmood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CBBB0-D9F5-BF48-A774-1363E57B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6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C34F574-C65C-0D47-9155-8618C408B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pPr algn="l"/>
            <a:r>
              <a:rPr lang="en-US" dirty="0"/>
              <a:t>Placeholders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28146D-1A12-D74F-B496-095C6AE60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919" y="1960676"/>
            <a:ext cx="4622881" cy="4389324"/>
          </a:xfrm>
        </p:spPr>
        <p:txBody>
          <a:bodyPr/>
          <a:lstStyle/>
          <a:p>
            <a:r>
              <a:rPr lang="en-US" dirty="0"/>
              <a:t>We employ a networking- specific optimization predicated by our observation that IP prefixes are often unique to devices </a:t>
            </a:r>
          </a:p>
          <a:p>
            <a:r>
              <a:rPr lang="en-US" dirty="0"/>
              <a:t>We replace these prefixes and certain other tokens with generic PREFIX tokens</a:t>
            </a:r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0BBFFB-F8AF-BF42-AB7C-BC6CBE2D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32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D980-2FF1-6A43-9A90-E021660D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Testing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DF445-4A71-4A47-B495-D5A05EC06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7" y="2041956"/>
            <a:ext cx="7958331" cy="3993084"/>
          </a:xfrm>
        </p:spPr>
        <p:txBody>
          <a:bodyPr>
            <a:normAutofit/>
          </a:bodyPr>
          <a:lstStyle/>
          <a:p>
            <a:r>
              <a:rPr lang="en-US" dirty="0"/>
              <a:t>Test on configurations from three large university networks</a:t>
            </a:r>
          </a:p>
          <a:p>
            <a:r>
              <a:rPr lang="en-US" dirty="0"/>
              <a:t> “Rebuild” the test configurations token-by-token invoking the model at each stage</a:t>
            </a:r>
          </a:p>
          <a:p>
            <a:r>
              <a:rPr lang="en-US" dirty="0"/>
              <a:t> A prediction is marked as successful when we suggest the correct token within three results</a:t>
            </a:r>
          </a:p>
          <a:p>
            <a:r>
              <a:rPr lang="en-US" dirty="0"/>
              <a:t>Perform leave-one- out cross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4CDC2-F652-5F42-9813-BC9248D2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41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36CD-F9C2-C047-ACC7-EB2F21A6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Overall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A98EF9-9005-0147-8897-FFBC03DA1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7779" y="1554798"/>
            <a:ext cx="5306387" cy="45411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84FACB-8A2F-4D4F-ABF5-8C46BEB927C6}"/>
              </a:ext>
            </a:extLst>
          </p:cNvPr>
          <p:cNvSpPr txBox="1"/>
          <p:nvPr/>
        </p:nvSpPr>
        <p:spPr>
          <a:xfrm>
            <a:off x="2992806" y="6186836"/>
            <a:ext cx="719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prediction accuracy (&gt;85%) for the majority of routers.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FF5F8-5D13-2048-9A1B-F25190AF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26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918A-3A10-FE4A-8916-E5DEC57D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47946"/>
          </a:xfrm>
        </p:spPr>
        <p:txBody>
          <a:bodyPr/>
          <a:lstStyle/>
          <a:p>
            <a:pPr algn="l"/>
            <a:r>
              <a:rPr lang="en-US" dirty="0"/>
              <a:t>Effect of Devices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BAA23A-0C36-6A4B-ADCD-A5C0405C2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745" y="1456003"/>
            <a:ext cx="4382455" cy="5015758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0B8CE76-D96C-054E-8D10-3D9C657F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918A-3A10-FE4A-8916-E5DEC57D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47946"/>
          </a:xfrm>
        </p:spPr>
        <p:txBody>
          <a:bodyPr/>
          <a:lstStyle/>
          <a:p>
            <a:pPr algn="l"/>
            <a:r>
              <a:rPr lang="en-US" dirty="0"/>
              <a:t>Effects of Sample Sizes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6B2E6F7-65D8-674E-948A-0F6495632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7289" y="1535515"/>
            <a:ext cx="5939160" cy="501575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AEBE01-9E65-8E46-9553-3E8E493A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35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6F837-2A22-CD46-8852-7F204CC6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7FC56-9B20-C94C-94BE-7B15F36C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A7060D-792A-C549-AF44-B810A641D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46359" y="2052638"/>
            <a:ext cx="4050219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19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367E-C58E-314F-AC38-D59BF03D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Possible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F1D16-DCBC-9B4B-AA96-C50EE0FB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982542"/>
            <a:ext cx="7796540" cy="3997828"/>
          </a:xfrm>
        </p:spPr>
        <p:txBody>
          <a:bodyPr anchor="t"/>
          <a:lstStyle/>
          <a:p>
            <a:r>
              <a:rPr lang="en-US" dirty="0"/>
              <a:t>Evaluate our model against the current state of the art: tab-completion in CLIs on modern routers</a:t>
            </a:r>
          </a:p>
          <a:p>
            <a:r>
              <a:rPr lang="en-US" dirty="0"/>
              <a:t>Using larger n-grams to suggest complete statements</a:t>
            </a:r>
          </a:p>
          <a:p>
            <a:r>
              <a:rPr lang="en-US" dirty="0"/>
              <a:t>Completing entire lines or even stanzas</a:t>
            </a:r>
          </a:p>
          <a:p>
            <a:r>
              <a:rPr lang="en-US" dirty="0"/>
              <a:t>Not just based on syntax but also desired goals using input from operators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B40F6-BE7C-1048-A24E-AC9590C5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83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1C11F-0234-A345-938E-A5C66A7F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Thank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55A7B-10AD-A24B-9B21-8CEABACC0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09DA6-A5E1-C147-9251-896A1DC2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250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EF2E-597C-8947-8C3B-5682AC30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Possible Solutions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16EAF8-BB78-6B48-8D80-C0E585797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520969"/>
              </p:ext>
            </p:extLst>
          </p:nvPr>
        </p:nvGraphicFramePr>
        <p:xfrm>
          <a:off x="1393338" y="1646238"/>
          <a:ext cx="9526771" cy="4744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FA8971A-E605-2A48-8F15-6D2F675A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3D73-BC0B-F54B-AF47-73028F5A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2765-67AB-5746-8D88-1CCDCD112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2026716"/>
            <a:ext cx="7796540" cy="3997828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ea typeface="Helvetica Neue" panose="02000503000000020004" pitchFamily="2" charset="0"/>
                <a:cs typeface="Futura Medium" panose="020B0602020204020303" pitchFamily="34" charset="-79"/>
              </a:rPr>
              <a:t>A network’s backbone is its routing control plane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ea typeface="Helvetica Neue" panose="02000503000000020004" pitchFamily="2" charset="0"/>
                <a:cs typeface="Futura Medium" panose="020B0602020204020303" pitchFamily="34" charset="-79"/>
              </a:rPr>
              <a:t>Set of rules that dictate how the network should behave</a:t>
            </a:r>
          </a:p>
          <a:p>
            <a:r>
              <a:rPr lang="en-US" dirty="0">
                <a:latin typeface="Futura Medium" panose="020B0602020204020303" pitchFamily="34" charset="-79"/>
                <a:ea typeface="Helvetica Neue" panose="02000503000000020004" pitchFamily="2" charset="0"/>
                <a:cs typeface="Futura Medium" panose="020B0602020204020303" pitchFamily="34" charset="-79"/>
              </a:rPr>
              <a:t>Control plane logic is distributed across the network</a:t>
            </a:r>
          </a:p>
          <a:p>
            <a:r>
              <a:rPr lang="en-US" dirty="0">
                <a:latin typeface="Futura Medium" panose="020B0602020204020303" pitchFamily="34" charset="-79"/>
                <a:ea typeface="Helvetica Neue" panose="02000503000000020004" pitchFamily="2" charset="0"/>
                <a:cs typeface="Futura Medium" panose="020B0602020204020303" pitchFamily="34" charset="-79"/>
              </a:rPr>
              <a:t>Each router has its own </a:t>
            </a:r>
            <a:r>
              <a:rPr lang="en-US" u="sng" dirty="0">
                <a:latin typeface="Futura Medium" panose="020B0602020204020303" pitchFamily="34" charset="-79"/>
                <a:ea typeface="Helvetica Neue" panose="02000503000000020004" pitchFamily="2" charset="0"/>
                <a:cs typeface="Futura Medium" panose="020B0602020204020303" pitchFamily="34" charset="-79"/>
              </a:rPr>
              <a:t>configuration file</a:t>
            </a:r>
            <a:r>
              <a:rPr lang="en-US" dirty="0">
                <a:latin typeface="Futura Medium" panose="020B0602020204020303" pitchFamily="34" charset="-79"/>
                <a:ea typeface="Helvetica Neue" panose="02000503000000020004" pitchFamily="2" charset="0"/>
                <a:cs typeface="Futura Medium" panose="020B0602020204020303" pitchFamily="34" charset="-79"/>
              </a:rPr>
              <a:t> that tells it what to do</a:t>
            </a:r>
          </a:p>
          <a:p>
            <a:endParaRPr lang="en-US" dirty="0">
              <a:latin typeface="Futura Medium" panose="020B0602020204020303" pitchFamily="34" charset="-79"/>
              <a:ea typeface="Helvetica Neue" panose="02000503000000020004" pitchFamily="2" charset="0"/>
              <a:cs typeface="Futura Medium" panose="020B0602020204020303" pitchFamily="34" charset="-79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235FC-63A7-BD42-B117-9E3A8D22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29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614DE-4963-D448-9FB3-B85AC6B3F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pPr algn="l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8C3C8-D279-0B41-B1F4-5924868A6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547" y="1885285"/>
            <a:ext cx="3925375" cy="4209536"/>
          </a:xfrm>
        </p:spPr>
        <p:txBody>
          <a:bodyPr/>
          <a:lstStyle/>
          <a:p>
            <a:r>
              <a:rPr lang="en-US" dirty="0"/>
              <a:t>Network configurations are often very complex</a:t>
            </a:r>
          </a:p>
          <a:p>
            <a:pPr fontAlgn="base"/>
            <a:r>
              <a:rPr lang="en-US" dirty="0"/>
              <a:t>Small mistakes can lead to big problems</a:t>
            </a:r>
          </a:p>
          <a:p>
            <a:pPr fontAlgn="base"/>
            <a:r>
              <a:rPr lang="en-US" dirty="0"/>
              <a:t>Need for tools that can fix broken network configurations or prevent errors</a:t>
            </a:r>
          </a:p>
          <a:p>
            <a:endParaRPr lang="en-US" dirty="0"/>
          </a:p>
        </p:txBody>
      </p:sp>
      <p:pic>
        <p:nvPicPr>
          <p:cNvPr id="4" name="Picture 6" descr="https://lh6.googleusercontent.com/U8DiTENPHbhVFyljAq94uRFV2j_REAqu-mIH0c0-MYVDIvBDCEIL8TCDJgtjl8u-SPEsg4R4YjqmELxpy1sqkNuNnOprJt1SvQIrwvLKUaMoHlaPlNuAe7I4Rumgo1CvRQAxWIkQF3g">
            <a:extLst>
              <a:ext uri="{FF2B5EF4-FFF2-40B4-BE49-F238E27FC236}">
                <a16:creationId xmlns:a16="http://schemas.microsoft.com/office/drawing/2014/main" id="{5A0C2289-FB93-6C4F-B9D0-6005A96A4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190" y="7764939"/>
            <a:ext cx="5522573" cy="370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lh6.googleusercontent.com/U8DiTENPHbhVFyljAq94uRFV2j_REAqu-mIH0c0-MYVDIvBDCEIL8TCDJgtjl8u-SPEsg4R4YjqmELxpy1sqkNuNnOprJt1SvQIrwvLKUaMoHlaPlNuAe7I4Rumgo1CvRQAxWIkQF3g">
            <a:extLst>
              <a:ext uri="{FF2B5EF4-FFF2-40B4-BE49-F238E27FC236}">
                <a16:creationId xmlns:a16="http://schemas.microsoft.com/office/drawing/2014/main" id="{65C74EE8-C3F2-474F-9CA3-56A04A56F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590" y="7917339"/>
            <a:ext cx="5522573" cy="370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https://lh6.googleusercontent.com/U8DiTENPHbhVFyljAq94uRFV2j_REAqu-mIH0c0-MYVDIvBDCEIL8TCDJgtjl8u-SPEsg4R4YjqmELxpy1sqkNuNnOprJt1SvQIrwvLKUaMoHlaPlNuAe7I4Rumgo1CvRQAxWIkQF3g">
            <a:extLst>
              <a:ext uri="{FF2B5EF4-FFF2-40B4-BE49-F238E27FC236}">
                <a16:creationId xmlns:a16="http://schemas.microsoft.com/office/drawing/2014/main" id="{9DF69E82-4C1A-B444-9178-3741D1CDE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990" y="8069739"/>
            <a:ext cx="5522573" cy="370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8A6ED9-0ABF-2741-AD50-0F993F758CA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7000"/>
          </a:blip>
          <a:stretch>
            <a:fillRect/>
          </a:stretch>
        </p:blipFill>
        <p:spPr>
          <a:xfrm>
            <a:off x="5562875" y="1885285"/>
            <a:ext cx="5499100" cy="36957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5B8112A-5954-E840-9161-5C2AF05F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8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EF2E-597C-8947-8C3B-5682AC30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Possible Solutions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16EAF8-BB78-6B48-8D80-C0E585797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496326"/>
              </p:ext>
            </p:extLst>
          </p:nvPr>
        </p:nvGraphicFramePr>
        <p:xfrm>
          <a:off x="2773363" y="2052638"/>
          <a:ext cx="7796212" cy="3997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55871-C3E1-3046-B875-C29FDFAA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6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D612-D844-4940-9A66-270E08EB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55E91-E883-F44D-8B8D-990CBFB9B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ABADC-2C37-494D-959E-0D8232FB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9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04755-226C-C844-9818-5A07E2E4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D6DE-10B0-F242-AE75-1A22B2969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First step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D5D18-BA2B-6648-9BBE-46081247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73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415D-A89E-2D4C-9ACA-DFD03619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Autocompletion Engine -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8CA57-2999-7A42-9190-19C1653FE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688700"/>
            <a:ext cx="8132392" cy="4437780"/>
          </a:xfrm>
        </p:spPr>
        <p:txBody>
          <a:bodyPr anchor="t">
            <a:normAutofit/>
          </a:bodyPr>
          <a:lstStyle/>
          <a:p>
            <a:endParaRPr lang="en-US" dirty="0"/>
          </a:p>
          <a:p>
            <a:r>
              <a:rPr lang="en-US" dirty="0"/>
              <a:t>Recent research on software systems has shown that codebases tend to contain regularities much like natural languages</a:t>
            </a:r>
          </a:p>
          <a:p>
            <a:pPr lvl="1"/>
            <a:r>
              <a:rPr lang="en-US" dirty="0"/>
              <a:t>Same combination of words tend to be used more often</a:t>
            </a:r>
          </a:p>
          <a:p>
            <a:r>
              <a:rPr lang="en-US" dirty="0"/>
              <a:t>Allows us to use Natural Language Processing for code completion</a:t>
            </a:r>
          </a:p>
          <a:p>
            <a:pPr lvl="1"/>
            <a:r>
              <a:rPr lang="en-US" dirty="0"/>
              <a:t>Neat!</a:t>
            </a:r>
          </a:p>
          <a:p>
            <a:r>
              <a:rPr lang="en-US" dirty="0"/>
              <a:t>Hypothesis: A similar regularity exists for network configurations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63B8F-090B-B44A-9A71-7AAF85EB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1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415D-A89E-2D4C-9ACA-DFD03619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951763"/>
          </a:xfrm>
        </p:spPr>
        <p:txBody>
          <a:bodyPr/>
          <a:lstStyle/>
          <a:p>
            <a:pPr algn="l"/>
            <a:r>
              <a:rPr lang="en-US" dirty="0"/>
              <a:t>What regularity?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8CA57-2999-7A42-9190-19C1653FE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749" y="1759820"/>
            <a:ext cx="5289589" cy="4783220"/>
          </a:xfrm>
        </p:spPr>
        <p:txBody>
          <a:bodyPr anchor="t">
            <a:normAutofit/>
          </a:bodyPr>
          <a:lstStyle/>
          <a:p>
            <a:r>
              <a:rPr lang="en-US" dirty="0"/>
              <a:t>Our observations indicate that most of a device’s configuration could be reconstructed from existing configurations</a:t>
            </a:r>
          </a:p>
          <a:p>
            <a:r>
              <a:rPr lang="en-US" dirty="0"/>
              <a:t>Previous measurement studies have revealed extensive use of templates in network configurations</a:t>
            </a:r>
          </a:p>
          <a:p>
            <a:r>
              <a:rPr lang="en-US" dirty="0"/>
              <a:t>What do we get?</a:t>
            </a:r>
          </a:p>
          <a:p>
            <a:pPr lvl="1"/>
            <a:r>
              <a:rPr lang="en-US" dirty="0"/>
              <a:t>NLP on configurations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34EA23-8A0C-4E4D-B121-E4AABD97B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538" y="1759820"/>
            <a:ext cx="5055178" cy="312293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61AB51-39D1-F34E-B3C3-B292A391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2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871B-C1DC-DC43-BE4C-8095BA59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Ngram</a:t>
            </a:r>
            <a:r>
              <a:rPr lang="en-US" dirty="0"/>
              <a:t>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D9F3EB-2C0F-7F4E-89D1-487353CF31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11808" y="1885285"/>
                <a:ext cx="7958331" cy="4231036"/>
              </a:xfrm>
            </p:spPr>
            <p:txBody>
              <a:bodyPr>
                <a:normAutofit/>
              </a:bodyPr>
              <a:lstStyle/>
              <a:p>
                <a:r>
                  <a:rPr lang="en-US" sz="2567" dirty="0"/>
                  <a:t>N-grams are simple techniques that allow us to model how likely one token is to follow another one</a:t>
                </a:r>
              </a:p>
              <a:p>
                <a:r>
                  <a:rPr lang="en-US" sz="2567" dirty="0"/>
                  <a:t>Using previous </a:t>
                </a:r>
                <a14:m>
                  <m:oMath xmlns:m="http://schemas.openxmlformats.org/officeDocument/2006/math">
                    <m:r>
                      <a:rPr lang="en-US" sz="2567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567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567" dirty="0"/>
                  <a:t> tokens, we predict the probability of the next one</a:t>
                </a:r>
                <a:endParaRPr lang="en-US" sz="2567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567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67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567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567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5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5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67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567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567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67" dirty="0"/>
                  <a:t> </a:t>
                </a:r>
              </a:p>
              <a:p>
                <a:r>
                  <a:rPr lang="en-US" sz="2567" dirty="0"/>
                  <a:t>We use likelihood estimators to score our N-grams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D9F3EB-2C0F-7F4E-89D1-487353CF31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11808" y="1885285"/>
                <a:ext cx="7958331" cy="4231036"/>
              </a:xfrm>
              <a:blipFill>
                <a:blip r:embed="rId2"/>
                <a:stretch>
                  <a:fillRect l="-957" t="-2687" r="-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E9922-AEC6-8941-90CA-37F8A3E3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797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{12AD8360-3FDC-2444-A99D-AE692B149410}tf16401378</Template>
  <TotalTime>4345</TotalTime>
  <Words>478</Words>
  <Application>Microsoft Macintosh PowerPoint</Application>
  <PresentationFormat>Widescreen</PresentationFormat>
  <Paragraphs>88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Cambria Math</vt:lpstr>
      <vt:lpstr>Futura Medium</vt:lpstr>
      <vt:lpstr>Helvetica Neue</vt:lpstr>
      <vt:lpstr>MS Shell Dlg 2</vt:lpstr>
      <vt:lpstr>Wingdings</vt:lpstr>
      <vt:lpstr>Wingdings 3</vt:lpstr>
      <vt:lpstr>Madison</vt:lpstr>
      <vt:lpstr>Auto-completion for Writing Network Configurations </vt:lpstr>
      <vt:lpstr>Introduction </vt:lpstr>
      <vt:lpstr>Problem Statement</vt:lpstr>
      <vt:lpstr>Possible Solutions</vt:lpstr>
      <vt:lpstr>Outline</vt:lpstr>
      <vt:lpstr>PowerPoint Presentation</vt:lpstr>
      <vt:lpstr>Autocompletion Engine - Background</vt:lpstr>
      <vt:lpstr>What regularity?</vt:lpstr>
      <vt:lpstr>Ngram Models</vt:lpstr>
      <vt:lpstr>Placeholders</vt:lpstr>
      <vt:lpstr>Testing Methodology</vt:lpstr>
      <vt:lpstr>Overall Results</vt:lpstr>
      <vt:lpstr>Effect of Devices</vt:lpstr>
      <vt:lpstr>Effects of Sample Sizes</vt:lpstr>
      <vt:lpstr>PowerPoint Presentation</vt:lpstr>
      <vt:lpstr>Possible Future Work</vt:lpstr>
      <vt:lpstr>Thank you?</vt:lpstr>
      <vt:lpstr>Possible Solutions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Ahsan Mahmood</dc:creator>
  <cp:lastModifiedBy>Ahsan Mahmood</cp:lastModifiedBy>
  <cp:revision>33</cp:revision>
  <dcterms:created xsi:type="dcterms:W3CDTF">2018-04-24T17:24:41Z</dcterms:created>
  <dcterms:modified xsi:type="dcterms:W3CDTF">2018-04-27T17:50:32Z</dcterms:modified>
</cp:coreProperties>
</file>