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1980"/>
  </p:normalViewPr>
  <p:slideViewPr>
    <p:cSldViewPr snapToGrid="0" snapToObjects="1">
      <p:cViewPr>
        <p:scale>
          <a:sx n="128" d="100"/>
          <a:sy n="128" d="100"/>
        </p:scale>
        <p:origin x="-1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290230" custScaleY="66499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RadScaleRad="48280" custRadScaleInc="-291347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RadScaleRad="112583" custRadScaleInc="-20845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RadScaleRad="129110" custRadScaleInc="25274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8E5CF5DC-4627-344E-9C11-C56C500327C4}">
      <dgm:prSet/>
      <dgm:spPr/>
      <dgm:t>
        <a:bodyPr/>
        <a:lstStyle/>
        <a:p>
          <a:r>
            <a:rPr lang="en-US" dirty="0"/>
            <a:t>Templates</a:t>
          </a:r>
        </a:p>
      </dgm:t>
    </dgm:pt>
    <dgm:pt modelId="{34F524C3-49D0-2746-99B5-746B700DCD9D}" type="parTrans" cxnId="{33967BEC-7940-8F45-97FD-A66E2D1BB0E4}">
      <dgm:prSet/>
      <dgm:spPr/>
      <dgm:t>
        <a:bodyPr/>
        <a:lstStyle/>
        <a:p>
          <a:endParaRPr lang="en-US"/>
        </a:p>
      </dgm:t>
    </dgm:pt>
    <dgm:pt modelId="{AD9614F8-3112-4741-9084-FA25540458EA}" type="sibTrans" cxnId="{33967BEC-7940-8F45-97FD-A66E2D1BB0E4}">
      <dgm:prSet/>
      <dgm:spPr/>
      <dgm:t>
        <a:bodyPr/>
        <a:lstStyle/>
        <a:p>
          <a:endParaRPr lang="en-US"/>
        </a:p>
      </dgm:t>
    </dgm:pt>
    <dgm:pt modelId="{AA69B033-D2B2-D547-9D05-BA00FB58175F}">
      <dgm:prSet/>
      <dgm:spPr/>
      <dgm:t>
        <a:bodyPr/>
        <a:lstStyle/>
        <a:p>
          <a:r>
            <a:rPr lang="en-US" dirty="0"/>
            <a:t>Writing Assistant</a:t>
          </a:r>
        </a:p>
      </dgm:t>
    </dgm:pt>
    <dgm:pt modelId="{929F5869-B29A-EB46-A1FC-18D5A1EABCA6}" type="parTrans" cxnId="{7BCC6BE4-01E3-9043-97D1-D4473A0FDA00}">
      <dgm:prSet/>
      <dgm:spPr/>
      <dgm:t>
        <a:bodyPr/>
        <a:lstStyle/>
        <a:p>
          <a:endParaRPr lang="en-US"/>
        </a:p>
      </dgm:t>
    </dgm:pt>
    <dgm:pt modelId="{8A9F42FA-D505-FD4C-947D-E4DE6A4EDF6E}" type="sibTrans" cxnId="{7BCC6BE4-01E3-9043-97D1-D4473A0FDA00}">
      <dgm:prSet/>
      <dgm:spPr/>
      <dgm:t>
        <a:bodyPr/>
        <a:lstStyle/>
        <a:p>
          <a:endParaRPr lang="en-US"/>
        </a:p>
      </dgm:t>
    </dgm:pt>
    <dgm:pt modelId="{311EEBE4-73E0-F245-BFDB-202D4E292E8C}" type="pres">
      <dgm:prSet presAssocID="{C77D2B37-9B46-CE45-AA61-1D11C5A80D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4F12AB-F60B-F448-A803-0A67C9162D5F}" type="pres">
      <dgm:prSet presAssocID="{B300D9E8-2877-4A41-B5CC-D6735560A220}" presName="hierRoot1" presStyleCnt="0">
        <dgm:presLayoutVars>
          <dgm:hierBranch val="init"/>
        </dgm:presLayoutVars>
      </dgm:prSet>
      <dgm:spPr/>
    </dgm:pt>
    <dgm:pt modelId="{A81D315F-8591-694C-86EA-20EC0A67F830}" type="pres">
      <dgm:prSet presAssocID="{B300D9E8-2877-4A41-B5CC-D6735560A220}" presName="rootComposite1" presStyleCnt="0"/>
      <dgm:spPr/>
    </dgm:pt>
    <dgm:pt modelId="{8634529F-968A-BC4F-8F4B-120E918C253D}" type="pres">
      <dgm:prSet presAssocID="{B300D9E8-2877-4A41-B5CC-D6735560A220}" presName="rootText1" presStyleLbl="node0" presStyleIdx="0" presStyleCnt="1">
        <dgm:presLayoutVars>
          <dgm:chPref val="3"/>
        </dgm:presLayoutVars>
      </dgm:prSet>
      <dgm:spPr/>
    </dgm:pt>
    <dgm:pt modelId="{D21A21CA-B610-974B-8F80-DDE9B55865C4}" type="pres">
      <dgm:prSet presAssocID="{B300D9E8-2877-4A41-B5CC-D6735560A220}" presName="rootConnector1" presStyleLbl="node1" presStyleIdx="0" presStyleCnt="0"/>
      <dgm:spPr/>
    </dgm:pt>
    <dgm:pt modelId="{BF5FF395-5ADC-7A41-A88D-476445FED3B3}" type="pres">
      <dgm:prSet presAssocID="{B300D9E8-2877-4A41-B5CC-D6735560A220}" presName="hierChild2" presStyleCnt="0"/>
      <dgm:spPr/>
    </dgm:pt>
    <dgm:pt modelId="{281980B3-29FD-8844-8B9A-13AE6DBE42BD}" type="pres">
      <dgm:prSet presAssocID="{DCA29FD5-2E27-0F48-98C0-5089830E1136}" presName="Name37" presStyleLbl="parChTrans1D2" presStyleIdx="0" presStyleCnt="3"/>
      <dgm:spPr/>
    </dgm:pt>
    <dgm:pt modelId="{50249BCE-A2A9-C446-8CD9-45C72912CAF0}" type="pres">
      <dgm:prSet presAssocID="{3CF46C46-5ACC-FB4F-9D10-D635A855C8CC}" presName="hierRoot2" presStyleCnt="0">
        <dgm:presLayoutVars>
          <dgm:hierBranch/>
        </dgm:presLayoutVars>
      </dgm:prSet>
      <dgm:spPr/>
    </dgm:pt>
    <dgm:pt modelId="{02D18C70-8484-A845-B384-9B9D5A7B5933}" type="pres">
      <dgm:prSet presAssocID="{3CF46C46-5ACC-FB4F-9D10-D635A855C8CC}" presName="rootComposite" presStyleCnt="0"/>
      <dgm:spPr/>
    </dgm:pt>
    <dgm:pt modelId="{123B8EE8-7D9C-DD44-8429-23FE8831F0E1}" type="pres">
      <dgm:prSet presAssocID="{3CF46C46-5ACC-FB4F-9D10-D635A855C8CC}" presName="rootText" presStyleLbl="node2" presStyleIdx="0" presStyleCnt="3">
        <dgm:presLayoutVars>
          <dgm:chPref val="3"/>
        </dgm:presLayoutVars>
      </dgm:prSet>
      <dgm:spPr/>
    </dgm:pt>
    <dgm:pt modelId="{15BC29F5-88EE-C847-9092-8E695D4C8B3B}" type="pres">
      <dgm:prSet presAssocID="{3CF46C46-5ACC-FB4F-9D10-D635A855C8CC}" presName="rootConnector" presStyleLbl="node2" presStyleIdx="0" presStyleCnt="3"/>
      <dgm:spPr/>
    </dgm:pt>
    <dgm:pt modelId="{F8533503-0179-DD4B-AA81-D62763CA4C18}" type="pres">
      <dgm:prSet presAssocID="{3CF46C46-5ACC-FB4F-9D10-D635A855C8CC}" presName="hierChild4" presStyleCnt="0"/>
      <dgm:spPr/>
    </dgm:pt>
    <dgm:pt modelId="{27AC64C1-C179-0F4C-8E23-196AD35641D0}" type="pres">
      <dgm:prSet presAssocID="{34F524C3-49D0-2746-99B5-746B700DCD9D}" presName="Name35" presStyleLbl="parChTrans1D3" presStyleIdx="0" presStyleCnt="2"/>
      <dgm:spPr/>
    </dgm:pt>
    <dgm:pt modelId="{E2449C77-3915-3143-A487-1F11E5927E6D}" type="pres">
      <dgm:prSet presAssocID="{8E5CF5DC-4627-344E-9C11-C56C500327C4}" presName="hierRoot2" presStyleCnt="0">
        <dgm:presLayoutVars>
          <dgm:hierBranch val="init"/>
        </dgm:presLayoutVars>
      </dgm:prSet>
      <dgm:spPr/>
    </dgm:pt>
    <dgm:pt modelId="{FD8DB2E0-B846-4145-9E54-7278C7769348}" type="pres">
      <dgm:prSet presAssocID="{8E5CF5DC-4627-344E-9C11-C56C500327C4}" presName="rootComposite" presStyleCnt="0"/>
      <dgm:spPr/>
    </dgm:pt>
    <dgm:pt modelId="{5E6D477C-1977-3F46-A1E3-3A413DD47672}" type="pres">
      <dgm:prSet presAssocID="{8E5CF5DC-4627-344E-9C11-C56C500327C4}" presName="rootText" presStyleLbl="node3" presStyleIdx="0" presStyleCnt="2" custLinFactNeighborX="19383" custLinFactNeighborY="3269">
        <dgm:presLayoutVars>
          <dgm:chPref val="3"/>
        </dgm:presLayoutVars>
      </dgm:prSet>
      <dgm:spPr/>
    </dgm:pt>
    <dgm:pt modelId="{6272BDCE-156D-C244-8391-C6F135FD0F80}" type="pres">
      <dgm:prSet presAssocID="{8E5CF5DC-4627-344E-9C11-C56C500327C4}" presName="rootConnector" presStyleLbl="node3" presStyleIdx="0" presStyleCnt="2"/>
      <dgm:spPr/>
    </dgm:pt>
    <dgm:pt modelId="{D1713F0D-DE4A-9C44-B872-FE041980AAC1}" type="pres">
      <dgm:prSet presAssocID="{8E5CF5DC-4627-344E-9C11-C56C500327C4}" presName="hierChild4" presStyleCnt="0"/>
      <dgm:spPr/>
    </dgm:pt>
    <dgm:pt modelId="{950A51D6-719C-8C44-B2A3-D4E51A6BC796}" type="pres">
      <dgm:prSet presAssocID="{8E5CF5DC-4627-344E-9C11-C56C500327C4}" presName="hierChild5" presStyleCnt="0"/>
      <dgm:spPr/>
    </dgm:pt>
    <dgm:pt modelId="{8B30C51E-9F5F-7C4C-A86E-E21210221F6D}" type="pres">
      <dgm:prSet presAssocID="{929F5869-B29A-EB46-A1FC-18D5A1EABCA6}" presName="Name35" presStyleLbl="parChTrans1D3" presStyleIdx="1" presStyleCnt="2"/>
      <dgm:spPr/>
    </dgm:pt>
    <dgm:pt modelId="{F260715D-196E-224D-8B17-ADBBA16FE6DF}" type="pres">
      <dgm:prSet presAssocID="{AA69B033-D2B2-D547-9D05-BA00FB58175F}" presName="hierRoot2" presStyleCnt="0">
        <dgm:presLayoutVars>
          <dgm:hierBranch val="init"/>
        </dgm:presLayoutVars>
      </dgm:prSet>
      <dgm:spPr/>
    </dgm:pt>
    <dgm:pt modelId="{B8AD0C6C-C53D-6E43-B398-F479486CC45F}" type="pres">
      <dgm:prSet presAssocID="{AA69B033-D2B2-D547-9D05-BA00FB58175F}" presName="rootComposite" presStyleCnt="0"/>
      <dgm:spPr/>
    </dgm:pt>
    <dgm:pt modelId="{267995E7-3AAB-2247-8490-CA63F20EE0EC}" type="pres">
      <dgm:prSet presAssocID="{AA69B033-D2B2-D547-9D05-BA00FB58175F}" presName="rootText" presStyleLbl="node3" presStyleIdx="1" presStyleCnt="2" custLinFactNeighborX="20037" custLinFactNeighborY="3377">
        <dgm:presLayoutVars>
          <dgm:chPref val="3"/>
        </dgm:presLayoutVars>
      </dgm:prSet>
      <dgm:spPr/>
    </dgm:pt>
    <dgm:pt modelId="{F7387F15-F252-EE43-AF36-1C92B31A112B}" type="pres">
      <dgm:prSet presAssocID="{AA69B033-D2B2-D547-9D05-BA00FB58175F}" presName="rootConnector" presStyleLbl="node3" presStyleIdx="1" presStyleCnt="2"/>
      <dgm:spPr/>
    </dgm:pt>
    <dgm:pt modelId="{9CCFFD40-608C-F24B-8BB4-20B3E555B063}" type="pres">
      <dgm:prSet presAssocID="{AA69B033-D2B2-D547-9D05-BA00FB58175F}" presName="hierChild4" presStyleCnt="0"/>
      <dgm:spPr/>
    </dgm:pt>
    <dgm:pt modelId="{60A70326-2D6C-E740-921F-A5C0D024FAE1}" type="pres">
      <dgm:prSet presAssocID="{AA69B033-D2B2-D547-9D05-BA00FB58175F}" presName="hierChild5" presStyleCnt="0"/>
      <dgm:spPr/>
    </dgm:pt>
    <dgm:pt modelId="{A8CBB6A5-E338-B447-A9E1-22F3A9F3A59D}" type="pres">
      <dgm:prSet presAssocID="{3CF46C46-5ACC-FB4F-9D10-D635A855C8CC}" presName="hierChild5" presStyleCnt="0"/>
      <dgm:spPr/>
    </dgm:pt>
    <dgm:pt modelId="{95A54F02-BDA4-B049-B10C-3D4772E9825C}" type="pres">
      <dgm:prSet presAssocID="{00A8462B-708D-AC4C-BA24-D20F59067AA8}" presName="Name37" presStyleLbl="parChTrans1D2" presStyleIdx="1" presStyleCnt="3"/>
      <dgm:spPr/>
    </dgm:pt>
    <dgm:pt modelId="{D0348642-F966-2B41-B242-AC46F1346F56}" type="pres">
      <dgm:prSet presAssocID="{1D95250A-1DFB-5542-B6AB-DAB3C52D0291}" presName="hierRoot2" presStyleCnt="0">
        <dgm:presLayoutVars>
          <dgm:hierBranch val="init"/>
        </dgm:presLayoutVars>
      </dgm:prSet>
      <dgm:spPr/>
    </dgm:pt>
    <dgm:pt modelId="{B6957DA3-3D13-614F-921F-03F00F35948C}" type="pres">
      <dgm:prSet presAssocID="{1D95250A-1DFB-5542-B6AB-DAB3C52D0291}" presName="rootComposite" presStyleCnt="0"/>
      <dgm:spPr/>
    </dgm:pt>
    <dgm:pt modelId="{1090074B-385E-0848-9D41-AA21099BA9F9}" type="pres">
      <dgm:prSet presAssocID="{1D95250A-1DFB-5542-B6AB-DAB3C52D0291}" presName="rootText" presStyleLbl="node2" presStyleIdx="1" presStyleCnt="3">
        <dgm:presLayoutVars>
          <dgm:chPref val="3"/>
        </dgm:presLayoutVars>
      </dgm:prSet>
      <dgm:spPr/>
    </dgm:pt>
    <dgm:pt modelId="{46D9B197-DDF1-E64B-ACF3-A2449BE890F5}" type="pres">
      <dgm:prSet presAssocID="{1D95250A-1DFB-5542-B6AB-DAB3C52D0291}" presName="rootConnector" presStyleLbl="node2" presStyleIdx="1" presStyleCnt="3"/>
      <dgm:spPr/>
    </dgm:pt>
    <dgm:pt modelId="{97E8C602-BAE5-1547-935D-CF1319959E1D}" type="pres">
      <dgm:prSet presAssocID="{1D95250A-1DFB-5542-B6AB-DAB3C52D0291}" presName="hierChild4" presStyleCnt="0"/>
      <dgm:spPr/>
    </dgm:pt>
    <dgm:pt modelId="{4FA42273-8939-6648-9CFD-29873E86F675}" type="pres">
      <dgm:prSet presAssocID="{1D95250A-1DFB-5542-B6AB-DAB3C52D0291}" presName="hierChild5" presStyleCnt="0"/>
      <dgm:spPr/>
    </dgm:pt>
    <dgm:pt modelId="{2D65B141-8901-0742-A363-EBA72386511A}" type="pres">
      <dgm:prSet presAssocID="{9234D9CA-1CFB-BE4C-B7F2-FCE18D24F801}" presName="Name37" presStyleLbl="parChTrans1D2" presStyleIdx="2" presStyleCnt="3"/>
      <dgm:spPr/>
    </dgm:pt>
    <dgm:pt modelId="{B224D331-CE80-4744-9660-7A9C4B26E14D}" type="pres">
      <dgm:prSet presAssocID="{5B605C8F-8BEF-8241-B137-888CC4B2DC15}" presName="hierRoot2" presStyleCnt="0">
        <dgm:presLayoutVars>
          <dgm:hierBranch val="init"/>
        </dgm:presLayoutVars>
      </dgm:prSet>
      <dgm:spPr/>
    </dgm:pt>
    <dgm:pt modelId="{34FE3111-F9DB-B842-ADB3-60C311930941}" type="pres">
      <dgm:prSet presAssocID="{5B605C8F-8BEF-8241-B137-888CC4B2DC15}" presName="rootComposite" presStyleCnt="0"/>
      <dgm:spPr/>
    </dgm:pt>
    <dgm:pt modelId="{63668DEA-7A74-8F44-8510-7A91638A7A67}" type="pres">
      <dgm:prSet presAssocID="{5B605C8F-8BEF-8241-B137-888CC4B2DC15}" presName="rootText" presStyleLbl="node2" presStyleIdx="2" presStyleCnt="3">
        <dgm:presLayoutVars>
          <dgm:chPref val="3"/>
        </dgm:presLayoutVars>
      </dgm:prSet>
      <dgm:spPr/>
    </dgm:pt>
    <dgm:pt modelId="{40812218-FDF6-0945-934D-8FAA6EDACA8F}" type="pres">
      <dgm:prSet presAssocID="{5B605C8F-8BEF-8241-B137-888CC4B2DC15}" presName="rootConnector" presStyleLbl="node2" presStyleIdx="2" presStyleCnt="3"/>
      <dgm:spPr/>
    </dgm:pt>
    <dgm:pt modelId="{33591408-02AB-2E4D-86FD-0C727B2F6F58}" type="pres">
      <dgm:prSet presAssocID="{5B605C8F-8BEF-8241-B137-888CC4B2DC15}" presName="hierChild4" presStyleCnt="0"/>
      <dgm:spPr/>
    </dgm:pt>
    <dgm:pt modelId="{0128A8CA-3ED9-6849-9379-F478F2FFF110}" type="pres">
      <dgm:prSet presAssocID="{5B605C8F-8BEF-8241-B137-888CC4B2DC15}" presName="hierChild5" presStyleCnt="0"/>
      <dgm:spPr/>
    </dgm:pt>
    <dgm:pt modelId="{EBFF38F1-A1DF-0E4D-8F69-F4BB3212F98B}" type="pres">
      <dgm:prSet presAssocID="{B300D9E8-2877-4A41-B5CC-D6735560A220}" presName="hierChild3" presStyleCnt="0"/>
      <dgm:spPr/>
    </dgm:pt>
  </dgm:ptLst>
  <dgm:cxnLst>
    <dgm:cxn modelId="{E583ED04-57D4-A742-9E57-C6D0CFBD3B47}" type="presOf" srcId="{8E5CF5DC-4627-344E-9C11-C56C500327C4}" destId="{6272BDCE-156D-C244-8391-C6F135FD0F80}" srcOrd="1" destOrd="0" presId="urn:microsoft.com/office/officeart/2005/8/layout/orgChart1"/>
    <dgm:cxn modelId="{CC1B6F16-D3FB-3647-9B7B-9721015D4C98}" type="presOf" srcId="{3CF46C46-5ACC-FB4F-9D10-D635A855C8CC}" destId="{15BC29F5-88EE-C847-9092-8E695D4C8B3B}" srcOrd="1" destOrd="0" presId="urn:microsoft.com/office/officeart/2005/8/layout/orgChart1"/>
    <dgm:cxn modelId="{3C5E2718-96FA-5848-B2DF-B50CB5E9BE59}" type="presOf" srcId="{AA69B033-D2B2-D547-9D05-BA00FB58175F}" destId="{F7387F15-F252-EE43-AF36-1C92B31A112B}" srcOrd="1" destOrd="0" presId="urn:microsoft.com/office/officeart/2005/8/layout/orgChart1"/>
    <dgm:cxn modelId="{82559B21-67B7-3044-81AB-62E37544B853}" type="presOf" srcId="{C77D2B37-9B46-CE45-AA61-1D11C5A80D17}" destId="{311EEBE4-73E0-F245-BFDB-202D4E292E8C}" srcOrd="0" destOrd="0" presId="urn:microsoft.com/office/officeart/2005/8/layout/orgChart1"/>
    <dgm:cxn modelId="{0FA82C22-2D93-484D-A469-CA8941AC90F3}" type="presOf" srcId="{B300D9E8-2877-4A41-B5CC-D6735560A220}" destId="{D21A21CA-B610-974B-8F80-DDE9B55865C4}" srcOrd="1" destOrd="0" presId="urn:microsoft.com/office/officeart/2005/8/layout/orgChart1"/>
    <dgm:cxn modelId="{489CA639-1556-854D-8EC1-5DDEA50C6CCA}" type="presOf" srcId="{B300D9E8-2877-4A41-B5CC-D6735560A220}" destId="{8634529F-968A-BC4F-8F4B-120E918C253D}" srcOrd="0" destOrd="0" presId="urn:microsoft.com/office/officeart/2005/8/layout/orgChart1"/>
    <dgm:cxn modelId="{1081A945-FA1F-994A-ADCA-B7FCC1364E98}" type="presOf" srcId="{8E5CF5DC-4627-344E-9C11-C56C500327C4}" destId="{5E6D477C-1977-3F46-A1E3-3A413DD47672}" srcOrd="0" destOrd="0" presId="urn:microsoft.com/office/officeart/2005/8/layout/orgChart1"/>
    <dgm:cxn modelId="{EBEF9E48-0658-934A-B6A9-892126A9D003}" type="presOf" srcId="{1D95250A-1DFB-5542-B6AB-DAB3C52D0291}" destId="{46D9B197-DDF1-E64B-ACF3-A2449BE890F5}" srcOrd="1" destOrd="0" presId="urn:microsoft.com/office/officeart/2005/8/layout/orgChart1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3D690B7A-4634-3049-A31E-34B379A01895}" type="presOf" srcId="{AA69B033-D2B2-D547-9D05-BA00FB58175F}" destId="{267995E7-3AAB-2247-8490-CA63F20EE0EC}" srcOrd="0" destOrd="0" presId="urn:microsoft.com/office/officeart/2005/8/layout/orgChart1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288675AC-4162-4749-8784-9AE443776C74}" type="presOf" srcId="{3CF46C46-5ACC-FB4F-9D10-D635A855C8CC}" destId="{123B8EE8-7D9C-DD44-8429-23FE8831F0E1}" srcOrd="0" destOrd="0" presId="urn:microsoft.com/office/officeart/2005/8/layout/orgChart1"/>
    <dgm:cxn modelId="{8FDA95C0-3D68-9648-994C-C201452AAF7E}" type="presOf" srcId="{34F524C3-49D0-2746-99B5-746B700DCD9D}" destId="{27AC64C1-C179-0F4C-8E23-196AD35641D0}" srcOrd="0" destOrd="0" presId="urn:microsoft.com/office/officeart/2005/8/layout/orgChart1"/>
    <dgm:cxn modelId="{5D0C13C2-E66C-B94A-B059-499C977048A2}" type="presOf" srcId="{929F5869-B29A-EB46-A1FC-18D5A1EABCA6}" destId="{8B30C51E-9F5F-7C4C-A86E-E21210221F6D}" srcOrd="0" destOrd="0" presId="urn:microsoft.com/office/officeart/2005/8/layout/orgChart1"/>
    <dgm:cxn modelId="{1BEC1AC3-F299-DD49-A842-7D0D29774EB5}" type="presOf" srcId="{DCA29FD5-2E27-0F48-98C0-5089830E1136}" destId="{281980B3-29FD-8844-8B9A-13AE6DBE42BD}" srcOrd="0" destOrd="0" presId="urn:microsoft.com/office/officeart/2005/8/layout/orgChart1"/>
    <dgm:cxn modelId="{D1C804C9-9987-CA4F-B24E-D4C9C6D35E64}" type="presOf" srcId="{9234D9CA-1CFB-BE4C-B7F2-FCE18D24F801}" destId="{2D65B141-8901-0742-A363-EBA72386511A}" srcOrd="0" destOrd="0" presId="urn:microsoft.com/office/officeart/2005/8/layout/orgChart1"/>
    <dgm:cxn modelId="{A6C8A7CA-2B7C-EB45-8267-33473B5A0354}" type="presOf" srcId="{1D95250A-1DFB-5542-B6AB-DAB3C52D0291}" destId="{1090074B-385E-0848-9D41-AA21099BA9F9}" srcOrd="0" destOrd="0" presId="urn:microsoft.com/office/officeart/2005/8/layout/orgChart1"/>
    <dgm:cxn modelId="{A1F26FDA-50DA-8B43-BF5E-8AB5B4EBFEA4}" type="presOf" srcId="{5B605C8F-8BEF-8241-B137-888CC4B2DC15}" destId="{63668DEA-7A74-8F44-8510-7A91638A7A67}" srcOrd="0" destOrd="0" presId="urn:microsoft.com/office/officeart/2005/8/layout/orgChart1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BCC6BE4-01E3-9043-97D1-D4473A0FDA00}" srcId="{3CF46C46-5ACC-FB4F-9D10-D635A855C8CC}" destId="{AA69B033-D2B2-D547-9D05-BA00FB58175F}" srcOrd="1" destOrd="0" parTransId="{929F5869-B29A-EB46-A1FC-18D5A1EABCA6}" sibTransId="{8A9F42FA-D505-FD4C-947D-E4DE6A4EDF6E}"/>
    <dgm:cxn modelId="{01B8A7E8-92B9-4F45-8575-C31C787DBB1E}" type="presOf" srcId="{5B605C8F-8BEF-8241-B137-888CC4B2DC15}" destId="{40812218-FDF6-0945-934D-8FAA6EDACA8F}" srcOrd="1" destOrd="0" presId="urn:microsoft.com/office/officeart/2005/8/layout/orgChart1"/>
    <dgm:cxn modelId="{33967BEC-7940-8F45-97FD-A66E2D1BB0E4}" srcId="{3CF46C46-5ACC-FB4F-9D10-D635A855C8CC}" destId="{8E5CF5DC-4627-344E-9C11-C56C500327C4}" srcOrd="0" destOrd="0" parTransId="{34F524C3-49D0-2746-99B5-746B700DCD9D}" sibTransId="{AD9614F8-3112-4741-9084-FA25540458EA}"/>
    <dgm:cxn modelId="{1DE735F6-0E84-4D45-87B7-6D80DE841F80}" type="presOf" srcId="{00A8462B-708D-AC4C-BA24-D20F59067AA8}" destId="{95A54F02-BDA4-B049-B10C-3D4772E9825C}" srcOrd="0" destOrd="0" presId="urn:microsoft.com/office/officeart/2005/8/layout/orgChart1"/>
    <dgm:cxn modelId="{8FA6FD63-5C1D-FA40-A4AF-AAF37F1B836F}" type="presParOf" srcId="{311EEBE4-73E0-F245-BFDB-202D4E292E8C}" destId="{1A4F12AB-F60B-F448-A803-0A67C9162D5F}" srcOrd="0" destOrd="0" presId="urn:microsoft.com/office/officeart/2005/8/layout/orgChart1"/>
    <dgm:cxn modelId="{9D0625A1-C92B-0541-B8BE-B20998003D17}" type="presParOf" srcId="{1A4F12AB-F60B-F448-A803-0A67C9162D5F}" destId="{A81D315F-8591-694C-86EA-20EC0A67F830}" srcOrd="0" destOrd="0" presId="urn:microsoft.com/office/officeart/2005/8/layout/orgChart1"/>
    <dgm:cxn modelId="{7796D106-81E5-1445-A8CF-25801FCFBB1D}" type="presParOf" srcId="{A81D315F-8591-694C-86EA-20EC0A67F830}" destId="{8634529F-968A-BC4F-8F4B-120E918C253D}" srcOrd="0" destOrd="0" presId="urn:microsoft.com/office/officeart/2005/8/layout/orgChart1"/>
    <dgm:cxn modelId="{AE7EE796-E9DD-244C-A88D-5D4B701A493B}" type="presParOf" srcId="{A81D315F-8591-694C-86EA-20EC0A67F830}" destId="{D21A21CA-B610-974B-8F80-DDE9B55865C4}" srcOrd="1" destOrd="0" presId="urn:microsoft.com/office/officeart/2005/8/layout/orgChart1"/>
    <dgm:cxn modelId="{8E77866A-8CC1-7440-BA84-18F11547D977}" type="presParOf" srcId="{1A4F12AB-F60B-F448-A803-0A67C9162D5F}" destId="{BF5FF395-5ADC-7A41-A88D-476445FED3B3}" srcOrd="1" destOrd="0" presId="urn:microsoft.com/office/officeart/2005/8/layout/orgChart1"/>
    <dgm:cxn modelId="{49C631E1-ABAF-6348-A027-EF01F86E7768}" type="presParOf" srcId="{BF5FF395-5ADC-7A41-A88D-476445FED3B3}" destId="{281980B3-29FD-8844-8B9A-13AE6DBE42BD}" srcOrd="0" destOrd="0" presId="urn:microsoft.com/office/officeart/2005/8/layout/orgChart1"/>
    <dgm:cxn modelId="{4E3ED57E-F6AF-E64C-9D94-752301E17128}" type="presParOf" srcId="{BF5FF395-5ADC-7A41-A88D-476445FED3B3}" destId="{50249BCE-A2A9-C446-8CD9-45C72912CAF0}" srcOrd="1" destOrd="0" presId="urn:microsoft.com/office/officeart/2005/8/layout/orgChart1"/>
    <dgm:cxn modelId="{A6FC42EC-1A0B-0C41-AF0B-35431786429B}" type="presParOf" srcId="{50249BCE-A2A9-C446-8CD9-45C72912CAF0}" destId="{02D18C70-8484-A845-B384-9B9D5A7B5933}" srcOrd="0" destOrd="0" presId="urn:microsoft.com/office/officeart/2005/8/layout/orgChart1"/>
    <dgm:cxn modelId="{98EEE9B5-D0F5-4A46-97A2-5505E0EC47C7}" type="presParOf" srcId="{02D18C70-8484-A845-B384-9B9D5A7B5933}" destId="{123B8EE8-7D9C-DD44-8429-23FE8831F0E1}" srcOrd="0" destOrd="0" presId="urn:microsoft.com/office/officeart/2005/8/layout/orgChart1"/>
    <dgm:cxn modelId="{904E2ADE-A9B4-294E-871D-C6DB9B0FA6D6}" type="presParOf" srcId="{02D18C70-8484-A845-B384-9B9D5A7B5933}" destId="{15BC29F5-88EE-C847-9092-8E695D4C8B3B}" srcOrd="1" destOrd="0" presId="urn:microsoft.com/office/officeart/2005/8/layout/orgChart1"/>
    <dgm:cxn modelId="{5B2A1848-D5DD-234D-B841-C4B04C7B4CD2}" type="presParOf" srcId="{50249BCE-A2A9-C446-8CD9-45C72912CAF0}" destId="{F8533503-0179-DD4B-AA81-D62763CA4C18}" srcOrd="1" destOrd="0" presId="urn:microsoft.com/office/officeart/2005/8/layout/orgChart1"/>
    <dgm:cxn modelId="{96EA9A49-6A47-0F4F-98E8-52BC2823F49E}" type="presParOf" srcId="{F8533503-0179-DD4B-AA81-D62763CA4C18}" destId="{27AC64C1-C179-0F4C-8E23-196AD35641D0}" srcOrd="0" destOrd="0" presId="urn:microsoft.com/office/officeart/2005/8/layout/orgChart1"/>
    <dgm:cxn modelId="{F2CE84B3-6F4B-E848-AB9A-414939064807}" type="presParOf" srcId="{F8533503-0179-DD4B-AA81-D62763CA4C18}" destId="{E2449C77-3915-3143-A487-1F11E5927E6D}" srcOrd="1" destOrd="0" presId="urn:microsoft.com/office/officeart/2005/8/layout/orgChart1"/>
    <dgm:cxn modelId="{CCC51731-38B9-4E4E-AA2D-89075967CEEF}" type="presParOf" srcId="{E2449C77-3915-3143-A487-1F11E5927E6D}" destId="{FD8DB2E0-B846-4145-9E54-7278C7769348}" srcOrd="0" destOrd="0" presId="urn:microsoft.com/office/officeart/2005/8/layout/orgChart1"/>
    <dgm:cxn modelId="{66A30A1B-649F-E244-B18F-C42BEC7C43BD}" type="presParOf" srcId="{FD8DB2E0-B846-4145-9E54-7278C7769348}" destId="{5E6D477C-1977-3F46-A1E3-3A413DD47672}" srcOrd="0" destOrd="0" presId="urn:microsoft.com/office/officeart/2005/8/layout/orgChart1"/>
    <dgm:cxn modelId="{504427B9-7C4C-FF40-AE60-B92AE0F47130}" type="presParOf" srcId="{FD8DB2E0-B846-4145-9E54-7278C7769348}" destId="{6272BDCE-156D-C244-8391-C6F135FD0F80}" srcOrd="1" destOrd="0" presId="urn:microsoft.com/office/officeart/2005/8/layout/orgChart1"/>
    <dgm:cxn modelId="{37C2B389-7496-E148-ACF0-B45719C43F97}" type="presParOf" srcId="{E2449C77-3915-3143-A487-1F11E5927E6D}" destId="{D1713F0D-DE4A-9C44-B872-FE041980AAC1}" srcOrd="1" destOrd="0" presId="urn:microsoft.com/office/officeart/2005/8/layout/orgChart1"/>
    <dgm:cxn modelId="{0803853A-D118-A34B-BF05-21D4CAFBED3D}" type="presParOf" srcId="{E2449C77-3915-3143-A487-1F11E5927E6D}" destId="{950A51D6-719C-8C44-B2A3-D4E51A6BC796}" srcOrd="2" destOrd="0" presId="urn:microsoft.com/office/officeart/2005/8/layout/orgChart1"/>
    <dgm:cxn modelId="{04DAA327-CC0C-5C46-84B2-177ED0F59F3A}" type="presParOf" srcId="{F8533503-0179-DD4B-AA81-D62763CA4C18}" destId="{8B30C51E-9F5F-7C4C-A86E-E21210221F6D}" srcOrd="2" destOrd="0" presId="urn:microsoft.com/office/officeart/2005/8/layout/orgChart1"/>
    <dgm:cxn modelId="{164F21E7-9E89-6D44-91EB-31F38674D0F7}" type="presParOf" srcId="{F8533503-0179-DD4B-AA81-D62763CA4C18}" destId="{F260715D-196E-224D-8B17-ADBBA16FE6DF}" srcOrd="3" destOrd="0" presId="urn:microsoft.com/office/officeart/2005/8/layout/orgChart1"/>
    <dgm:cxn modelId="{81010CFC-4009-2840-A4B5-F72207B81881}" type="presParOf" srcId="{F260715D-196E-224D-8B17-ADBBA16FE6DF}" destId="{B8AD0C6C-C53D-6E43-B398-F479486CC45F}" srcOrd="0" destOrd="0" presId="urn:microsoft.com/office/officeart/2005/8/layout/orgChart1"/>
    <dgm:cxn modelId="{4C5111AC-D6F0-FE42-8911-7E9B12E2E4DE}" type="presParOf" srcId="{B8AD0C6C-C53D-6E43-B398-F479486CC45F}" destId="{267995E7-3AAB-2247-8490-CA63F20EE0EC}" srcOrd="0" destOrd="0" presId="urn:microsoft.com/office/officeart/2005/8/layout/orgChart1"/>
    <dgm:cxn modelId="{E09D00D1-C583-5A44-AACF-E4517F3B11C4}" type="presParOf" srcId="{B8AD0C6C-C53D-6E43-B398-F479486CC45F}" destId="{F7387F15-F252-EE43-AF36-1C92B31A112B}" srcOrd="1" destOrd="0" presId="urn:microsoft.com/office/officeart/2005/8/layout/orgChart1"/>
    <dgm:cxn modelId="{C4CBF1BD-C80A-634C-9C80-B1359CC90D42}" type="presParOf" srcId="{F260715D-196E-224D-8B17-ADBBA16FE6DF}" destId="{9CCFFD40-608C-F24B-8BB4-20B3E555B063}" srcOrd="1" destOrd="0" presId="urn:microsoft.com/office/officeart/2005/8/layout/orgChart1"/>
    <dgm:cxn modelId="{CFA62BDE-4D25-9346-9878-5F465FAFF54B}" type="presParOf" srcId="{F260715D-196E-224D-8B17-ADBBA16FE6DF}" destId="{60A70326-2D6C-E740-921F-A5C0D024FAE1}" srcOrd="2" destOrd="0" presId="urn:microsoft.com/office/officeart/2005/8/layout/orgChart1"/>
    <dgm:cxn modelId="{B7321927-E54C-184F-B838-7834CEEDEA33}" type="presParOf" srcId="{50249BCE-A2A9-C446-8CD9-45C72912CAF0}" destId="{A8CBB6A5-E338-B447-A9E1-22F3A9F3A59D}" srcOrd="2" destOrd="0" presId="urn:microsoft.com/office/officeart/2005/8/layout/orgChart1"/>
    <dgm:cxn modelId="{A66BB30C-69BC-6D47-9CBC-6FB4F46ACA49}" type="presParOf" srcId="{BF5FF395-5ADC-7A41-A88D-476445FED3B3}" destId="{95A54F02-BDA4-B049-B10C-3D4772E9825C}" srcOrd="2" destOrd="0" presId="urn:microsoft.com/office/officeart/2005/8/layout/orgChart1"/>
    <dgm:cxn modelId="{5992151D-7D40-004E-B415-87F343399703}" type="presParOf" srcId="{BF5FF395-5ADC-7A41-A88D-476445FED3B3}" destId="{D0348642-F966-2B41-B242-AC46F1346F56}" srcOrd="3" destOrd="0" presId="urn:microsoft.com/office/officeart/2005/8/layout/orgChart1"/>
    <dgm:cxn modelId="{6D4F49F9-81AB-2F4F-A46B-A56E7C14687F}" type="presParOf" srcId="{D0348642-F966-2B41-B242-AC46F1346F56}" destId="{B6957DA3-3D13-614F-921F-03F00F35948C}" srcOrd="0" destOrd="0" presId="urn:microsoft.com/office/officeart/2005/8/layout/orgChart1"/>
    <dgm:cxn modelId="{F7DF80AC-2112-CF4E-B66C-94BF2B8DAF0A}" type="presParOf" srcId="{B6957DA3-3D13-614F-921F-03F00F35948C}" destId="{1090074B-385E-0848-9D41-AA21099BA9F9}" srcOrd="0" destOrd="0" presId="urn:microsoft.com/office/officeart/2005/8/layout/orgChart1"/>
    <dgm:cxn modelId="{E274428E-A317-1B42-96C7-63D149B79725}" type="presParOf" srcId="{B6957DA3-3D13-614F-921F-03F00F35948C}" destId="{46D9B197-DDF1-E64B-ACF3-A2449BE890F5}" srcOrd="1" destOrd="0" presId="urn:microsoft.com/office/officeart/2005/8/layout/orgChart1"/>
    <dgm:cxn modelId="{43C73DE9-23E4-B949-90F7-10377BDD4FE1}" type="presParOf" srcId="{D0348642-F966-2B41-B242-AC46F1346F56}" destId="{97E8C602-BAE5-1547-935D-CF1319959E1D}" srcOrd="1" destOrd="0" presId="urn:microsoft.com/office/officeart/2005/8/layout/orgChart1"/>
    <dgm:cxn modelId="{AC374868-A3C3-B142-879B-277FEAA96CC4}" type="presParOf" srcId="{D0348642-F966-2B41-B242-AC46F1346F56}" destId="{4FA42273-8939-6648-9CFD-29873E86F675}" srcOrd="2" destOrd="0" presId="urn:microsoft.com/office/officeart/2005/8/layout/orgChart1"/>
    <dgm:cxn modelId="{12F3A458-5358-B14A-B827-B62A3DBF21B5}" type="presParOf" srcId="{BF5FF395-5ADC-7A41-A88D-476445FED3B3}" destId="{2D65B141-8901-0742-A363-EBA72386511A}" srcOrd="4" destOrd="0" presId="urn:microsoft.com/office/officeart/2005/8/layout/orgChart1"/>
    <dgm:cxn modelId="{6635153F-D0F6-134A-9D06-86BB05609838}" type="presParOf" srcId="{BF5FF395-5ADC-7A41-A88D-476445FED3B3}" destId="{B224D331-CE80-4744-9660-7A9C4B26E14D}" srcOrd="5" destOrd="0" presId="urn:microsoft.com/office/officeart/2005/8/layout/orgChart1"/>
    <dgm:cxn modelId="{5CFAC271-70BB-F341-A489-D36324093C8B}" type="presParOf" srcId="{B224D331-CE80-4744-9660-7A9C4B26E14D}" destId="{34FE3111-F9DB-B842-ADB3-60C311930941}" srcOrd="0" destOrd="0" presId="urn:microsoft.com/office/officeart/2005/8/layout/orgChart1"/>
    <dgm:cxn modelId="{3F923FC7-A418-8042-AD41-F49E5334E943}" type="presParOf" srcId="{34FE3111-F9DB-B842-ADB3-60C311930941}" destId="{63668DEA-7A74-8F44-8510-7A91638A7A67}" srcOrd="0" destOrd="0" presId="urn:microsoft.com/office/officeart/2005/8/layout/orgChart1"/>
    <dgm:cxn modelId="{BF7EE6CC-D9BE-F14D-A95A-129D8909C31E}" type="presParOf" srcId="{34FE3111-F9DB-B842-ADB3-60C311930941}" destId="{40812218-FDF6-0945-934D-8FAA6EDACA8F}" srcOrd="1" destOrd="0" presId="urn:microsoft.com/office/officeart/2005/8/layout/orgChart1"/>
    <dgm:cxn modelId="{C1C089A1-7B40-654C-B94C-AA2CED076B8A}" type="presParOf" srcId="{B224D331-CE80-4744-9660-7A9C4B26E14D}" destId="{33591408-02AB-2E4D-86FD-0C727B2F6F58}" srcOrd="1" destOrd="0" presId="urn:microsoft.com/office/officeart/2005/8/layout/orgChart1"/>
    <dgm:cxn modelId="{18CBE217-B969-984E-B78E-0C67F8D8FED1}" type="presParOf" srcId="{B224D331-CE80-4744-9660-7A9C4B26E14D}" destId="{0128A8CA-3ED9-6849-9379-F478F2FFF110}" srcOrd="2" destOrd="0" presId="urn:microsoft.com/office/officeart/2005/8/layout/orgChart1"/>
    <dgm:cxn modelId="{FCF3426F-2533-4A46-94FD-A113D22F2824}" type="presParOf" srcId="{1A4F12AB-F60B-F448-A803-0A67C9162D5F}" destId="{EBFF38F1-A1DF-0E4D-8F69-F4BB3212F9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D99414FA-D2B4-854D-B725-00ABA089A1C8}">
      <dgm:prSet/>
      <dgm:spPr/>
      <dgm:t>
        <a:bodyPr/>
        <a:lstStyle/>
        <a:p>
          <a:endParaRPr lang="en-US"/>
        </a:p>
      </dgm:t>
    </dgm:pt>
    <dgm:pt modelId="{DFA59CFB-941F-F54E-9235-04B9F1FCE411}" type="parTrans" cxnId="{1C5A59FF-8AC6-A646-BFE9-EFBD848690F6}">
      <dgm:prSet/>
      <dgm:spPr/>
      <dgm:t>
        <a:bodyPr/>
        <a:lstStyle/>
        <a:p>
          <a:endParaRPr lang="en-US"/>
        </a:p>
      </dgm:t>
    </dgm:pt>
    <dgm:pt modelId="{30D00509-A310-1A48-B3E5-8E8229AF35E4}" type="sibTrans" cxnId="{1C5A59FF-8AC6-A646-BFE9-EFBD848690F6}">
      <dgm:prSet/>
      <dgm:spPr/>
      <dgm:t>
        <a:bodyPr/>
        <a:lstStyle/>
        <a:p>
          <a:endParaRPr lang="en-US"/>
        </a:p>
      </dgm:t>
    </dgm:pt>
    <dgm:pt modelId="{311EEBE4-73E0-F245-BFDB-202D4E292E8C}" type="pres">
      <dgm:prSet presAssocID="{C77D2B37-9B46-CE45-AA61-1D11C5A80D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4F12AB-F60B-F448-A803-0A67C9162D5F}" type="pres">
      <dgm:prSet presAssocID="{B300D9E8-2877-4A41-B5CC-D6735560A220}" presName="hierRoot1" presStyleCnt="0">
        <dgm:presLayoutVars>
          <dgm:hierBranch val="init"/>
        </dgm:presLayoutVars>
      </dgm:prSet>
      <dgm:spPr/>
    </dgm:pt>
    <dgm:pt modelId="{A81D315F-8591-694C-86EA-20EC0A67F830}" type="pres">
      <dgm:prSet presAssocID="{B300D9E8-2877-4A41-B5CC-D6735560A220}" presName="rootComposite1" presStyleCnt="0"/>
      <dgm:spPr/>
    </dgm:pt>
    <dgm:pt modelId="{8634529F-968A-BC4F-8F4B-120E918C253D}" type="pres">
      <dgm:prSet presAssocID="{B300D9E8-2877-4A41-B5CC-D6735560A220}" presName="rootText1" presStyleLbl="node0" presStyleIdx="0" presStyleCnt="1">
        <dgm:presLayoutVars>
          <dgm:chPref val="3"/>
        </dgm:presLayoutVars>
      </dgm:prSet>
      <dgm:spPr/>
    </dgm:pt>
    <dgm:pt modelId="{D21A21CA-B610-974B-8F80-DDE9B55865C4}" type="pres">
      <dgm:prSet presAssocID="{B300D9E8-2877-4A41-B5CC-D6735560A220}" presName="rootConnector1" presStyleLbl="node1" presStyleIdx="0" presStyleCnt="0"/>
      <dgm:spPr/>
    </dgm:pt>
    <dgm:pt modelId="{BF5FF395-5ADC-7A41-A88D-476445FED3B3}" type="pres">
      <dgm:prSet presAssocID="{B300D9E8-2877-4A41-B5CC-D6735560A220}" presName="hierChild2" presStyleCnt="0"/>
      <dgm:spPr/>
    </dgm:pt>
    <dgm:pt modelId="{281980B3-29FD-8844-8B9A-13AE6DBE42BD}" type="pres">
      <dgm:prSet presAssocID="{DCA29FD5-2E27-0F48-98C0-5089830E1136}" presName="Name37" presStyleLbl="parChTrans1D2" presStyleIdx="0" presStyleCnt="3"/>
      <dgm:spPr/>
    </dgm:pt>
    <dgm:pt modelId="{50249BCE-A2A9-C446-8CD9-45C72912CAF0}" type="pres">
      <dgm:prSet presAssocID="{3CF46C46-5ACC-FB4F-9D10-D635A855C8CC}" presName="hierRoot2" presStyleCnt="0">
        <dgm:presLayoutVars>
          <dgm:hierBranch val="init"/>
        </dgm:presLayoutVars>
      </dgm:prSet>
      <dgm:spPr/>
    </dgm:pt>
    <dgm:pt modelId="{02D18C70-8484-A845-B384-9B9D5A7B5933}" type="pres">
      <dgm:prSet presAssocID="{3CF46C46-5ACC-FB4F-9D10-D635A855C8CC}" presName="rootComposite" presStyleCnt="0"/>
      <dgm:spPr/>
    </dgm:pt>
    <dgm:pt modelId="{123B8EE8-7D9C-DD44-8429-23FE8831F0E1}" type="pres">
      <dgm:prSet presAssocID="{3CF46C46-5ACC-FB4F-9D10-D635A855C8CC}" presName="rootText" presStyleLbl="node2" presStyleIdx="0" presStyleCnt="3">
        <dgm:presLayoutVars>
          <dgm:chPref val="3"/>
        </dgm:presLayoutVars>
      </dgm:prSet>
      <dgm:spPr/>
    </dgm:pt>
    <dgm:pt modelId="{15BC29F5-88EE-C847-9092-8E695D4C8B3B}" type="pres">
      <dgm:prSet presAssocID="{3CF46C46-5ACC-FB4F-9D10-D635A855C8CC}" presName="rootConnector" presStyleLbl="node2" presStyleIdx="0" presStyleCnt="3"/>
      <dgm:spPr/>
    </dgm:pt>
    <dgm:pt modelId="{F8533503-0179-DD4B-AA81-D62763CA4C18}" type="pres">
      <dgm:prSet presAssocID="{3CF46C46-5ACC-FB4F-9D10-D635A855C8CC}" presName="hierChild4" presStyleCnt="0"/>
      <dgm:spPr/>
    </dgm:pt>
    <dgm:pt modelId="{59176100-93E3-864B-8910-A875DD998FA1}" type="pres">
      <dgm:prSet presAssocID="{DFA59CFB-941F-F54E-9235-04B9F1FCE411}" presName="Name37" presStyleLbl="parChTrans1D3" presStyleIdx="0" presStyleCnt="1"/>
      <dgm:spPr/>
    </dgm:pt>
    <dgm:pt modelId="{505853AE-A12C-9F4A-BA71-404D7F9F90E1}" type="pres">
      <dgm:prSet presAssocID="{D99414FA-D2B4-854D-B725-00ABA089A1C8}" presName="hierRoot2" presStyleCnt="0">
        <dgm:presLayoutVars>
          <dgm:hierBranch val="init"/>
        </dgm:presLayoutVars>
      </dgm:prSet>
      <dgm:spPr/>
    </dgm:pt>
    <dgm:pt modelId="{8565BB1B-1C53-584D-8540-0B521DD95F57}" type="pres">
      <dgm:prSet presAssocID="{D99414FA-D2B4-854D-B725-00ABA089A1C8}" presName="rootComposite" presStyleCnt="0"/>
      <dgm:spPr/>
    </dgm:pt>
    <dgm:pt modelId="{AFB1C62B-9CF5-294A-A837-3E2B610C5F44}" type="pres">
      <dgm:prSet presAssocID="{D99414FA-D2B4-854D-B725-00ABA089A1C8}" presName="rootText" presStyleLbl="node3" presStyleIdx="0" presStyleCnt="1">
        <dgm:presLayoutVars>
          <dgm:chPref val="3"/>
        </dgm:presLayoutVars>
      </dgm:prSet>
      <dgm:spPr/>
    </dgm:pt>
    <dgm:pt modelId="{85F2B548-6C06-D045-9D00-A584EC1A45AA}" type="pres">
      <dgm:prSet presAssocID="{D99414FA-D2B4-854D-B725-00ABA089A1C8}" presName="rootConnector" presStyleLbl="node3" presStyleIdx="0" presStyleCnt="1"/>
      <dgm:spPr/>
    </dgm:pt>
    <dgm:pt modelId="{E57581B0-2388-7B49-B382-0DDB49DD76BD}" type="pres">
      <dgm:prSet presAssocID="{D99414FA-D2B4-854D-B725-00ABA089A1C8}" presName="hierChild4" presStyleCnt="0"/>
      <dgm:spPr/>
    </dgm:pt>
    <dgm:pt modelId="{C916DB46-6C80-E84E-8281-29752D74533C}" type="pres">
      <dgm:prSet presAssocID="{D99414FA-D2B4-854D-B725-00ABA089A1C8}" presName="hierChild5" presStyleCnt="0"/>
      <dgm:spPr/>
    </dgm:pt>
    <dgm:pt modelId="{A8CBB6A5-E338-B447-A9E1-22F3A9F3A59D}" type="pres">
      <dgm:prSet presAssocID="{3CF46C46-5ACC-FB4F-9D10-D635A855C8CC}" presName="hierChild5" presStyleCnt="0"/>
      <dgm:spPr/>
    </dgm:pt>
    <dgm:pt modelId="{95A54F02-BDA4-B049-B10C-3D4772E9825C}" type="pres">
      <dgm:prSet presAssocID="{00A8462B-708D-AC4C-BA24-D20F59067AA8}" presName="Name37" presStyleLbl="parChTrans1D2" presStyleIdx="1" presStyleCnt="3"/>
      <dgm:spPr/>
    </dgm:pt>
    <dgm:pt modelId="{D0348642-F966-2B41-B242-AC46F1346F56}" type="pres">
      <dgm:prSet presAssocID="{1D95250A-1DFB-5542-B6AB-DAB3C52D0291}" presName="hierRoot2" presStyleCnt="0">
        <dgm:presLayoutVars>
          <dgm:hierBranch val="init"/>
        </dgm:presLayoutVars>
      </dgm:prSet>
      <dgm:spPr/>
    </dgm:pt>
    <dgm:pt modelId="{B6957DA3-3D13-614F-921F-03F00F35948C}" type="pres">
      <dgm:prSet presAssocID="{1D95250A-1DFB-5542-B6AB-DAB3C52D0291}" presName="rootComposite" presStyleCnt="0"/>
      <dgm:spPr/>
    </dgm:pt>
    <dgm:pt modelId="{1090074B-385E-0848-9D41-AA21099BA9F9}" type="pres">
      <dgm:prSet presAssocID="{1D95250A-1DFB-5542-B6AB-DAB3C52D0291}" presName="rootText" presStyleLbl="node2" presStyleIdx="1" presStyleCnt="3">
        <dgm:presLayoutVars>
          <dgm:chPref val="3"/>
        </dgm:presLayoutVars>
      </dgm:prSet>
      <dgm:spPr/>
    </dgm:pt>
    <dgm:pt modelId="{46D9B197-DDF1-E64B-ACF3-A2449BE890F5}" type="pres">
      <dgm:prSet presAssocID="{1D95250A-1DFB-5542-B6AB-DAB3C52D0291}" presName="rootConnector" presStyleLbl="node2" presStyleIdx="1" presStyleCnt="3"/>
      <dgm:spPr/>
    </dgm:pt>
    <dgm:pt modelId="{97E8C602-BAE5-1547-935D-CF1319959E1D}" type="pres">
      <dgm:prSet presAssocID="{1D95250A-1DFB-5542-B6AB-DAB3C52D0291}" presName="hierChild4" presStyleCnt="0"/>
      <dgm:spPr/>
    </dgm:pt>
    <dgm:pt modelId="{4FA42273-8939-6648-9CFD-29873E86F675}" type="pres">
      <dgm:prSet presAssocID="{1D95250A-1DFB-5542-B6AB-DAB3C52D0291}" presName="hierChild5" presStyleCnt="0"/>
      <dgm:spPr/>
    </dgm:pt>
    <dgm:pt modelId="{2D65B141-8901-0742-A363-EBA72386511A}" type="pres">
      <dgm:prSet presAssocID="{9234D9CA-1CFB-BE4C-B7F2-FCE18D24F801}" presName="Name37" presStyleLbl="parChTrans1D2" presStyleIdx="2" presStyleCnt="3"/>
      <dgm:spPr/>
    </dgm:pt>
    <dgm:pt modelId="{B224D331-CE80-4744-9660-7A9C4B26E14D}" type="pres">
      <dgm:prSet presAssocID="{5B605C8F-8BEF-8241-B137-888CC4B2DC15}" presName="hierRoot2" presStyleCnt="0">
        <dgm:presLayoutVars>
          <dgm:hierBranch val="init"/>
        </dgm:presLayoutVars>
      </dgm:prSet>
      <dgm:spPr/>
    </dgm:pt>
    <dgm:pt modelId="{34FE3111-F9DB-B842-ADB3-60C311930941}" type="pres">
      <dgm:prSet presAssocID="{5B605C8F-8BEF-8241-B137-888CC4B2DC15}" presName="rootComposite" presStyleCnt="0"/>
      <dgm:spPr/>
    </dgm:pt>
    <dgm:pt modelId="{63668DEA-7A74-8F44-8510-7A91638A7A67}" type="pres">
      <dgm:prSet presAssocID="{5B605C8F-8BEF-8241-B137-888CC4B2DC15}" presName="rootText" presStyleLbl="node2" presStyleIdx="2" presStyleCnt="3">
        <dgm:presLayoutVars>
          <dgm:chPref val="3"/>
        </dgm:presLayoutVars>
      </dgm:prSet>
      <dgm:spPr/>
    </dgm:pt>
    <dgm:pt modelId="{40812218-FDF6-0945-934D-8FAA6EDACA8F}" type="pres">
      <dgm:prSet presAssocID="{5B605C8F-8BEF-8241-B137-888CC4B2DC15}" presName="rootConnector" presStyleLbl="node2" presStyleIdx="2" presStyleCnt="3"/>
      <dgm:spPr/>
    </dgm:pt>
    <dgm:pt modelId="{33591408-02AB-2E4D-86FD-0C727B2F6F58}" type="pres">
      <dgm:prSet presAssocID="{5B605C8F-8BEF-8241-B137-888CC4B2DC15}" presName="hierChild4" presStyleCnt="0"/>
      <dgm:spPr/>
    </dgm:pt>
    <dgm:pt modelId="{0128A8CA-3ED9-6849-9379-F478F2FFF110}" type="pres">
      <dgm:prSet presAssocID="{5B605C8F-8BEF-8241-B137-888CC4B2DC15}" presName="hierChild5" presStyleCnt="0"/>
      <dgm:spPr/>
    </dgm:pt>
    <dgm:pt modelId="{EBFF38F1-A1DF-0E4D-8F69-F4BB3212F98B}" type="pres">
      <dgm:prSet presAssocID="{B300D9E8-2877-4A41-B5CC-D6735560A220}" presName="hierChild3" presStyleCnt="0"/>
      <dgm:spPr/>
    </dgm:pt>
  </dgm:ptLst>
  <dgm:cxnLst>
    <dgm:cxn modelId="{CC1B6F16-D3FB-3647-9B7B-9721015D4C98}" type="presOf" srcId="{3CF46C46-5ACC-FB4F-9D10-D635A855C8CC}" destId="{15BC29F5-88EE-C847-9092-8E695D4C8B3B}" srcOrd="1" destOrd="0" presId="urn:microsoft.com/office/officeart/2005/8/layout/orgChart1"/>
    <dgm:cxn modelId="{82559B21-67B7-3044-81AB-62E37544B853}" type="presOf" srcId="{C77D2B37-9B46-CE45-AA61-1D11C5A80D17}" destId="{311EEBE4-73E0-F245-BFDB-202D4E292E8C}" srcOrd="0" destOrd="0" presId="urn:microsoft.com/office/officeart/2005/8/layout/orgChart1"/>
    <dgm:cxn modelId="{0FA82C22-2D93-484D-A469-CA8941AC90F3}" type="presOf" srcId="{B300D9E8-2877-4A41-B5CC-D6735560A220}" destId="{D21A21CA-B610-974B-8F80-DDE9B55865C4}" srcOrd="1" destOrd="0" presId="urn:microsoft.com/office/officeart/2005/8/layout/orgChart1"/>
    <dgm:cxn modelId="{EB241D2D-4B74-2347-B897-D9F52F446673}" type="presOf" srcId="{D99414FA-D2B4-854D-B725-00ABA089A1C8}" destId="{AFB1C62B-9CF5-294A-A837-3E2B610C5F44}" srcOrd="0" destOrd="0" presId="urn:microsoft.com/office/officeart/2005/8/layout/orgChart1"/>
    <dgm:cxn modelId="{77D5CC2D-3F7E-484E-984F-834564A3C90F}" type="presOf" srcId="{D99414FA-D2B4-854D-B725-00ABA089A1C8}" destId="{85F2B548-6C06-D045-9D00-A584EC1A45AA}" srcOrd="1" destOrd="0" presId="urn:microsoft.com/office/officeart/2005/8/layout/orgChart1"/>
    <dgm:cxn modelId="{489CA639-1556-854D-8EC1-5DDEA50C6CCA}" type="presOf" srcId="{B300D9E8-2877-4A41-B5CC-D6735560A220}" destId="{8634529F-968A-BC4F-8F4B-120E918C253D}" srcOrd="0" destOrd="0" presId="urn:microsoft.com/office/officeart/2005/8/layout/orgChart1"/>
    <dgm:cxn modelId="{EBEF9E48-0658-934A-B6A9-892126A9D003}" type="presOf" srcId="{1D95250A-1DFB-5542-B6AB-DAB3C52D0291}" destId="{46D9B197-DDF1-E64B-ACF3-A2449BE890F5}" srcOrd="1" destOrd="0" presId="urn:microsoft.com/office/officeart/2005/8/layout/orgChart1"/>
    <dgm:cxn modelId="{44D69053-045D-C74D-B810-250018E732D8}" type="presOf" srcId="{DFA59CFB-941F-F54E-9235-04B9F1FCE411}" destId="{59176100-93E3-864B-8910-A875DD998FA1}" srcOrd="0" destOrd="0" presId="urn:microsoft.com/office/officeart/2005/8/layout/orgChart1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288675AC-4162-4749-8784-9AE443776C74}" type="presOf" srcId="{3CF46C46-5ACC-FB4F-9D10-D635A855C8CC}" destId="{123B8EE8-7D9C-DD44-8429-23FE8831F0E1}" srcOrd="0" destOrd="0" presId="urn:microsoft.com/office/officeart/2005/8/layout/orgChart1"/>
    <dgm:cxn modelId="{1BEC1AC3-F299-DD49-A842-7D0D29774EB5}" type="presOf" srcId="{DCA29FD5-2E27-0F48-98C0-5089830E1136}" destId="{281980B3-29FD-8844-8B9A-13AE6DBE42BD}" srcOrd="0" destOrd="0" presId="urn:microsoft.com/office/officeart/2005/8/layout/orgChart1"/>
    <dgm:cxn modelId="{D1C804C9-9987-CA4F-B24E-D4C9C6D35E64}" type="presOf" srcId="{9234D9CA-1CFB-BE4C-B7F2-FCE18D24F801}" destId="{2D65B141-8901-0742-A363-EBA72386511A}" srcOrd="0" destOrd="0" presId="urn:microsoft.com/office/officeart/2005/8/layout/orgChart1"/>
    <dgm:cxn modelId="{A6C8A7CA-2B7C-EB45-8267-33473B5A0354}" type="presOf" srcId="{1D95250A-1DFB-5542-B6AB-DAB3C52D0291}" destId="{1090074B-385E-0848-9D41-AA21099BA9F9}" srcOrd="0" destOrd="0" presId="urn:microsoft.com/office/officeart/2005/8/layout/orgChart1"/>
    <dgm:cxn modelId="{A1F26FDA-50DA-8B43-BF5E-8AB5B4EBFEA4}" type="presOf" srcId="{5B605C8F-8BEF-8241-B137-888CC4B2DC15}" destId="{63668DEA-7A74-8F44-8510-7A91638A7A67}" srcOrd="0" destOrd="0" presId="urn:microsoft.com/office/officeart/2005/8/layout/orgChart1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01B8A7E8-92B9-4F45-8575-C31C787DBB1E}" type="presOf" srcId="{5B605C8F-8BEF-8241-B137-888CC4B2DC15}" destId="{40812218-FDF6-0945-934D-8FAA6EDACA8F}" srcOrd="1" destOrd="0" presId="urn:microsoft.com/office/officeart/2005/8/layout/orgChart1"/>
    <dgm:cxn modelId="{1DE735F6-0E84-4D45-87B7-6D80DE841F80}" type="presOf" srcId="{00A8462B-708D-AC4C-BA24-D20F59067AA8}" destId="{95A54F02-BDA4-B049-B10C-3D4772E9825C}" srcOrd="0" destOrd="0" presId="urn:microsoft.com/office/officeart/2005/8/layout/orgChart1"/>
    <dgm:cxn modelId="{1C5A59FF-8AC6-A646-BFE9-EFBD848690F6}" srcId="{3CF46C46-5ACC-FB4F-9D10-D635A855C8CC}" destId="{D99414FA-D2B4-854D-B725-00ABA089A1C8}" srcOrd="0" destOrd="0" parTransId="{DFA59CFB-941F-F54E-9235-04B9F1FCE411}" sibTransId="{30D00509-A310-1A48-B3E5-8E8229AF35E4}"/>
    <dgm:cxn modelId="{8FA6FD63-5C1D-FA40-A4AF-AAF37F1B836F}" type="presParOf" srcId="{311EEBE4-73E0-F245-BFDB-202D4E292E8C}" destId="{1A4F12AB-F60B-F448-A803-0A67C9162D5F}" srcOrd="0" destOrd="0" presId="urn:microsoft.com/office/officeart/2005/8/layout/orgChart1"/>
    <dgm:cxn modelId="{9D0625A1-C92B-0541-B8BE-B20998003D17}" type="presParOf" srcId="{1A4F12AB-F60B-F448-A803-0A67C9162D5F}" destId="{A81D315F-8591-694C-86EA-20EC0A67F830}" srcOrd="0" destOrd="0" presId="urn:microsoft.com/office/officeart/2005/8/layout/orgChart1"/>
    <dgm:cxn modelId="{7796D106-81E5-1445-A8CF-25801FCFBB1D}" type="presParOf" srcId="{A81D315F-8591-694C-86EA-20EC0A67F830}" destId="{8634529F-968A-BC4F-8F4B-120E918C253D}" srcOrd="0" destOrd="0" presId="urn:microsoft.com/office/officeart/2005/8/layout/orgChart1"/>
    <dgm:cxn modelId="{AE7EE796-E9DD-244C-A88D-5D4B701A493B}" type="presParOf" srcId="{A81D315F-8591-694C-86EA-20EC0A67F830}" destId="{D21A21CA-B610-974B-8F80-DDE9B55865C4}" srcOrd="1" destOrd="0" presId="urn:microsoft.com/office/officeart/2005/8/layout/orgChart1"/>
    <dgm:cxn modelId="{8E77866A-8CC1-7440-BA84-18F11547D977}" type="presParOf" srcId="{1A4F12AB-F60B-F448-A803-0A67C9162D5F}" destId="{BF5FF395-5ADC-7A41-A88D-476445FED3B3}" srcOrd="1" destOrd="0" presId="urn:microsoft.com/office/officeart/2005/8/layout/orgChart1"/>
    <dgm:cxn modelId="{49C631E1-ABAF-6348-A027-EF01F86E7768}" type="presParOf" srcId="{BF5FF395-5ADC-7A41-A88D-476445FED3B3}" destId="{281980B3-29FD-8844-8B9A-13AE6DBE42BD}" srcOrd="0" destOrd="0" presId="urn:microsoft.com/office/officeart/2005/8/layout/orgChart1"/>
    <dgm:cxn modelId="{4E3ED57E-F6AF-E64C-9D94-752301E17128}" type="presParOf" srcId="{BF5FF395-5ADC-7A41-A88D-476445FED3B3}" destId="{50249BCE-A2A9-C446-8CD9-45C72912CAF0}" srcOrd="1" destOrd="0" presId="urn:microsoft.com/office/officeart/2005/8/layout/orgChart1"/>
    <dgm:cxn modelId="{A6FC42EC-1A0B-0C41-AF0B-35431786429B}" type="presParOf" srcId="{50249BCE-A2A9-C446-8CD9-45C72912CAF0}" destId="{02D18C70-8484-A845-B384-9B9D5A7B5933}" srcOrd="0" destOrd="0" presId="urn:microsoft.com/office/officeart/2005/8/layout/orgChart1"/>
    <dgm:cxn modelId="{98EEE9B5-D0F5-4A46-97A2-5505E0EC47C7}" type="presParOf" srcId="{02D18C70-8484-A845-B384-9B9D5A7B5933}" destId="{123B8EE8-7D9C-DD44-8429-23FE8831F0E1}" srcOrd="0" destOrd="0" presId="urn:microsoft.com/office/officeart/2005/8/layout/orgChart1"/>
    <dgm:cxn modelId="{904E2ADE-A9B4-294E-871D-C6DB9B0FA6D6}" type="presParOf" srcId="{02D18C70-8484-A845-B384-9B9D5A7B5933}" destId="{15BC29F5-88EE-C847-9092-8E695D4C8B3B}" srcOrd="1" destOrd="0" presId="urn:microsoft.com/office/officeart/2005/8/layout/orgChart1"/>
    <dgm:cxn modelId="{5B2A1848-D5DD-234D-B841-C4B04C7B4CD2}" type="presParOf" srcId="{50249BCE-A2A9-C446-8CD9-45C72912CAF0}" destId="{F8533503-0179-DD4B-AA81-D62763CA4C18}" srcOrd="1" destOrd="0" presId="urn:microsoft.com/office/officeart/2005/8/layout/orgChart1"/>
    <dgm:cxn modelId="{F8AA47A3-A6E7-5746-A146-D557D7211A68}" type="presParOf" srcId="{F8533503-0179-DD4B-AA81-D62763CA4C18}" destId="{59176100-93E3-864B-8910-A875DD998FA1}" srcOrd="0" destOrd="0" presId="urn:microsoft.com/office/officeart/2005/8/layout/orgChart1"/>
    <dgm:cxn modelId="{55BA03FD-A1F6-484F-9D5D-49EE59E4150A}" type="presParOf" srcId="{F8533503-0179-DD4B-AA81-D62763CA4C18}" destId="{505853AE-A12C-9F4A-BA71-404D7F9F90E1}" srcOrd="1" destOrd="0" presId="urn:microsoft.com/office/officeart/2005/8/layout/orgChart1"/>
    <dgm:cxn modelId="{915A6F9B-9C49-E242-B604-4D86ED042291}" type="presParOf" srcId="{505853AE-A12C-9F4A-BA71-404D7F9F90E1}" destId="{8565BB1B-1C53-584D-8540-0B521DD95F57}" srcOrd="0" destOrd="0" presId="urn:microsoft.com/office/officeart/2005/8/layout/orgChart1"/>
    <dgm:cxn modelId="{714633CE-6241-A144-BA05-04CFCBD7882C}" type="presParOf" srcId="{8565BB1B-1C53-584D-8540-0B521DD95F57}" destId="{AFB1C62B-9CF5-294A-A837-3E2B610C5F44}" srcOrd="0" destOrd="0" presId="urn:microsoft.com/office/officeart/2005/8/layout/orgChart1"/>
    <dgm:cxn modelId="{1212DDF5-5AA8-4F45-B2E9-AE0258FFEB95}" type="presParOf" srcId="{8565BB1B-1C53-584D-8540-0B521DD95F57}" destId="{85F2B548-6C06-D045-9D00-A584EC1A45AA}" srcOrd="1" destOrd="0" presId="urn:microsoft.com/office/officeart/2005/8/layout/orgChart1"/>
    <dgm:cxn modelId="{507E53A2-1A8E-7247-B8B5-E6018E609748}" type="presParOf" srcId="{505853AE-A12C-9F4A-BA71-404D7F9F90E1}" destId="{E57581B0-2388-7B49-B382-0DDB49DD76BD}" srcOrd="1" destOrd="0" presId="urn:microsoft.com/office/officeart/2005/8/layout/orgChart1"/>
    <dgm:cxn modelId="{C32C05DC-0CA6-9146-90F3-57F9BD948080}" type="presParOf" srcId="{505853AE-A12C-9F4A-BA71-404D7F9F90E1}" destId="{C916DB46-6C80-E84E-8281-29752D74533C}" srcOrd="2" destOrd="0" presId="urn:microsoft.com/office/officeart/2005/8/layout/orgChart1"/>
    <dgm:cxn modelId="{B7321927-E54C-184F-B838-7834CEEDEA33}" type="presParOf" srcId="{50249BCE-A2A9-C446-8CD9-45C72912CAF0}" destId="{A8CBB6A5-E338-B447-A9E1-22F3A9F3A59D}" srcOrd="2" destOrd="0" presId="urn:microsoft.com/office/officeart/2005/8/layout/orgChart1"/>
    <dgm:cxn modelId="{A66BB30C-69BC-6D47-9CBC-6FB4F46ACA49}" type="presParOf" srcId="{BF5FF395-5ADC-7A41-A88D-476445FED3B3}" destId="{95A54F02-BDA4-B049-B10C-3D4772E9825C}" srcOrd="2" destOrd="0" presId="urn:microsoft.com/office/officeart/2005/8/layout/orgChart1"/>
    <dgm:cxn modelId="{5992151D-7D40-004E-B415-87F343399703}" type="presParOf" srcId="{BF5FF395-5ADC-7A41-A88D-476445FED3B3}" destId="{D0348642-F966-2B41-B242-AC46F1346F56}" srcOrd="3" destOrd="0" presId="urn:microsoft.com/office/officeart/2005/8/layout/orgChart1"/>
    <dgm:cxn modelId="{6D4F49F9-81AB-2F4F-A46B-A56E7C14687F}" type="presParOf" srcId="{D0348642-F966-2B41-B242-AC46F1346F56}" destId="{B6957DA3-3D13-614F-921F-03F00F35948C}" srcOrd="0" destOrd="0" presId="urn:microsoft.com/office/officeart/2005/8/layout/orgChart1"/>
    <dgm:cxn modelId="{F7DF80AC-2112-CF4E-B66C-94BF2B8DAF0A}" type="presParOf" srcId="{B6957DA3-3D13-614F-921F-03F00F35948C}" destId="{1090074B-385E-0848-9D41-AA21099BA9F9}" srcOrd="0" destOrd="0" presId="urn:microsoft.com/office/officeart/2005/8/layout/orgChart1"/>
    <dgm:cxn modelId="{E274428E-A317-1B42-96C7-63D149B79725}" type="presParOf" srcId="{B6957DA3-3D13-614F-921F-03F00F35948C}" destId="{46D9B197-DDF1-E64B-ACF3-A2449BE890F5}" srcOrd="1" destOrd="0" presId="urn:microsoft.com/office/officeart/2005/8/layout/orgChart1"/>
    <dgm:cxn modelId="{43C73DE9-23E4-B949-90F7-10377BDD4FE1}" type="presParOf" srcId="{D0348642-F966-2B41-B242-AC46F1346F56}" destId="{97E8C602-BAE5-1547-935D-CF1319959E1D}" srcOrd="1" destOrd="0" presId="urn:microsoft.com/office/officeart/2005/8/layout/orgChart1"/>
    <dgm:cxn modelId="{AC374868-A3C3-B142-879B-277FEAA96CC4}" type="presParOf" srcId="{D0348642-F966-2B41-B242-AC46F1346F56}" destId="{4FA42273-8939-6648-9CFD-29873E86F675}" srcOrd="2" destOrd="0" presId="urn:microsoft.com/office/officeart/2005/8/layout/orgChart1"/>
    <dgm:cxn modelId="{12F3A458-5358-B14A-B827-B62A3DBF21B5}" type="presParOf" srcId="{BF5FF395-5ADC-7A41-A88D-476445FED3B3}" destId="{2D65B141-8901-0742-A363-EBA72386511A}" srcOrd="4" destOrd="0" presId="urn:microsoft.com/office/officeart/2005/8/layout/orgChart1"/>
    <dgm:cxn modelId="{6635153F-D0F6-134A-9D06-86BB05609838}" type="presParOf" srcId="{BF5FF395-5ADC-7A41-A88D-476445FED3B3}" destId="{B224D331-CE80-4744-9660-7A9C4B26E14D}" srcOrd="5" destOrd="0" presId="urn:microsoft.com/office/officeart/2005/8/layout/orgChart1"/>
    <dgm:cxn modelId="{5CFAC271-70BB-F341-A489-D36324093C8B}" type="presParOf" srcId="{B224D331-CE80-4744-9660-7A9C4B26E14D}" destId="{34FE3111-F9DB-B842-ADB3-60C311930941}" srcOrd="0" destOrd="0" presId="urn:microsoft.com/office/officeart/2005/8/layout/orgChart1"/>
    <dgm:cxn modelId="{3F923FC7-A418-8042-AD41-F49E5334E943}" type="presParOf" srcId="{34FE3111-F9DB-B842-ADB3-60C311930941}" destId="{63668DEA-7A74-8F44-8510-7A91638A7A67}" srcOrd="0" destOrd="0" presId="urn:microsoft.com/office/officeart/2005/8/layout/orgChart1"/>
    <dgm:cxn modelId="{BF7EE6CC-D9BE-F14D-A95A-129D8909C31E}" type="presParOf" srcId="{34FE3111-F9DB-B842-ADB3-60C311930941}" destId="{40812218-FDF6-0945-934D-8FAA6EDACA8F}" srcOrd="1" destOrd="0" presId="urn:microsoft.com/office/officeart/2005/8/layout/orgChart1"/>
    <dgm:cxn modelId="{C1C089A1-7B40-654C-B94C-AA2CED076B8A}" type="presParOf" srcId="{B224D331-CE80-4744-9660-7A9C4B26E14D}" destId="{33591408-02AB-2E4D-86FD-0C727B2F6F58}" srcOrd="1" destOrd="0" presId="urn:microsoft.com/office/officeart/2005/8/layout/orgChart1"/>
    <dgm:cxn modelId="{18CBE217-B969-984E-B78E-0C67F8D8FED1}" type="presParOf" srcId="{B224D331-CE80-4744-9660-7A9C4B26E14D}" destId="{0128A8CA-3ED9-6849-9379-F478F2FFF110}" srcOrd="2" destOrd="0" presId="urn:microsoft.com/office/officeart/2005/8/layout/orgChart1"/>
    <dgm:cxn modelId="{FCF3426F-2533-4A46-94FD-A113D22F2824}" type="presParOf" srcId="{1A4F12AB-F60B-F448-A803-0A67C9162D5F}" destId="{EBFF38F1-A1DF-0E4D-8F69-F4BB3212F9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2077409" y="214841"/>
          <a:ext cx="3480430" cy="797454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Error-free Internet</a:t>
          </a:r>
        </a:p>
      </dsp:txBody>
      <dsp:txXfrm>
        <a:off x="2557096" y="335271"/>
        <a:ext cx="2273559" cy="519638"/>
      </dsp:txXfrm>
    </dsp:sp>
    <dsp:sp modelId="{24EF86CB-BB3C-EE4A-8D63-6AA2B9CFE797}">
      <dsp:nvSpPr>
        <dsp:cNvPr id="0" name=""/>
        <dsp:cNvSpPr/>
      </dsp:nvSpPr>
      <dsp:spPr>
        <a:xfrm rot="5400020">
          <a:off x="2852025" y="1977887"/>
          <a:ext cx="1931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1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3415877" y="2943478"/>
          <a:ext cx="803462" cy="803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Development Tools</a:t>
          </a:r>
        </a:p>
      </dsp:txBody>
      <dsp:txXfrm>
        <a:off x="3455099" y="2982700"/>
        <a:ext cx="725018" cy="725018"/>
      </dsp:txXfrm>
    </dsp:sp>
    <dsp:sp modelId="{3AB574AE-6C3A-B94C-B0FB-08E8082B94F9}">
      <dsp:nvSpPr>
        <dsp:cNvPr id="0" name=""/>
        <dsp:cNvSpPr/>
      </dsp:nvSpPr>
      <dsp:spPr>
        <a:xfrm rot="3010681">
          <a:off x="3759425" y="1846693"/>
          <a:ext cx="21728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280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474804" y="2681091"/>
          <a:ext cx="803462" cy="803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 Verification</a:t>
          </a:r>
        </a:p>
      </dsp:txBody>
      <dsp:txXfrm>
        <a:off x="5514026" y="2720313"/>
        <a:ext cx="725018" cy="725018"/>
      </dsp:txXfrm>
    </dsp:sp>
    <dsp:sp modelId="{DAE87EC9-2948-EE4C-A53E-8BD735D0084C}">
      <dsp:nvSpPr>
        <dsp:cNvPr id="0" name=""/>
        <dsp:cNvSpPr/>
      </dsp:nvSpPr>
      <dsp:spPr>
        <a:xfrm rot="7926761">
          <a:off x="1594375" y="1839479"/>
          <a:ext cx="22301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012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1196802" y="2666662"/>
          <a:ext cx="803462" cy="803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Configuration Synthesis</a:t>
          </a:r>
        </a:p>
      </dsp:txBody>
      <dsp:txXfrm>
        <a:off x="1236024" y="2705884"/>
        <a:ext cx="725018" cy="72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5B141-8901-0742-A363-EBA72386511A}">
      <dsp:nvSpPr>
        <dsp:cNvPr id="0" name=""/>
        <dsp:cNvSpPr/>
      </dsp:nvSpPr>
      <dsp:spPr>
        <a:xfrm>
          <a:off x="5479274" y="1283576"/>
          <a:ext cx="2863555" cy="49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90"/>
              </a:lnTo>
              <a:lnTo>
                <a:pt x="2863555" y="248490"/>
              </a:lnTo>
              <a:lnTo>
                <a:pt x="2863555" y="496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4F02-BDA4-B049-B10C-3D4772E9825C}">
      <dsp:nvSpPr>
        <dsp:cNvPr id="0" name=""/>
        <dsp:cNvSpPr/>
      </dsp:nvSpPr>
      <dsp:spPr>
        <a:xfrm>
          <a:off x="5433554" y="1283576"/>
          <a:ext cx="91440" cy="496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0C51E-9F5F-7C4C-A86E-E21210221F6D}">
      <dsp:nvSpPr>
        <dsp:cNvPr id="0" name=""/>
        <dsp:cNvSpPr/>
      </dsp:nvSpPr>
      <dsp:spPr>
        <a:xfrm>
          <a:off x="2615719" y="2963844"/>
          <a:ext cx="1905968" cy="53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449"/>
              </a:lnTo>
              <a:lnTo>
                <a:pt x="1905968" y="288449"/>
              </a:lnTo>
              <a:lnTo>
                <a:pt x="1905968" y="5369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C64C1-C179-0F4C-8E23-196AD35641D0}">
      <dsp:nvSpPr>
        <dsp:cNvPr id="0" name=""/>
        <dsp:cNvSpPr/>
      </dsp:nvSpPr>
      <dsp:spPr>
        <a:xfrm>
          <a:off x="1642654" y="2963844"/>
          <a:ext cx="973064" cy="535662"/>
        </a:xfrm>
        <a:custGeom>
          <a:avLst/>
          <a:gdLst/>
          <a:ahLst/>
          <a:cxnLst/>
          <a:rect l="0" t="0" r="0" b="0"/>
          <a:pathLst>
            <a:path>
              <a:moveTo>
                <a:pt x="973064" y="0"/>
              </a:moveTo>
              <a:lnTo>
                <a:pt x="973064" y="287171"/>
              </a:lnTo>
              <a:lnTo>
                <a:pt x="0" y="287171"/>
              </a:lnTo>
              <a:lnTo>
                <a:pt x="0" y="5356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980B3-29FD-8844-8B9A-13AE6DBE42BD}">
      <dsp:nvSpPr>
        <dsp:cNvPr id="0" name=""/>
        <dsp:cNvSpPr/>
      </dsp:nvSpPr>
      <dsp:spPr>
        <a:xfrm>
          <a:off x="2615719" y="1283576"/>
          <a:ext cx="2863555" cy="496980"/>
        </a:xfrm>
        <a:custGeom>
          <a:avLst/>
          <a:gdLst/>
          <a:ahLst/>
          <a:cxnLst/>
          <a:rect l="0" t="0" r="0" b="0"/>
          <a:pathLst>
            <a:path>
              <a:moveTo>
                <a:pt x="2863555" y="0"/>
              </a:moveTo>
              <a:lnTo>
                <a:pt x="2863555" y="248490"/>
              </a:lnTo>
              <a:lnTo>
                <a:pt x="0" y="248490"/>
              </a:lnTo>
              <a:lnTo>
                <a:pt x="0" y="496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4529F-968A-BC4F-8F4B-120E918C253D}">
      <dsp:nvSpPr>
        <dsp:cNvPr id="0" name=""/>
        <dsp:cNvSpPr/>
      </dsp:nvSpPr>
      <dsp:spPr>
        <a:xfrm>
          <a:off x="4295987" y="100289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Error-free Internet</a:t>
          </a:r>
        </a:p>
      </dsp:txBody>
      <dsp:txXfrm>
        <a:off x="4295987" y="100289"/>
        <a:ext cx="2366574" cy="1183287"/>
      </dsp:txXfrm>
    </dsp:sp>
    <dsp:sp modelId="{123B8EE8-7D9C-DD44-8429-23FE8831F0E1}">
      <dsp:nvSpPr>
        <dsp:cNvPr id="0" name=""/>
        <dsp:cNvSpPr/>
      </dsp:nvSpPr>
      <dsp:spPr>
        <a:xfrm>
          <a:off x="1432431" y="1780557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Tools</a:t>
          </a:r>
        </a:p>
      </dsp:txBody>
      <dsp:txXfrm>
        <a:off x="1432431" y="1780557"/>
        <a:ext cx="2366574" cy="1183287"/>
      </dsp:txXfrm>
    </dsp:sp>
    <dsp:sp modelId="{5E6D477C-1977-3F46-A1E3-3A413DD47672}">
      <dsp:nvSpPr>
        <dsp:cNvPr id="0" name=""/>
        <dsp:cNvSpPr/>
      </dsp:nvSpPr>
      <dsp:spPr>
        <a:xfrm>
          <a:off x="459367" y="3499506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Templates</a:t>
          </a:r>
        </a:p>
      </dsp:txBody>
      <dsp:txXfrm>
        <a:off x="459367" y="3499506"/>
        <a:ext cx="2366574" cy="1183287"/>
      </dsp:txXfrm>
    </dsp:sp>
    <dsp:sp modelId="{267995E7-3AAB-2247-8490-CA63F20EE0EC}">
      <dsp:nvSpPr>
        <dsp:cNvPr id="0" name=""/>
        <dsp:cNvSpPr/>
      </dsp:nvSpPr>
      <dsp:spPr>
        <a:xfrm>
          <a:off x="3338399" y="3500784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Writing Assistant</a:t>
          </a:r>
        </a:p>
      </dsp:txBody>
      <dsp:txXfrm>
        <a:off x="3338399" y="3500784"/>
        <a:ext cx="2366574" cy="1183287"/>
      </dsp:txXfrm>
    </dsp:sp>
    <dsp:sp modelId="{1090074B-385E-0848-9D41-AA21099BA9F9}">
      <dsp:nvSpPr>
        <dsp:cNvPr id="0" name=""/>
        <dsp:cNvSpPr/>
      </dsp:nvSpPr>
      <dsp:spPr>
        <a:xfrm>
          <a:off x="4295987" y="1780557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Network Verification</a:t>
          </a:r>
        </a:p>
      </dsp:txBody>
      <dsp:txXfrm>
        <a:off x="4295987" y="1780557"/>
        <a:ext cx="2366574" cy="1183287"/>
      </dsp:txXfrm>
    </dsp:sp>
    <dsp:sp modelId="{63668DEA-7A74-8F44-8510-7A91638A7A67}">
      <dsp:nvSpPr>
        <dsp:cNvPr id="0" name=""/>
        <dsp:cNvSpPr/>
      </dsp:nvSpPr>
      <dsp:spPr>
        <a:xfrm>
          <a:off x="7159542" y="1780557"/>
          <a:ext cx="2366574" cy="118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Configuration Synthesis</a:t>
          </a:r>
        </a:p>
      </dsp:txBody>
      <dsp:txXfrm>
        <a:off x="7159542" y="1780557"/>
        <a:ext cx="2366574" cy="1183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5B141-8901-0742-A363-EBA72386511A}">
      <dsp:nvSpPr>
        <dsp:cNvPr id="0" name=""/>
        <dsp:cNvSpPr/>
      </dsp:nvSpPr>
      <dsp:spPr>
        <a:xfrm>
          <a:off x="3898106" y="1041028"/>
          <a:ext cx="2518993" cy="437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590"/>
              </a:lnTo>
              <a:lnTo>
                <a:pt x="2518993" y="218590"/>
              </a:lnTo>
              <a:lnTo>
                <a:pt x="2518993" y="4371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54F02-BDA4-B049-B10C-3D4772E9825C}">
      <dsp:nvSpPr>
        <dsp:cNvPr id="0" name=""/>
        <dsp:cNvSpPr/>
      </dsp:nvSpPr>
      <dsp:spPr>
        <a:xfrm>
          <a:off x="3852386" y="1041028"/>
          <a:ext cx="91440" cy="4371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1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76100-93E3-864B-8910-A875DD998FA1}">
      <dsp:nvSpPr>
        <dsp:cNvPr id="0" name=""/>
        <dsp:cNvSpPr/>
      </dsp:nvSpPr>
      <dsp:spPr>
        <a:xfrm>
          <a:off x="546386" y="2519115"/>
          <a:ext cx="312271" cy="957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34"/>
              </a:lnTo>
              <a:lnTo>
                <a:pt x="312271" y="957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980B3-29FD-8844-8B9A-13AE6DBE42BD}">
      <dsp:nvSpPr>
        <dsp:cNvPr id="0" name=""/>
        <dsp:cNvSpPr/>
      </dsp:nvSpPr>
      <dsp:spPr>
        <a:xfrm>
          <a:off x="1379112" y="1041028"/>
          <a:ext cx="2518993" cy="437180"/>
        </a:xfrm>
        <a:custGeom>
          <a:avLst/>
          <a:gdLst/>
          <a:ahLst/>
          <a:cxnLst/>
          <a:rect l="0" t="0" r="0" b="0"/>
          <a:pathLst>
            <a:path>
              <a:moveTo>
                <a:pt x="2518993" y="0"/>
              </a:moveTo>
              <a:lnTo>
                <a:pt x="2518993" y="218590"/>
              </a:lnTo>
              <a:lnTo>
                <a:pt x="0" y="218590"/>
              </a:lnTo>
              <a:lnTo>
                <a:pt x="0" y="4371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4529F-968A-BC4F-8F4B-120E918C253D}">
      <dsp:nvSpPr>
        <dsp:cNvPr id="0" name=""/>
        <dsp:cNvSpPr/>
      </dsp:nvSpPr>
      <dsp:spPr>
        <a:xfrm>
          <a:off x="2857199" y="121"/>
          <a:ext cx="2081813" cy="1040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Error-free Internet</a:t>
          </a:r>
        </a:p>
      </dsp:txBody>
      <dsp:txXfrm>
        <a:off x="2857199" y="121"/>
        <a:ext cx="2081813" cy="1040906"/>
      </dsp:txXfrm>
    </dsp:sp>
    <dsp:sp modelId="{123B8EE8-7D9C-DD44-8429-23FE8831F0E1}">
      <dsp:nvSpPr>
        <dsp:cNvPr id="0" name=""/>
        <dsp:cNvSpPr/>
      </dsp:nvSpPr>
      <dsp:spPr>
        <a:xfrm>
          <a:off x="338205" y="1478209"/>
          <a:ext cx="2081813" cy="1040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Development Tools</a:t>
          </a:r>
        </a:p>
      </dsp:txBody>
      <dsp:txXfrm>
        <a:off x="338205" y="1478209"/>
        <a:ext cx="2081813" cy="1040906"/>
      </dsp:txXfrm>
    </dsp:sp>
    <dsp:sp modelId="{AFB1C62B-9CF5-294A-A837-3E2B610C5F44}">
      <dsp:nvSpPr>
        <dsp:cNvPr id="0" name=""/>
        <dsp:cNvSpPr/>
      </dsp:nvSpPr>
      <dsp:spPr>
        <a:xfrm>
          <a:off x="858658" y="2956296"/>
          <a:ext cx="2081813" cy="1040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8658" y="2956296"/>
        <a:ext cx="2081813" cy="1040906"/>
      </dsp:txXfrm>
    </dsp:sp>
    <dsp:sp modelId="{1090074B-385E-0848-9D41-AA21099BA9F9}">
      <dsp:nvSpPr>
        <dsp:cNvPr id="0" name=""/>
        <dsp:cNvSpPr/>
      </dsp:nvSpPr>
      <dsp:spPr>
        <a:xfrm>
          <a:off x="2857199" y="1478209"/>
          <a:ext cx="2081813" cy="1040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Verification</a:t>
          </a:r>
        </a:p>
      </dsp:txBody>
      <dsp:txXfrm>
        <a:off x="2857199" y="1478209"/>
        <a:ext cx="2081813" cy="1040906"/>
      </dsp:txXfrm>
    </dsp:sp>
    <dsp:sp modelId="{63668DEA-7A74-8F44-8510-7A91638A7A67}">
      <dsp:nvSpPr>
        <dsp:cNvPr id="0" name=""/>
        <dsp:cNvSpPr/>
      </dsp:nvSpPr>
      <dsp:spPr>
        <a:xfrm>
          <a:off x="5376193" y="1478209"/>
          <a:ext cx="2081813" cy="1040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Configuration Synthesis</a:t>
          </a:r>
        </a:p>
      </dsp:txBody>
      <dsp:txXfrm>
        <a:off x="5376193" y="1478209"/>
        <a:ext cx="2081813" cy="1040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/>
          <a:lstStyle/>
          <a:p>
            <a:r>
              <a:rPr lang="en-US" dirty="0"/>
              <a:t>We employ a networking- specific optimization predicated by our observation that IP prefixes are often unique to devices </a:t>
            </a:r>
          </a:p>
          <a:p>
            <a:r>
              <a:rPr lang="en-US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73239-41C9-7C41-9573-48A7E860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800" y="1198880"/>
            <a:ext cx="5389961" cy="53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7" y="2041956"/>
            <a:ext cx="7958331" cy="3993084"/>
          </a:xfrm>
        </p:spPr>
        <p:txBody>
          <a:bodyPr/>
          <a:lstStyle/>
          <a:p>
            <a:r>
              <a:rPr lang="en-US" dirty="0"/>
              <a:t>Test on configurations from three large university networks</a:t>
            </a:r>
          </a:p>
          <a:p>
            <a:r>
              <a:rPr lang="en-US" dirty="0"/>
              <a:t>Perform leave-one- out cross validation</a:t>
            </a:r>
          </a:p>
          <a:p>
            <a:r>
              <a:rPr lang="en-US" dirty="0"/>
              <a:t> “Rebuild” the test configurations token-by-token by using our n-gram model to predict the next token based on the prior n-1 tokens; we do not predict across lines</a:t>
            </a:r>
          </a:p>
          <a:p>
            <a:r>
              <a:rPr lang="en-US" dirty="0"/>
              <a:t> A prediction is marked as successful when the actual next token in the configuration is within the top three results generated by the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98EF9-9005-0147-8897-FFBC03DA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779" y="1554798"/>
            <a:ext cx="5306387" cy="454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prediction accuracy (&gt;85%) for the majority of routers. </a:t>
            </a:r>
          </a:p>
        </p:txBody>
      </p: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AA23A-0C36-6A4B-ADCD-A5C0405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5" y="1456003"/>
            <a:ext cx="4382455" cy="50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B2E6F7-65D8-674E-948A-0F649563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289" y="1456003"/>
            <a:ext cx="5939160" cy="5015758"/>
          </a:xfrm>
        </p:spPr>
      </p:pic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5A7B-10AD-A24B-9B21-8CEABACC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26716"/>
            <a:ext cx="7796540" cy="3997828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u="sng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dirty="0">
              <a:latin typeface="Futura Medium" panose="020B0602020204020303" pitchFamily="34" charset="-79"/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5134268" cy="3815284"/>
          </a:xfrm>
        </p:spPr>
        <p:txBody>
          <a:bodyPr/>
          <a:lstStyle/>
          <a:p>
            <a:r>
              <a:rPr lang="en-US" dirty="0"/>
              <a:t>Network configurations are prone to errors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663102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520969"/>
              </p:ext>
            </p:extLst>
          </p:nvPr>
        </p:nvGraphicFramePr>
        <p:xfrm>
          <a:off x="1393338" y="1646238"/>
          <a:ext cx="9526771" cy="4744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2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88700"/>
            <a:ext cx="8046032" cy="4437780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dirty="0"/>
              <a:t>Same combination of words tend to be used more often</a:t>
            </a:r>
          </a:p>
          <a:p>
            <a:r>
              <a:rPr lang="en-US" dirty="0"/>
              <a:t>Allows us to use Natural Language Processing on code</a:t>
            </a:r>
          </a:p>
          <a:p>
            <a:pPr lvl="1"/>
            <a:r>
              <a:rPr lang="en-US" dirty="0"/>
              <a:t>Neat!</a:t>
            </a:r>
          </a:p>
          <a:p>
            <a:r>
              <a:rPr lang="en-US" dirty="0"/>
              <a:t>Hypothesis: A similar regularity exists for network configurations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5289589" cy="4783220"/>
          </a:xfrm>
        </p:spPr>
        <p:txBody>
          <a:bodyPr anchor="t">
            <a:normAutofit/>
          </a:bodyPr>
          <a:lstStyle/>
          <a:p>
            <a:r>
              <a:rPr lang="en-US" dirty="0"/>
              <a:t>Our observations indicate that most of a device’s configuration could be reconstructed from existing configurations</a:t>
            </a:r>
          </a:p>
          <a:p>
            <a:r>
              <a:rPr lang="en-US" dirty="0"/>
              <a:t>Previous measurement studies have revealed extensive use of templates in network configurations</a:t>
            </a:r>
          </a:p>
          <a:p>
            <a:r>
              <a:rPr lang="en-US" dirty="0"/>
              <a:t>What do we get?</a:t>
            </a:r>
          </a:p>
          <a:p>
            <a:pPr lvl="1"/>
            <a:r>
              <a:rPr lang="en-US" dirty="0"/>
              <a:t>NLP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38" y="1759820"/>
            <a:ext cx="5055178" cy="31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Ngram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1808" y="1885285"/>
                <a:ext cx="7958331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1808" y="1885285"/>
                <a:ext cx="7958331" cy="4231036"/>
              </a:xfrm>
              <a:blipFill>
                <a:blip r:embed="rId2"/>
                <a:stretch>
                  <a:fillRect l="-957" t="-2687" r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4120</TotalTime>
  <Words>409</Words>
  <Application>Microsoft Macintosh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PowerPoint Presentation</vt:lpstr>
      <vt:lpstr>Introduction </vt:lpstr>
      <vt:lpstr>Problem</vt:lpstr>
      <vt:lpstr>Possible Solutions</vt:lpstr>
      <vt:lpstr>Possible Solutions</vt:lpstr>
      <vt:lpstr>Possible Solutions</vt:lpstr>
      <vt:lpstr>Autocompletion Engine - Background</vt:lpstr>
      <vt:lpstr>What regularity?</vt:lpstr>
      <vt:lpstr>Ngram Models</vt:lpstr>
      <vt:lpstr>Placeholders</vt:lpstr>
      <vt:lpstr>Testing Methodology</vt:lpstr>
      <vt:lpstr>Results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18</cp:revision>
  <dcterms:created xsi:type="dcterms:W3CDTF">2018-04-24T17:24:41Z</dcterms:created>
  <dcterms:modified xsi:type="dcterms:W3CDTF">2018-04-27T14:04:42Z</dcterms:modified>
</cp:coreProperties>
</file>