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38" r:id="rId4"/>
  </p:sldMasterIdLst>
  <p:notesMasterIdLst>
    <p:notesMasterId r:id="rId6"/>
  </p:notesMasterIdLst>
  <p:handoutMasterIdLst>
    <p:handoutMasterId r:id="rId7"/>
  </p:handoutMasterIdLst>
  <p:sldIdLst>
    <p:sldId id="256" r:id="rId5"/>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1501" autoAdjust="0"/>
    <p:restoredTop sz="94660"/>
  </p:normalViewPr>
  <p:slideViewPr>
    <p:cSldViewPr snapToGrid="0">
      <p:cViewPr>
        <p:scale>
          <a:sx n="31" d="100"/>
          <a:sy n="31" d="100"/>
        </p:scale>
        <p:origin x="2416" y="144"/>
      </p:cViewPr>
      <p:guideLst/>
    </p:cSldViewPr>
  </p:slid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3/26/18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3/26/18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451" name="Group 450"/>
          <p:cNvGrpSpPr/>
          <p:nvPr/>
        </p:nvGrpSpPr>
        <p:grpSpPr>
          <a:xfrm>
            <a:off x="3" y="0"/>
            <a:ext cx="45864782" cy="32895542"/>
            <a:chOff x="1524000" y="0"/>
            <a:chExt cx="9555163" cy="6853238"/>
          </a:xfrm>
        </p:grpSpPr>
        <p:sp>
          <p:nvSpPr>
            <p:cNvPr id="452"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3"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4"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5"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6"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7"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8"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9"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0"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1"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62"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3"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4"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5"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6"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7"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6158947" y="5607979"/>
            <a:ext cx="31613395" cy="21781517"/>
            <a:chOff x="1283114" y="1168329"/>
            <a:chExt cx="6586124" cy="4537816"/>
          </a:xfrm>
        </p:grpSpPr>
        <p:sp>
          <p:nvSpPr>
            <p:cNvPr id="39" name="Rectangle 38"/>
            <p:cNvSpPr/>
            <p:nvPr/>
          </p:nvSpPr>
          <p:spPr>
            <a:xfrm>
              <a:off x="1283114" y="1168329"/>
              <a:ext cx="658612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283114" y="1973001"/>
              <a:ext cx="658612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1" name="Isosceles Triangle 39"/>
            <p:cNvSpPr/>
            <p:nvPr/>
          </p:nvSpPr>
          <p:spPr>
            <a:xfrm rot="10800000">
              <a:off x="4362524" y="5355082"/>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6523639" y="9865334"/>
            <a:ext cx="30856536" cy="8691053"/>
          </a:xfrm>
        </p:spPr>
        <p:txBody>
          <a:bodyPr bIns="0" anchor="b">
            <a:normAutofit/>
          </a:bodyPr>
          <a:lstStyle>
            <a:lvl1pPr algn="ctr">
              <a:lnSpc>
                <a:spcPct val="80000"/>
              </a:lnSpc>
              <a:defRPr sz="23040" spc="-542">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6523639" y="18919162"/>
            <a:ext cx="30856536" cy="6403776"/>
          </a:xfrm>
        </p:spPr>
        <p:txBody>
          <a:bodyPr tIns="0">
            <a:normAutofit/>
          </a:bodyPr>
          <a:lstStyle>
            <a:lvl1pPr marL="0" indent="0" algn="ctr">
              <a:lnSpc>
                <a:spcPct val="100000"/>
              </a:lnSpc>
              <a:buNone/>
              <a:defRPr sz="8640" b="0">
                <a:solidFill>
                  <a:srgbClr val="FFFEFF"/>
                </a:solidFill>
              </a:defRPr>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a:xfrm>
            <a:off x="3072384" y="1536192"/>
            <a:ext cx="13167360" cy="1536192"/>
          </a:xfrm>
        </p:spPr>
        <p:txBody>
          <a:bodyPr vert="horz" lIns="91440" tIns="45720" rIns="91440" bIns="45720" rtlCol="0" anchor="ctr"/>
          <a:lstStyle>
            <a:lvl1pPr>
              <a:defRPr lang="en-US"/>
            </a:lvl1pPr>
          </a:lstStyle>
          <a:p>
            <a:fld id="{ECAA57DF-1C19-4726-AB84-014692BAD8F5}" type="datetimeFigureOut">
              <a:rPr lang="en-US" smtClean="0"/>
              <a:pPr/>
              <a:t>3/26/18</a:t>
            </a:fld>
            <a:endParaRPr lang="en-US"/>
          </a:p>
        </p:txBody>
      </p:sp>
      <p:sp>
        <p:nvSpPr>
          <p:cNvPr id="5" name="Footer Placeholder 4"/>
          <p:cNvSpPr>
            <a:spLocks noGrp="1"/>
          </p:cNvSpPr>
          <p:nvPr>
            <p:ph type="ftr" sz="quarter" idx="11"/>
          </p:nvPr>
        </p:nvSpPr>
        <p:spPr>
          <a:xfrm>
            <a:off x="3072384" y="29889907"/>
            <a:ext cx="37702541" cy="1536192"/>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37483085" y="1536192"/>
            <a:ext cx="3291840" cy="1536192"/>
          </a:xfrm>
        </p:spPr>
        <p:txBody>
          <a:bodyPr/>
          <a:lstStyle/>
          <a:p>
            <a:fld id="{91B4C631-C489-4C11-812F-2172FBEAE82B}" type="slidenum">
              <a:rPr lang="en-US" smtClean="0"/>
              <a:pPr/>
              <a:t>‹#›</a:t>
            </a:fld>
            <a:endParaRPr lang="en-US"/>
          </a:p>
        </p:txBody>
      </p:sp>
    </p:spTree>
    <p:extLst>
      <p:ext uri="{BB962C8B-B14F-4D97-AF65-F5344CB8AC3E}">
        <p14:creationId xmlns:p14="http://schemas.microsoft.com/office/powerpoint/2010/main" val="350897961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85" name="Group 84"/>
          <p:cNvGrpSpPr/>
          <p:nvPr/>
        </p:nvGrpSpPr>
        <p:grpSpPr>
          <a:xfrm>
            <a:off x="-1373882" y="2"/>
            <a:ext cx="45224443" cy="32918405"/>
            <a:chOff x="1243013" y="0"/>
            <a:chExt cx="9402763" cy="6858001"/>
          </a:xfrm>
        </p:grpSpPr>
        <p:sp>
          <p:nvSpPr>
            <p:cNvPr id="8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3"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2" name="Group 31"/>
          <p:cNvGrpSpPr/>
          <p:nvPr/>
        </p:nvGrpSpPr>
        <p:grpSpPr>
          <a:xfrm>
            <a:off x="3072384" y="8158029"/>
            <a:ext cx="15775450" cy="16658021"/>
            <a:chOff x="640080" y="1699589"/>
            <a:chExt cx="3286552" cy="3470421"/>
          </a:xfrm>
        </p:grpSpPr>
        <p:sp>
          <p:nvSpPr>
            <p:cNvPr id="42" name="Rectangle 41"/>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474175" y="11279645"/>
            <a:ext cx="14946312" cy="11869315"/>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1195295" y="3814651"/>
            <a:ext cx="19659086" cy="2523403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AA57DF-1C19-4726-AB84-014692BAD8F5}" type="datetimeFigureOut">
              <a:rPr lang="en-US" smtClean="0"/>
              <a:pPr/>
              <a:t>3/26/18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B4C631-C489-4C11-812F-2172FBEAE82B}" type="slidenum">
              <a:rPr lang="en-US" smtClean="0"/>
              <a:pPr/>
              <a:t>‹#›</a:t>
            </a:fld>
            <a:endParaRPr lang="en-US"/>
          </a:p>
        </p:txBody>
      </p:sp>
    </p:spTree>
    <p:extLst>
      <p:ext uri="{BB962C8B-B14F-4D97-AF65-F5344CB8AC3E}">
        <p14:creationId xmlns:p14="http://schemas.microsoft.com/office/powerpoint/2010/main" val="4119700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51" name="Group 50"/>
          <p:cNvGrpSpPr/>
          <p:nvPr/>
        </p:nvGrpSpPr>
        <p:grpSpPr>
          <a:xfrm flipH="1">
            <a:off x="3" y="2"/>
            <a:ext cx="45224443" cy="32918405"/>
            <a:chOff x="1243013" y="0"/>
            <a:chExt cx="9402763" cy="6858001"/>
          </a:xfrm>
        </p:grpSpPr>
        <p:sp>
          <p:nvSpPr>
            <p:cNvPr id="5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5" name="Group 84"/>
          <p:cNvGrpSpPr/>
          <p:nvPr/>
        </p:nvGrpSpPr>
        <p:grpSpPr>
          <a:xfrm>
            <a:off x="25095043" y="8158029"/>
            <a:ext cx="15775450" cy="16658021"/>
            <a:chOff x="640080" y="1699589"/>
            <a:chExt cx="3286552" cy="3470421"/>
          </a:xfrm>
        </p:grpSpPr>
        <p:sp>
          <p:nvSpPr>
            <p:cNvPr id="86" name="Rectangle 85"/>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25505325" y="11279638"/>
            <a:ext cx="14937826" cy="11831765"/>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3087641" y="3853478"/>
            <a:ext cx="19767797" cy="252230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072384" y="1536192"/>
            <a:ext cx="13167360" cy="1536192"/>
          </a:xfrm>
        </p:spPr>
        <p:txBody>
          <a:bodyPr/>
          <a:lstStyle/>
          <a:p>
            <a:fld id="{ECAA57DF-1C19-4726-AB84-014692BAD8F5}" type="datetimeFigureOut">
              <a:rPr lang="en-US" smtClean="0"/>
              <a:pPr/>
              <a:t>3/26/18</a:t>
            </a:fld>
            <a:endParaRPr lang="en-US"/>
          </a:p>
        </p:txBody>
      </p:sp>
      <p:sp>
        <p:nvSpPr>
          <p:cNvPr id="5" name="Footer Placeholder 4"/>
          <p:cNvSpPr>
            <a:spLocks noGrp="1"/>
          </p:cNvSpPr>
          <p:nvPr>
            <p:ph type="ftr" sz="quarter" idx="11"/>
          </p:nvPr>
        </p:nvSpPr>
        <p:spPr>
          <a:xfrm>
            <a:off x="3072384" y="29889907"/>
            <a:ext cx="37702541" cy="1536192"/>
          </a:xfrm>
        </p:spPr>
        <p:txBody>
          <a:bodyPr/>
          <a:lstStyle/>
          <a:p>
            <a:endParaRPr lang="en-US" dirty="0"/>
          </a:p>
        </p:txBody>
      </p:sp>
      <p:sp>
        <p:nvSpPr>
          <p:cNvPr id="6" name="Slide Number Placeholder 5"/>
          <p:cNvSpPr>
            <a:spLocks noGrp="1"/>
          </p:cNvSpPr>
          <p:nvPr>
            <p:ph type="sldNum" sz="quarter" idx="12"/>
          </p:nvPr>
        </p:nvSpPr>
        <p:spPr>
          <a:xfrm>
            <a:off x="37483085" y="1536192"/>
            <a:ext cx="3291840" cy="1536192"/>
          </a:xfrm>
        </p:spPr>
        <p:txBody>
          <a:bodyPr/>
          <a:lstStyle/>
          <a:p>
            <a:fld id="{91B4C631-C489-4C11-812F-2172FBEAE82B}" type="slidenum">
              <a:rPr lang="en-US" smtClean="0"/>
              <a:pPr/>
              <a:t>‹#›</a:t>
            </a:fld>
            <a:endParaRPr lang="en-US"/>
          </a:p>
        </p:txBody>
      </p:sp>
    </p:spTree>
    <p:extLst>
      <p:ext uri="{BB962C8B-B14F-4D97-AF65-F5344CB8AC3E}">
        <p14:creationId xmlns:p14="http://schemas.microsoft.com/office/powerpoint/2010/main" val="316794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6400800" y="990600"/>
            <a:ext cx="31089600" cy="2514540"/>
          </a:xfrm>
        </p:spPr>
        <p:txBody>
          <a:bodyPr/>
          <a:lstStyle/>
          <a:p>
            <a:r>
              <a:rPr lang="en-US"/>
              <a:t>Click to edit Master title style</a:t>
            </a:r>
          </a:p>
        </p:txBody>
      </p:sp>
      <p:sp>
        <p:nvSpPr>
          <p:cNvPr id="31" name="Text Placeholder 6"/>
          <p:cNvSpPr>
            <a:spLocks noGrp="1"/>
          </p:cNvSpPr>
          <p:nvPr>
            <p:ph type="body" sz="quarter" idx="36"/>
          </p:nvPr>
        </p:nvSpPr>
        <p:spPr bwMode="auto">
          <a:xfrm>
            <a:off x="6400800" y="3588603"/>
            <a:ext cx="31089600" cy="830997"/>
          </a:xfrm>
        </p:spPr>
        <p:txBody>
          <a:bodyPr>
            <a:noAutofit/>
          </a:bodyPr>
          <a:lstStyle>
            <a:lvl1pPr marL="0" indent="0">
              <a:spcBef>
                <a:spcPts val="0"/>
              </a:spcBef>
              <a:buNone/>
              <a:defRPr sz="24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3/26/18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7" name="Text Placeholder 6"/>
          <p:cNvSpPr>
            <a:spLocks noGrp="1"/>
          </p:cNvSpPr>
          <p:nvPr>
            <p:ph type="body" sz="quarter" idx="13" hasCustomPrompt="1"/>
          </p:nvPr>
        </p:nvSpPr>
        <p:spPr>
          <a:xfrm>
            <a:off x="1143000" y="5852160"/>
            <a:ext cx="12801600" cy="1219200"/>
          </a:xfrm>
          <a:prstGeom prst="round1Rect">
            <a:avLst/>
          </a:prstGeom>
          <a:solidFill>
            <a:schemeClr val="accent2"/>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9" name="Content Placeholder 17"/>
          <p:cNvSpPr>
            <a:spLocks noGrp="1"/>
          </p:cNvSpPr>
          <p:nvPr>
            <p:ph sz="quarter" idx="24" hasCustomPrompt="1"/>
          </p:nvPr>
        </p:nvSpPr>
        <p:spPr>
          <a:xfrm>
            <a:off x="1143000" y="7071360"/>
            <a:ext cx="12801600" cy="6858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1" name="Text Placeholder 6"/>
          <p:cNvSpPr>
            <a:spLocks noGrp="1"/>
          </p:cNvSpPr>
          <p:nvPr>
            <p:ph type="body" sz="quarter" idx="17" hasCustomPrompt="1"/>
          </p:nvPr>
        </p:nvSpPr>
        <p:spPr>
          <a:xfrm>
            <a:off x="1143000" y="15032736"/>
            <a:ext cx="12801600" cy="1219200"/>
          </a:xfrm>
          <a:prstGeom prst="round1Rect">
            <a:avLst/>
          </a:prstGeom>
          <a:solidFill>
            <a:schemeClr val="accent3"/>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251936"/>
            <a:ext cx="12801600" cy="9088165"/>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5831800"/>
            <a:ext cx="12801600" cy="1219200"/>
          </a:xfrm>
          <a:prstGeom prst="round1Rect">
            <a:avLst/>
          </a:prstGeom>
          <a:solidFill>
            <a:schemeClr val="accent4"/>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852160"/>
            <a:ext cx="12801600" cy="1219200"/>
          </a:xfrm>
          <a:prstGeom prst="round1Rect">
            <a:avLst/>
          </a:prstGeom>
          <a:solidFill>
            <a:schemeClr val="accent5"/>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071360"/>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8" name="Content Placeholder 17"/>
          <p:cNvSpPr>
            <a:spLocks noGrp="1"/>
          </p:cNvSpPr>
          <p:nvPr>
            <p:ph sz="quarter" idx="23" hasCustomPrompt="1"/>
          </p:nvPr>
        </p:nvSpPr>
        <p:spPr>
          <a:xfrm>
            <a:off x="15544800" y="11948160"/>
            <a:ext cx="12801600" cy="6172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3" name="Content Placeholder 17"/>
          <p:cNvSpPr>
            <a:spLocks noGrp="1"/>
          </p:cNvSpPr>
          <p:nvPr>
            <p:ph sz="quarter" idx="28" hasCustomPrompt="1"/>
          </p:nvPr>
        </p:nvSpPr>
        <p:spPr>
          <a:xfrm>
            <a:off x="15544800" y="23469600"/>
            <a:ext cx="12801600" cy="1752600"/>
          </a:xfrm>
        </p:spPr>
        <p:txBody>
          <a:bodyPr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p:txBody>
      </p:sp>
      <p:sp>
        <p:nvSpPr>
          <p:cNvPr id="24" name="Text Placeholder 6"/>
          <p:cNvSpPr>
            <a:spLocks noGrp="1"/>
          </p:cNvSpPr>
          <p:nvPr>
            <p:ph type="body" sz="quarter" idx="29" hasCustomPrompt="1"/>
          </p:nvPr>
        </p:nvSpPr>
        <p:spPr>
          <a:xfrm>
            <a:off x="15544800" y="2583180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85216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071360"/>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5837408"/>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9" name="Text Placeholder 6"/>
          <p:cNvSpPr>
            <a:spLocks noGrp="1"/>
          </p:cNvSpPr>
          <p:nvPr>
            <p:ph type="body" sz="quarter" idx="34" hasCustomPrompt="1"/>
          </p:nvPr>
        </p:nvSpPr>
        <p:spPr>
          <a:xfrm>
            <a:off x="29900880" y="25831800"/>
            <a:ext cx="12801600" cy="1219200"/>
          </a:xfrm>
          <a:prstGeom prst="round1Rect">
            <a:avLst/>
          </a:prstGeom>
          <a:solidFill>
            <a:schemeClr val="accent1"/>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2" name="Instructions"/>
          <p:cNvSpPr/>
          <p:nvPr userDrawn="1"/>
        </p:nvSpPr>
        <p:spPr>
          <a:xfrm>
            <a:off x="43891200" y="2552699"/>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a:solidFill>
                  <a:prstClr val="white">
                    <a:lumMod val="50000"/>
                  </a:prstClr>
                </a:solidFill>
                <a:latin typeface="Calibri Light" panose="020F0302020204030204" pitchFamily="34" charset="0"/>
                <a:cs typeface="Calibri" panose="020F0502020204030204" pitchFamily="34" charset="0"/>
              </a:rPr>
              <a:t>poster </a:t>
            </a:r>
            <a:r>
              <a:rPr sz="6600" dirty="0">
                <a:solidFill>
                  <a:prstClr val="white">
                    <a:lumMod val="50000"/>
                  </a:prstClr>
                </a:solidFill>
                <a:latin typeface="Calibri Light" panose="020F0302020204030204" pitchFamily="34" charset="0"/>
                <a:cs typeface="Calibri" panose="020F0502020204030204" pitchFamily="34" charset="0"/>
              </a:rPr>
              <a:t>are formatted for you. </a:t>
            </a:r>
            <a:r>
              <a:rPr lang="en-US" sz="6600" dirty="0">
                <a:solidFill>
                  <a:prstClr val="white">
                    <a:lumMod val="50000"/>
                  </a:prstClr>
                </a:solidFill>
                <a:latin typeface="Calibri Light" panose="020F0302020204030204" pitchFamily="34" charset="0"/>
                <a:cs typeface="Calibri" panose="020F0502020204030204" pitchFamily="34" charset="0"/>
              </a:rPr>
              <a:t>Type</a:t>
            </a:r>
            <a:r>
              <a:rPr lang="en-US" sz="6600"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a:solidFill>
                  <a:prstClr val="white">
                    <a:lumMod val="50000"/>
                  </a:prstClr>
                </a:solidFill>
                <a:latin typeface="Calibri Light" panose="020F0302020204030204" pitchFamily="34" charset="0"/>
                <a:cs typeface="Calibri" panose="020F0502020204030204" pitchFamily="34" charset="0"/>
              </a:rPr>
              <a:t>T</a:t>
            </a:r>
            <a:r>
              <a:rPr sz="6600" dirty="0">
                <a:solidFill>
                  <a:prstClr val="white">
                    <a:lumMod val="50000"/>
                  </a:prstClr>
                </a:solidFill>
                <a:latin typeface="Calibri Light" panose="020F0302020204030204" pitchFamily="34" charset="0"/>
                <a:cs typeface="Calibri" panose="020F0502020204030204" pitchFamily="34" charset="0"/>
              </a:rPr>
              <a:t>o add or remove bullet points from text, just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a:solidFill>
                  <a:prstClr val="white">
                    <a:lumMod val="50000"/>
                  </a:prstClr>
                </a:solidFill>
                <a:latin typeface="Calibri Light" panose="020F0302020204030204" pitchFamily="34" charset="0"/>
                <a:cs typeface="Calibri" panose="020F0502020204030204" pitchFamily="34" charset="0"/>
              </a:rPr>
              <a:t>content</a:t>
            </a:r>
            <a:r>
              <a:rPr sz="6600" dirty="0">
                <a:solidFill>
                  <a:prstClr val="white">
                    <a:lumMod val="50000"/>
                  </a:prstClr>
                </a:solidFill>
                <a:latin typeface="Calibri Light" panose="020F0302020204030204" pitchFamily="34" charset="0"/>
                <a:cs typeface="Calibri" panose="020F0502020204030204" pitchFamily="34" charset="0"/>
              </a:rPr>
              <a:t> or body text, just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6600" dirty="0">
                <a:solidFill>
                  <a:prstClr val="white">
                    <a:lumMod val="50000"/>
                  </a:prstClr>
                </a:solidFill>
                <a:latin typeface="Calibri Light" panose="020F0302020204030204" pitchFamily="34" charset="0"/>
                <a:cs typeface="Calibri" panose="020F0502020204030204" pitchFamily="34" charset="0"/>
              </a:rPr>
              <a:t>right-</a:t>
            </a:r>
            <a:r>
              <a:rPr sz="6600" dirty="0">
                <a:solidFill>
                  <a:prstClr val="white">
                    <a:lumMod val="50000"/>
                  </a:prstClr>
                </a:solidFill>
                <a:latin typeface="Calibri Light" panose="020F0302020204030204" pitchFamily="34" charset="0"/>
                <a:cs typeface="Calibri" panose="020F0502020204030204" pitchFamily="34" charset="0"/>
              </a:rPr>
              <a:t>click a picture</a:t>
            </a:r>
            <a:r>
              <a:rPr lang="en-US" sz="6600" dirty="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6600" baseline="0" dirty="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6600" dirty="0">
                <a:solidFill>
                  <a:prstClr val="white">
                    <a:lumMod val="50000"/>
                  </a:prstClr>
                </a:solidFill>
                <a:latin typeface="Calibri Light" panose="020F0302020204030204" pitchFamily="34" charset="0"/>
                <a:cs typeface="Calibri" panose="020F0502020204030204" pitchFamily="34" charset="0"/>
              </a:rPr>
              <a:t>esize</a:t>
            </a:r>
            <a:r>
              <a:rPr lang="en-US" sz="6600" baseline="0" dirty="0">
                <a:solidFill>
                  <a:prstClr val="white">
                    <a:lumMod val="50000"/>
                  </a:prstClr>
                </a:solidFill>
                <a:latin typeface="Calibri Light" panose="020F0302020204030204" pitchFamily="34" charset="0"/>
                <a:cs typeface="Calibri" panose="020F0502020204030204" pitchFamily="34" charset="0"/>
              </a:rPr>
              <a:t> by dragging a corner.</a:t>
            </a:r>
            <a:endParaRPr sz="6600"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1905625065"/>
      </p:ext>
    </p:extLst>
  </p:cSld>
  <p:clrMapOvr>
    <a:masterClrMapping/>
  </p:clrMapOvr>
  <p:extLst mod="1">
    <p:ext uri="{DCECCB84-F9BA-43D5-87BE-67443E8EF086}">
      <p15:sldGuideLst xmlns:p15="http://schemas.microsoft.com/office/powerpoint/2012/main">
        <p15:guide id="1" pos="9168">
          <p15:clr>
            <a:srgbClr val="A4A3A4"/>
          </p15:clr>
        </p15:guide>
        <p15:guide id="2" pos="18480">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65" name="Group 64"/>
          <p:cNvGrpSpPr/>
          <p:nvPr/>
        </p:nvGrpSpPr>
        <p:grpSpPr>
          <a:xfrm>
            <a:off x="-1373882" y="2"/>
            <a:ext cx="45224443" cy="32918405"/>
            <a:chOff x="1243013" y="0"/>
            <a:chExt cx="9402763" cy="6858001"/>
          </a:xfrm>
        </p:grpSpPr>
        <p:sp>
          <p:nvSpPr>
            <p:cNvPr id="6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0" name="Group 19"/>
          <p:cNvGrpSpPr/>
          <p:nvPr/>
        </p:nvGrpSpPr>
        <p:grpSpPr>
          <a:xfrm>
            <a:off x="3072384" y="8158029"/>
            <a:ext cx="15775450" cy="16658021"/>
            <a:chOff x="640080" y="1699589"/>
            <a:chExt cx="3286552" cy="3470421"/>
          </a:xfrm>
        </p:grpSpPr>
        <p:sp>
          <p:nvSpPr>
            <p:cNvPr id="21" name="Rectangle 2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482659" y="11279635"/>
            <a:ext cx="14937830" cy="11831770"/>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21195298" y="3855293"/>
            <a:ext cx="19638768" cy="2519338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AA57DF-1C19-4726-AB84-014692BAD8F5}" type="datetimeFigureOut">
              <a:rPr lang="en-US" smtClean="0"/>
              <a:pPr/>
              <a:t>3/26/18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B4C631-C489-4C11-812F-2172FBEAE82B}" type="slidenum">
              <a:rPr lang="en-US" smtClean="0"/>
              <a:pPr/>
              <a:t>‹#›</a:t>
            </a:fld>
            <a:endParaRPr lang="en-US"/>
          </a:p>
        </p:txBody>
      </p:sp>
    </p:spTree>
    <p:extLst>
      <p:ext uri="{BB962C8B-B14F-4D97-AF65-F5344CB8AC3E}">
        <p14:creationId xmlns:p14="http://schemas.microsoft.com/office/powerpoint/2010/main" val="2741726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4" name="Group 773"/>
          <p:cNvGrpSpPr/>
          <p:nvPr/>
        </p:nvGrpSpPr>
        <p:grpSpPr>
          <a:xfrm>
            <a:off x="3" y="0"/>
            <a:ext cx="45864782" cy="32895542"/>
            <a:chOff x="1524000" y="0"/>
            <a:chExt cx="9555163" cy="6853238"/>
          </a:xfrm>
        </p:grpSpPr>
        <p:sp>
          <p:nvSpPr>
            <p:cNvPr id="775"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6"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7"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8"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9"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0"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1"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2"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3"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4"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85"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6"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7"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8"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9"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0"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11536685" y="5562730"/>
            <a:ext cx="20724883" cy="21781517"/>
            <a:chOff x="2403476" y="1158902"/>
            <a:chExt cx="4317684" cy="4537816"/>
          </a:xfrm>
        </p:grpSpPr>
        <p:sp>
          <p:nvSpPr>
            <p:cNvPr id="28" name="Rectangle 27"/>
            <p:cNvSpPr/>
            <p:nvPr/>
          </p:nvSpPr>
          <p:spPr>
            <a:xfrm>
              <a:off x="2403476" y="1158902"/>
              <a:ext cx="431768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2403476" y="1963574"/>
              <a:ext cx="431768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Isosceles Triangle 28"/>
            <p:cNvSpPr/>
            <p:nvPr/>
          </p:nvSpPr>
          <p:spPr>
            <a:xfrm rot="10800000">
              <a:off x="4358702" y="5345655"/>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11899910" y="9738370"/>
            <a:ext cx="19982170" cy="8315875"/>
          </a:xfrm>
        </p:spPr>
        <p:txBody>
          <a:bodyPr bIns="0" anchor="b">
            <a:normAutofit/>
          </a:bodyPr>
          <a:lstStyle>
            <a:lvl1pPr algn="ctr">
              <a:defRPr sz="1728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11899910" y="18448025"/>
            <a:ext cx="19982170" cy="6845266"/>
          </a:xfrm>
        </p:spPr>
        <p:txBody>
          <a:bodyPr tIns="0">
            <a:normAutofit/>
          </a:bodyPr>
          <a:lstStyle>
            <a:lvl1pPr marL="0" indent="0" algn="ctr">
              <a:buNone/>
              <a:defRPr sz="7680">
                <a:solidFill>
                  <a:srgbClr val="FFFEFF"/>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072384" y="1536192"/>
            <a:ext cx="13167360" cy="1536192"/>
          </a:xfrm>
        </p:spPr>
        <p:txBody>
          <a:bodyPr/>
          <a:lstStyle/>
          <a:p>
            <a:fld id="{ECAA57DF-1C19-4726-AB84-014692BAD8F5}" type="datetimeFigureOut">
              <a:rPr lang="en-US" smtClean="0"/>
              <a:pPr/>
              <a:t>3/26/18</a:t>
            </a:fld>
            <a:endParaRPr lang="en-US"/>
          </a:p>
        </p:txBody>
      </p:sp>
      <p:sp>
        <p:nvSpPr>
          <p:cNvPr id="5" name="Footer Placeholder 4"/>
          <p:cNvSpPr>
            <a:spLocks noGrp="1"/>
          </p:cNvSpPr>
          <p:nvPr>
            <p:ph type="ftr" sz="quarter" idx="11"/>
          </p:nvPr>
        </p:nvSpPr>
        <p:spPr>
          <a:xfrm>
            <a:off x="3072384" y="29889907"/>
            <a:ext cx="37702541" cy="1536192"/>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37483085" y="1536192"/>
            <a:ext cx="3291840" cy="1536192"/>
          </a:xfrm>
        </p:spPr>
        <p:txBody>
          <a:bodyPr/>
          <a:lstStyle/>
          <a:p>
            <a:fld id="{91B4C631-C489-4C11-812F-2172FBEAE82B}" type="slidenum">
              <a:rPr lang="en-US" smtClean="0"/>
              <a:pPr/>
              <a:t>‹#›</a:t>
            </a:fld>
            <a:endParaRPr lang="en-US"/>
          </a:p>
        </p:txBody>
      </p:sp>
    </p:spTree>
    <p:extLst>
      <p:ext uri="{BB962C8B-B14F-4D97-AF65-F5344CB8AC3E}">
        <p14:creationId xmlns:p14="http://schemas.microsoft.com/office/powerpoint/2010/main" val="3279871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41" name="Group 40"/>
          <p:cNvGrpSpPr/>
          <p:nvPr/>
        </p:nvGrpSpPr>
        <p:grpSpPr>
          <a:xfrm>
            <a:off x="-1373882" y="2"/>
            <a:ext cx="45224443" cy="32918405"/>
            <a:chOff x="1243013" y="0"/>
            <a:chExt cx="9402763" cy="6858001"/>
          </a:xfrm>
        </p:grpSpPr>
        <p:sp>
          <p:nvSpPr>
            <p:cNvPr id="4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2" name="Group 61"/>
          <p:cNvGrpSpPr/>
          <p:nvPr/>
        </p:nvGrpSpPr>
        <p:grpSpPr>
          <a:xfrm>
            <a:off x="3072384" y="8158029"/>
            <a:ext cx="15775450" cy="16658021"/>
            <a:chOff x="640080" y="1699589"/>
            <a:chExt cx="3286552" cy="3470421"/>
          </a:xfrm>
        </p:grpSpPr>
        <p:sp>
          <p:nvSpPr>
            <p:cNvPr id="63" name="Rectangle 6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455772" y="11304327"/>
            <a:ext cx="14986382" cy="11807078"/>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21230467" y="3859339"/>
            <a:ext cx="19640035" cy="1180484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217359" y="17208499"/>
            <a:ext cx="19653139" cy="118591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3072384" y="1536192"/>
            <a:ext cx="13167360" cy="1536192"/>
          </a:xfrm>
        </p:spPr>
        <p:txBody>
          <a:bodyPr/>
          <a:lstStyle/>
          <a:p>
            <a:fld id="{ECAA57DF-1C19-4726-AB84-014692BAD8F5}" type="datetimeFigureOut">
              <a:rPr lang="en-US" smtClean="0"/>
              <a:pPr/>
              <a:t>3/26/18</a:t>
            </a:fld>
            <a:endParaRPr lang="en-US"/>
          </a:p>
        </p:txBody>
      </p:sp>
      <p:sp>
        <p:nvSpPr>
          <p:cNvPr id="6" name="Footer Placeholder 5"/>
          <p:cNvSpPr>
            <a:spLocks noGrp="1"/>
          </p:cNvSpPr>
          <p:nvPr>
            <p:ph type="ftr" sz="quarter" idx="11"/>
          </p:nvPr>
        </p:nvSpPr>
        <p:spPr>
          <a:xfrm>
            <a:off x="3072384" y="29889907"/>
            <a:ext cx="37702541" cy="1536192"/>
          </a:xfrm>
        </p:spPr>
        <p:txBody>
          <a:bodyPr/>
          <a:lstStyle/>
          <a:p>
            <a:endParaRPr lang="en-US" dirty="0"/>
          </a:p>
        </p:txBody>
      </p:sp>
      <p:sp>
        <p:nvSpPr>
          <p:cNvPr id="7" name="Slide Number Placeholder 6"/>
          <p:cNvSpPr>
            <a:spLocks noGrp="1"/>
          </p:cNvSpPr>
          <p:nvPr>
            <p:ph type="sldNum" sz="quarter" idx="12"/>
          </p:nvPr>
        </p:nvSpPr>
        <p:spPr>
          <a:xfrm>
            <a:off x="37483085" y="1536192"/>
            <a:ext cx="3291840" cy="1536192"/>
          </a:xfrm>
        </p:spPr>
        <p:txBody>
          <a:bodyPr/>
          <a:lstStyle/>
          <a:p>
            <a:fld id="{91B4C631-C489-4C11-812F-2172FBEAE82B}" type="slidenum">
              <a:rPr lang="en-US" smtClean="0"/>
              <a:pPr/>
              <a:t>‹#›</a:t>
            </a:fld>
            <a:endParaRPr lang="en-US"/>
          </a:p>
        </p:txBody>
      </p:sp>
    </p:spTree>
    <p:extLst>
      <p:ext uri="{BB962C8B-B14F-4D97-AF65-F5344CB8AC3E}">
        <p14:creationId xmlns:p14="http://schemas.microsoft.com/office/powerpoint/2010/main" val="2641420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8" name="Group 37"/>
          <p:cNvGrpSpPr/>
          <p:nvPr/>
        </p:nvGrpSpPr>
        <p:grpSpPr>
          <a:xfrm>
            <a:off x="-1373882" y="2"/>
            <a:ext cx="45224443" cy="32918405"/>
            <a:chOff x="1243013" y="0"/>
            <a:chExt cx="9402763" cy="6858001"/>
          </a:xfrm>
        </p:grpSpPr>
        <p:sp>
          <p:nvSpPr>
            <p:cNvPr id="39"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5"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6"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3072384" y="8158029"/>
            <a:ext cx="15775450" cy="16658021"/>
            <a:chOff x="640080" y="1699589"/>
            <a:chExt cx="3286552" cy="3470421"/>
          </a:xfrm>
        </p:grpSpPr>
        <p:sp>
          <p:nvSpPr>
            <p:cNvPr id="60" name="Rectangle 59"/>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455772" y="11308071"/>
            <a:ext cx="14986382" cy="11803334"/>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22591740" y="3850560"/>
            <a:ext cx="18264590" cy="3291840"/>
          </a:xfrm>
        </p:spPr>
        <p:txBody>
          <a:bodyPr anchor="ctr">
            <a:noAutofit/>
          </a:bodyPr>
          <a:lstStyle>
            <a:lvl1pPr marL="0" indent="0" algn="l">
              <a:lnSpc>
                <a:spcPct val="100000"/>
              </a:lnSpc>
              <a:buNone/>
              <a:defRPr sz="8640" b="0" cap="all" baseline="0">
                <a:solidFill>
                  <a:schemeClr val="accent1"/>
                </a:soli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4" name="Content Placeholder 3"/>
          <p:cNvSpPr>
            <a:spLocks noGrp="1"/>
          </p:cNvSpPr>
          <p:nvPr>
            <p:ph sz="half" idx="2"/>
          </p:nvPr>
        </p:nvSpPr>
        <p:spPr>
          <a:xfrm>
            <a:off x="22591853" y="7142395"/>
            <a:ext cx="18262435" cy="85217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536050" y="17210486"/>
            <a:ext cx="18334440" cy="3291840"/>
          </a:xfrm>
        </p:spPr>
        <p:txBody>
          <a:bodyPr anchor="ctr">
            <a:noAutofit/>
          </a:bodyPr>
          <a:lstStyle>
            <a:lvl1pPr marL="0" indent="0" algn="l">
              <a:lnSpc>
                <a:spcPct val="100000"/>
              </a:lnSpc>
              <a:buNone/>
              <a:defRPr sz="8640" b="0" cap="all" baseline="0">
                <a:solidFill>
                  <a:schemeClr val="accent1"/>
                </a:soli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6" name="Content Placeholder 5"/>
          <p:cNvSpPr>
            <a:spLocks noGrp="1"/>
          </p:cNvSpPr>
          <p:nvPr>
            <p:ph sz="quarter" idx="4"/>
          </p:nvPr>
        </p:nvSpPr>
        <p:spPr>
          <a:xfrm>
            <a:off x="22536050" y="20497594"/>
            <a:ext cx="18334440" cy="85699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3072384" y="1536192"/>
            <a:ext cx="13167360" cy="1536192"/>
          </a:xfrm>
        </p:spPr>
        <p:txBody>
          <a:bodyPr/>
          <a:lstStyle/>
          <a:p>
            <a:fld id="{ECAA57DF-1C19-4726-AB84-014692BAD8F5}" type="datetimeFigureOut">
              <a:rPr lang="en-US" smtClean="0"/>
              <a:pPr/>
              <a:t>3/26/18</a:t>
            </a:fld>
            <a:endParaRPr lang="en-US"/>
          </a:p>
        </p:txBody>
      </p:sp>
      <p:sp>
        <p:nvSpPr>
          <p:cNvPr id="8" name="Footer Placeholder 7"/>
          <p:cNvSpPr>
            <a:spLocks noGrp="1"/>
          </p:cNvSpPr>
          <p:nvPr>
            <p:ph type="ftr" sz="quarter" idx="11"/>
          </p:nvPr>
        </p:nvSpPr>
        <p:spPr>
          <a:xfrm>
            <a:off x="3072384" y="29889907"/>
            <a:ext cx="37702541" cy="1536192"/>
          </a:xfrm>
        </p:spPr>
        <p:txBody>
          <a:bodyPr/>
          <a:lstStyle/>
          <a:p>
            <a:endParaRPr lang="en-US" dirty="0"/>
          </a:p>
        </p:txBody>
      </p:sp>
      <p:sp>
        <p:nvSpPr>
          <p:cNvPr id="9" name="Slide Number Placeholder 8"/>
          <p:cNvSpPr>
            <a:spLocks noGrp="1"/>
          </p:cNvSpPr>
          <p:nvPr>
            <p:ph type="sldNum" sz="quarter" idx="12"/>
          </p:nvPr>
        </p:nvSpPr>
        <p:spPr>
          <a:xfrm>
            <a:off x="37483085" y="1536192"/>
            <a:ext cx="3291840" cy="1536192"/>
          </a:xfrm>
        </p:spPr>
        <p:txBody>
          <a:bodyPr/>
          <a:lstStyle/>
          <a:p>
            <a:fld id="{91B4C631-C489-4C11-812F-2172FBEAE82B}" type="slidenum">
              <a:rPr lang="en-US" smtClean="0"/>
              <a:pPr/>
              <a:t>‹#›</a:t>
            </a:fld>
            <a:endParaRPr lang="en-US"/>
          </a:p>
        </p:txBody>
      </p:sp>
    </p:spTree>
    <p:extLst>
      <p:ext uri="{BB962C8B-B14F-4D97-AF65-F5344CB8AC3E}">
        <p14:creationId xmlns:p14="http://schemas.microsoft.com/office/powerpoint/2010/main" val="3721442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6" name="Group 75"/>
          <p:cNvGrpSpPr/>
          <p:nvPr/>
        </p:nvGrpSpPr>
        <p:grpSpPr>
          <a:xfrm>
            <a:off x="-1373882" y="2"/>
            <a:ext cx="45224443" cy="32918405"/>
            <a:chOff x="1243013" y="0"/>
            <a:chExt cx="9402763" cy="6858001"/>
          </a:xfrm>
        </p:grpSpPr>
        <p:sp>
          <p:nvSpPr>
            <p:cNvPr id="77"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0" name="Group 39"/>
          <p:cNvGrpSpPr/>
          <p:nvPr/>
        </p:nvGrpSpPr>
        <p:grpSpPr>
          <a:xfrm>
            <a:off x="3072384" y="8158029"/>
            <a:ext cx="15775450" cy="16658021"/>
            <a:chOff x="640080" y="1699589"/>
            <a:chExt cx="3286552" cy="3470421"/>
          </a:xfrm>
        </p:grpSpPr>
        <p:sp>
          <p:nvSpPr>
            <p:cNvPr id="41" name="Rectangle 4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482661" y="11279635"/>
            <a:ext cx="14937826" cy="11831770"/>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AA57DF-1C19-4726-AB84-014692BAD8F5}" type="datetimeFigureOut">
              <a:rPr lang="en-US" smtClean="0"/>
              <a:pPr/>
              <a:t>3/26/18</a:t>
            </a:fld>
            <a:endParaRPr lang="en-US"/>
          </a:p>
        </p:txBody>
      </p:sp>
      <p:sp>
        <p:nvSpPr>
          <p:cNvPr id="4" name="Footer Placeholder 3"/>
          <p:cNvSpPr>
            <a:spLocks noGrp="1"/>
          </p:cNvSpPr>
          <p:nvPr>
            <p:ph type="ftr" sz="quarter" idx="11"/>
          </p:nvPr>
        </p:nvSpPr>
        <p:spPr>
          <a:xfrm>
            <a:off x="3072384" y="29889907"/>
            <a:ext cx="37702541" cy="1536192"/>
          </a:xfrm>
        </p:spPr>
        <p:txBody>
          <a:bodyPr/>
          <a:lstStyle/>
          <a:p>
            <a:endParaRPr lang="en-US" dirty="0"/>
          </a:p>
        </p:txBody>
      </p:sp>
      <p:sp>
        <p:nvSpPr>
          <p:cNvPr id="5" name="Slide Number Placeholder 4"/>
          <p:cNvSpPr>
            <a:spLocks noGrp="1"/>
          </p:cNvSpPr>
          <p:nvPr>
            <p:ph type="sldNum" sz="quarter" idx="12"/>
          </p:nvPr>
        </p:nvSpPr>
        <p:spPr/>
        <p:txBody>
          <a:bodyPr/>
          <a:lstStyle/>
          <a:p>
            <a:fld id="{91B4C631-C489-4C11-812F-2172FBEAE82B}" type="slidenum">
              <a:rPr lang="en-US" smtClean="0"/>
              <a:pPr/>
              <a:t>‹#›</a:t>
            </a:fld>
            <a:endParaRPr lang="en-US"/>
          </a:p>
        </p:txBody>
      </p:sp>
    </p:spTree>
    <p:extLst>
      <p:ext uri="{BB962C8B-B14F-4D97-AF65-F5344CB8AC3E}">
        <p14:creationId xmlns:p14="http://schemas.microsoft.com/office/powerpoint/2010/main" val="303566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072384" y="1536192"/>
            <a:ext cx="13167360" cy="1536192"/>
          </a:xfrm>
        </p:spPr>
        <p:txBody>
          <a:bodyPr/>
          <a:lstStyle/>
          <a:p>
            <a:fld id="{ECAA57DF-1C19-4726-AB84-014692BAD8F5}" type="datetimeFigureOut">
              <a:rPr lang="en-US" smtClean="0"/>
              <a:pPr/>
              <a:t>3/26/18</a:t>
            </a:fld>
            <a:endParaRPr lang="en-US"/>
          </a:p>
        </p:txBody>
      </p:sp>
      <p:sp>
        <p:nvSpPr>
          <p:cNvPr id="3" name="Footer Placeholder 2"/>
          <p:cNvSpPr>
            <a:spLocks noGrp="1"/>
          </p:cNvSpPr>
          <p:nvPr>
            <p:ph type="ftr" sz="quarter" idx="11"/>
          </p:nvPr>
        </p:nvSpPr>
        <p:spPr>
          <a:xfrm>
            <a:off x="3072384" y="29889907"/>
            <a:ext cx="37702541" cy="1536192"/>
          </a:xfrm>
        </p:spPr>
        <p:txBody>
          <a:bodyPr/>
          <a:lstStyle/>
          <a:p>
            <a:endParaRPr lang="en-US" dirty="0"/>
          </a:p>
        </p:txBody>
      </p:sp>
      <p:sp>
        <p:nvSpPr>
          <p:cNvPr id="4" name="Slide Number Placeholder 3"/>
          <p:cNvSpPr>
            <a:spLocks noGrp="1"/>
          </p:cNvSpPr>
          <p:nvPr>
            <p:ph type="sldNum" sz="quarter" idx="12"/>
          </p:nvPr>
        </p:nvSpPr>
        <p:spPr>
          <a:xfrm>
            <a:off x="37483085" y="1536192"/>
            <a:ext cx="3291840" cy="1536192"/>
          </a:xfrm>
        </p:spPr>
        <p:txBody>
          <a:bodyPr/>
          <a:lstStyle/>
          <a:p>
            <a:fld id="{91B4C631-C489-4C11-812F-2172FBEAE82B}" type="slidenum">
              <a:rPr lang="en-US" smtClean="0"/>
              <a:pPr/>
              <a:t>‹#›</a:t>
            </a:fld>
            <a:endParaRPr lang="en-US"/>
          </a:p>
        </p:txBody>
      </p:sp>
    </p:spTree>
    <p:extLst>
      <p:ext uri="{BB962C8B-B14F-4D97-AF65-F5344CB8AC3E}">
        <p14:creationId xmlns:p14="http://schemas.microsoft.com/office/powerpoint/2010/main" val="1460500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7" name="Group 86"/>
          <p:cNvGrpSpPr/>
          <p:nvPr/>
        </p:nvGrpSpPr>
        <p:grpSpPr>
          <a:xfrm>
            <a:off x="-1373882" y="2"/>
            <a:ext cx="45224443" cy="32918405"/>
            <a:chOff x="1243013" y="0"/>
            <a:chExt cx="9402763" cy="6858001"/>
          </a:xfrm>
        </p:grpSpPr>
        <p:sp>
          <p:nvSpPr>
            <p:cNvPr id="88"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4"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4"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5"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2" name="Group 41"/>
          <p:cNvGrpSpPr/>
          <p:nvPr/>
        </p:nvGrpSpPr>
        <p:grpSpPr>
          <a:xfrm>
            <a:off x="3072384" y="8158029"/>
            <a:ext cx="15775450" cy="16658021"/>
            <a:chOff x="640080" y="1699589"/>
            <a:chExt cx="3286552" cy="3470421"/>
          </a:xfrm>
        </p:grpSpPr>
        <p:sp>
          <p:nvSpPr>
            <p:cNvPr id="43" name="Rectangle 4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482661" y="11279638"/>
            <a:ext cx="14937826" cy="5881915"/>
          </a:xfrm>
        </p:spPr>
        <p:txBody>
          <a:bodyPr bIns="0" anchor="b">
            <a:noAutofit/>
          </a:bodyPr>
          <a:lstStyle>
            <a:lvl1pPr algn="ctr">
              <a:defRPr sz="1344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21195295" y="3846674"/>
            <a:ext cx="19659086" cy="2519757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82661" y="17161555"/>
            <a:ext cx="14937826" cy="5949850"/>
          </a:xfrm>
        </p:spPr>
        <p:txBody>
          <a:bodyPr>
            <a:normAutofit/>
          </a:bodyPr>
          <a:lstStyle>
            <a:lvl1pPr marL="0" indent="0" algn="ctr">
              <a:buNone/>
              <a:defRPr sz="6720">
                <a:solidFill>
                  <a:srgbClr val="FFFEFF"/>
                </a:solidFill>
              </a:defRPr>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ECAA57DF-1C19-4726-AB84-014692BAD8F5}" type="datetimeFigureOut">
              <a:rPr lang="en-US" smtClean="0"/>
              <a:pPr/>
              <a:t>3/26/18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B4C631-C489-4C11-812F-2172FBEAE82B}" type="slidenum">
              <a:rPr lang="en-US" smtClean="0"/>
              <a:pPr/>
              <a:t>‹#›</a:t>
            </a:fld>
            <a:endParaRPr lang="en-US"/>
          </a:p>
        </p:txBody>
      </p:sp>
    </p:spTree>
    <p:extLst>
      <p:ext uri="{BB962C8B-B14F-4D97-AF65-F5344CB8AC3E}">
        <p14:creationId xmlns:p14="http://schemas.microsoft.com/office/powerpoint/2010/main" val="1808578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429" name="Group 428"/>
          <p:cNvGrpSpPr/>
          <p:nvPr/>
        </p:nvGrpSpPr>
        <p:grpSpPr>
          <a:xfrm>
            <a:off x="3" y="0"/>
            <a:ext cx="45864782" cy="32895542"/>
            <a:chOff x="1524000" y="0"/>
            <a:chExt cx="9555163" cy="6853238"/>
          </a:xfrm>
        </p:grpSpPr>
        <p:sp>
          <p:nvSpPr>
            <p:cNvPr id="430"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1"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2"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3"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4"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5"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6"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7"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8"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9"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40"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1"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2"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3"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4"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5"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093422" y="8151994"/>
            <a:ext cx="20917210" cy="16658016"/>
            <a:chOff x="644463" y="1698332"/>
            <a:chExt cx="4357752" cy="3470420"/>
          </a:xfrm>
        </p:grpSpPr>
        <p:sp>
          <p:nvSpPr>
            <p:cNvPr id="77" name="Rectangle 76"/>
            <p:cNvSpPr/>
            <p:nvPr/>
          </p:nvSpPr>
          <p:spPr>
            <a:xfrm>
              <a:off x="644463" y="1698332"/>
              <a:ext cx="4357752"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644463" y="2274404"/>
              <a:ext cx="43577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7" name="Isosceles Triangle 9"/>
            <p:cNvSpPr/>
            <p:nvPr/>
          </p:nvSpPr>
          <p:spPr>
            <a:xfrm rot="10800000">
              <a:off x="2665346"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27142445" y="0"/>
            <a:ext cx="16748755" cy="32918400"/>
          </a:xfrm>
          <a:solidFill>
            <a:schemeClr val="bg1">
              <a:lumMod val="65000"/>
              <a:lumOff val="35000"/>
            </a:schemeClr>
          </a:solidFill>
          <a:ln w="9525" cap="sq">
            <a:noFill/>
            <a:miter lim="800000"/>
          </a:ln>
          <a:effectLst/>
        </p:spPr>
        <p:txBody>
          <a:bodyPr anchor="t"/>
          <a:lstStyle>
            <a:lvl1pPr marL="0" indent="0" algn="ctr">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2" name="Title 1"/>
          <p:cNvSpPr>
            <a:spLocks noGrp="1"/>
          </p:cNvSpPr>
          <p:nvPr>
            <p:ph type="title"/>
          </p:nvPr>
        </p:nvSpPr>
        <p:spPr>
          <a:xfrm>
            <a:off x="3473208" y="11214732"/>
            <a:ext cx="20148797" cy="6074587"/>
          </a:xfrm>
        </p:spPr>
        <p:txBody>
          <a:bodyPr bIns="0" anchor="b">
            <a:normAutofit/>
          </a:bodyPr>
          <a:lstStyle>
            <a:lvl1pPr>
              <a:defRPr sz="1536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3467107" y="17289319"/>
            <a:ext cx="20156419" cy="5829768"/>
          </a:xfrm>
        </p:spPr>
        <p:txBody>
          <a:bodyPr>
            <a:normAutofit/>
          </a:bodyPr>
          <a:lstStyle>
            <a:lvl1pPr marL="0" indent="0" algn="ctr">
              <a:buNone/>
              <a:defRPr sz="6720">
                <a:solidFill>
                  <a:srgbClr val="FFFEFF"/>
                </a:solidFill>
              </a:defRPr>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a:xfrm>
            <a:off x="3072384" y="1536192"/>
            <a:ext cx="13167360" cy="1536192"/>
          </a:xfrm>
        </p:spPr>
        <p:txBody>
          <a:bodyPr/>
          <a:lstStyle/>
          <a:p>
            <a:fld id="{ECAA57DF-1C19-4726-AB84-014692BAD8F5}" type="datetimeFigureOut">
              <a:rPr lang="en-US" smtClean="0"/>
              <a:pPr/>
              <a:t>3/26/18</a:t>
            </a:fld>
            <a:endParaRPr lang="en-US"/>
          </a:p>
        </p:txBody>
      </p:sp>
      <p:sp>
        <p:nvSpPr>
          <p:cNvPr id="6" name="Footer Placeholder 5"/>
          <p:cNvSpPr>
            <a:spLocks noGrp="1"/>
          </p:cNvSpPr>
          <p:nvPr>
            <p:ph type="ftr" sz="quarter" idx="11"/>
          </p:nvPr>
        </p:nvSpPr>
        <p:spPr>
          <a:xfrm>
            <a:off x="3072386" y="29889907"/>
            <a:ext cx="20921477" cy="1536192"/>
          </a:xfrm>
        </p:spPr>
        <p:txBody>
          <a:bodyPr/>
          <a:lstStyle/>
          <a:p>
            <a:endParaRPr lang="en-US" dirty="0"/>
          </a:p>
        </p:txBody>
      </p:sp>
      <p:sp>
        <p:nvSpPr>
          <p:cNvPr id="7" name="Slide Number Placeholder 6"/>
          <p:cNvSpPr>
            <a:spLocks noGrp="1"/>
          </p:cNvSpPr>
          <p:nvPr>
            <p:ph type="sldNum" sz="quarter" idx="12"/>
          </p:nvPr>
        </p:nvSpPr>
        <p:spPr>
          <a:xfrm>
            <a:off x="20714222" y="1536192"/>
            <a:ext cx="3291840" cy="1536192"/>
          </a:xfrm>
        </p:spPr>
        <p:txBody>
          <a:bodyPr/>
          <a:lstStyle/>
          <a:p>
            <a:fld id="{91B4C631-C489-4C11-812F-2172FBEAE82B}" type="slidenum">
              <a:rPr lang="en-US" smtClean="0"/>
              <a:pPr/>
              <a:t>‹#›</a:t>
            </a:fld>
            <a:endParaRPr lang="en-US"/>
          </a:p>
        </p:txBody>
      </p:sp>
    </p:spTree>
    <p:extLst>
      <p:ext uri="{BB962C8B-B14F-4D97-AF65-F5344CB8AC3E}">
        <p14:creationId xmlns:p14="http://schemas.microsoft.com/office/powerpoint/2010/main" val="2183734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82661" y="11279640"/>
            <a:ext cx="14937826" cy="11831770"/>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1195300" y="3814651"/>
            <a:ext cx="19579627" cy="2523403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3072384" y="1536192"/>
            <a:ext cx="13167360" cy="1536192"/>
          </a:xfrm>
          <a:prstGeom prst="rect">
            <a:avLst/>
          </a:prstGeom>
        </p:spPr>
        <p:txBody>
          <a:bodyPr vert="horz" lIns="91440" tIns="45720" rIns="91440" bIns="45720" rtlCol="0" anchor="ctr"/>
          <a:lstStyle>
            <a:lvl1pPr algn="l">
              <a:defRPr sz="4800">
                <a:solidFill>
                  <a:schemeClr val="tx1">
                    <a:tint val="75000"/>
                  </a:schemeClr>
                </a:solidFill>
              </a:defRPr>
            </a:lvl1pPr>
          </a:lstStyle>
          <a:p>
            <a:fld id="{ECAA57DF-1C19-4726-AB84-014692BAD8F5}" type="datetimeFigureOut">
              <a:rPr lang="en-US" smtClean="0"/>
              <a:pPr/>
              <a:t>3/26/18</a:t>
            </a:fld>
            <a:endParaRPr lang="en-US"/>
          </a:p>
        </p:txBody>
      </p:sp>
      <p:sp>
        <p:nvSpPr>
          <p:cNvPr id="5" name="Footer Placeholder 4"/>
          <p:cNvSpPr>
            <a:spLocks noGrp="1"/>
          </p:cNvSpPr>
          <p:nvPr>
            <p:ph type="ftr" sz="quarter" idx="3"/>
          </p:nvPr>
        </p:nvSpPr>
        <p:spPr>
          <a:xfrm>
            <a:off x="3072384" y="29889907"/>
            <a:ext cx="37702541" cy="1536192"/>
          </a:xfrm>
          <a:prstGeom prst="rect">
            <a:avLst/>
          </a:prstGeom>
        </p:spPr>
        <p:txBody>
          <a:bodyPr vert="horz" lIns="91440" tIns="45720" rIns="91440" bIns="45720" rtlCol="0" anchor="ctr"/>
          <a:lstStyle>
            <a:lvl1pPr algn="r">
              <a:defRPr sz="4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7483085" y="1536192"/>
            <a:ext cx="3291840" cy="1536192"/>
          </a:xfrm>
          <a:prstGeom prst="rect">
            <a:avLst/>
          </a:prstGeom>
        </p:spPr>
        <p:txBody>
          <a:bodyPr vert="horz" lIns="91440" tIns="45720" rIns="91440" bIns="45720" rtlCol="0" anchor="ctr"/>
          <a:lstStyle>
            <a:lvl1pPr algn="r">
              <a:defRPr sz="4800">
                <a:solidFill>
                  <a:schemeClr val="tx1">
                    <a:tint val="75000"/>
                  </a:schemeClr>
                </a:solidFill>
              </a:defRPr>
            </a:lvl1pPr>
          </a:lstStyle>
          <a:p>
            <a:fld id="{91B4C631-C489-4C11-812F-2172FBEAE82B}" type="slidenum">
              <a:rPr lang="en-US" smtClean="0"/>
              <a:pPr/>
              <a:t>‹#›</a:t>
            </a:fld>
            <a:endParaRPr lang="en-US"/>
          </a:p>
        </p:txBody>
      </p:sp>
      <p:sp>
        <p:nvSpPr>
          <p:cNvPr id="7" name="Rectangle 6">
            <a:extLst>
              <a:ext uri="{FF2B5EF4-FFF2-40B4-BE49-F238E27FC236}">
                <a16:creationId xmlns:a16="http://schemas.microsoft.com/office/drawing/2014/main" id="{10425D32-5EA9-FA4D-AD60-05185483A142}"/>
              </a:ext>
            </a:extLst>
          </p:cNvPr>
          <p:cNvSpPr/>
          <p:nvPr userDrawn="1"/>
        </p:nvSpPr>
        <p:spPr bwMode="invGray">
          <a:xfrm>
            <a:off x="0" y="0"/>
            <a:ext cx="43891200" cy="502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6250943"/>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ctr" defTabSz="3291840" rtl="0" eaLnBrk="1" latinLnBrk="0" hangingPunct="1">
        <a:lnSpc>
          <a:spcPct val="85000"/>
        </a:lnSpc>
        <a:spcBef>
          <a:spcPct val="0"/>
        </a:spcBef>
        <a:buNone/>
        <a:defRPr sz="15360" b="0" i="0" kern="1200" cap="none" spc="-542">
          <a:solidFill>
            <a:schemeClr val="tx1"/>
          </a:solidFill>
          <a:effectLst/>
          <a:latin typeface="+mj-lt"/>
          <a:ea typeface="+mj-ea"/>
          <a:cs typeface="+mj-cs"/>
        </a:defRPr>
      </a:lvl1pPr>
    </p:titleStyle>
    <p:bodyStyle>
      <a:lvl1pPr marL="822960" indent="-822960" algn="l" defTabSz="3291840" rtl="0" eaLnBrk="1" latinLnBrk="0" hangingPunct="1">
        <a:lnSpc>
          <a:spcPct val="120000"/>
        </a:lnSpc>
        <a:spcBef>
          <a:spcPts val="3600"/>
        </a:spcBef>
        <a:buClr>
          <a:schemeClr val="accent1"/>
        </a:buClr>
        <a:buSzPct val="110000"/>
        <a:buFont typeface="Wingdings" panose="05000000000000000000" pitchFamily="2" charset="2"/>
        <a:buChar char="§"/>
        <a:defRPr sz="7680" kern="1200">
          <a:solidFill>
            <a:schemeClr val="tx1"/>
          </a:solidFill>
          <a:effectLst/>
          <a:latin typeface="+mn-lt"/>
          <a:ea typeface="+mn-ea"/>
          <a:cs typeface="+mn-cs"/>
        </a:defRPr>
      </a:lvl1pPr>
      <a:lvl2pPr marL="24688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6720" kern="1200">
          <a:solidFill>
            <a:schemeClr val="tx1"/>
          </a:solidFill>
          <a:effectLst/>
          <a:latin typeface="+mn-lt"/>
          <a:ea typeface="+mn-ea"/>
          <a:cs typeface="+mn-cs"/>
        </a:defRPr>
      </a:lvl2pPr>
      <a:lvl3pPr marL="41148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3pPr>
      <a:lvl4pPr marL="57607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4pPr>
      <a:lvl5pPr marL="740664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5pPr>
      <a:lvl6pPr marL="905256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6pPr>
      <a:lvl7pPr marL="106984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7pPr>
      <a:lvl8pPr marL="123444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8pPr>
      <a:lvl9pPr marL="139903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descr="Logo" title="Sample Pictur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463040"/>
            <a:ext cx="3365284" cy="2200847"/>
          </a:xfrm>
          <a:prstGeom prst="rect">
            <a:avLst/>
          </a:prstGeom>
        </p:spPr>
      </p:pic>
      <p:sp>
        <p:nvSpPr>
          <p:cNvPr id="4" name="Title 3"/>
          <p:cNvSpPr>
            <a:spLocks noGrp="1"/>
          </p:cNvSpPr>
          <p:nvPr>
            <p:ph type="title"/>
          </p:nvPr>
        </p:nvSpPr>
        <p:spPr>
          <a:xfrm>
            <a:off x="6400800" y="328630"/>
            <a:ext cx="31089600" cy="2514540"/>
          </a:xfrm>
        </p:spPr>
        <p:txBody>
          <a:bodyPr>
            <a:noAutofit/>
          </a:bodyPr>
          <a:lstStyle/>
          <a:p>
            <a:r>
              <a:rPr lang="en-US" sz="9600" dirty="0"/>
              <a:t>Auto-completion for Network Configurations</a:t>
            </a:r>
          </a:p>
        </p:txBody>
      </p:sp>
      <p:sp>
        <p:nvSpPr>
          <p:cNvPr id="5" name="Text Placeholder 4"/>
          <p:cNvSpPr>
            <a:spLocks noGrp="1"/>
          </p:cNvSpPr>
          <p:nvPr>
            <p:ph type="body" sz="quarter" idx="13"/>
          </p:nvPr>
        </p:nvSpPr>
        <p:spPr/>
        <p:txBody>
          <a:bodyPr/>
          <a:lstStyle/>
          <a:p>
            <a:r>
              <a:rPr lang="en-US" dirty="0" err="1"/>
              <a:t>INtroduction</a:t>
            </a:r>
            <a:endParaRPr lang="en-US" dirty="0"/>
          </a:p>
        </p:txBody>
      </p:sp>
      <p:sp>
        <p:nvSpPr>
          <p:cNvPr id="11" name="Content Placeholder 10"/>
          <p:cNvSpPr>
            <a:spLocks noGrp="1"/>
          </p:cNvSpPr>
          <p:nvPr>
            <p:ph sz="quarter" idx="24"/>
          </p:nvPr>
        </p:nvSpPr>
        <p:spPr>
          <a:xfrm>
            <a:off x="1283494" y="7320915"/>
            <a:ext cx="6710132" cy="7531552"/>
          </a:xfrm>
        </p:spPr>
        <p:txBody>
          <a:bodyPr>
            <a:noAutofit/>
          </a:bodyPr>
          <a:lstStyle/>
          <a:p>
            <a:r>
              <a:rPr lang="en-US" sz="2800" dirty="0"/>
              <a:t>Configurations are often complex, consisting of thousands of lines of low-level directives and dozens of symbolic references</a:t>
            </a:r>
          </a:p>
          <a:p>
            <a:r>
              <a:rPr lang="en-US" sz="2800" dirty="0"/>
              <a:t>Configuration errors are common and the leading cause of network outages</a:t>
            </a:r>
          </a:p>
          <a:p>
            <a:r>
              <a:rPr lang="en-US" sz="2800" dirty="0"/>
              <a:t>We propose a simple, yet powerful model inspired by code completion techniques and NLP research.</a:t>
            </a:r>
          </a:p>
          <a:p>
            <a:pPr marL="0" indent="0">
              <a:buNone/>
            </a:pPr>
            <a:endParaRPr lang="en-US" sz="2800" dirty="0"/>
          </a:p>
          <a:p>
            <a:pPr marL="0" indent="0">
              <a:buNone/>
            </a:pPr>
            <a:endParaRPr lang="en-US" sz="2800" dirty="0"/>
          </a:p>
          <a:p>
            <a:pPr marL="0" indent="0">
              <a:buNone/>
            </a:pPr>
            <a:endParaRPr lang="en-US" sz="2800" dirty="0"/>
          </a:p>
        </p:txBody>
      </p:sp>
      <p:sp>
        <p:nvSpPr>
          <p:cNvPr id="7" name="Text Placeholder 6"/>
          <p:cNvSpPr>
            <a:spLocks noGrp="1"/>
          </p:cNvSpPr>
          <p:nvPr>
            <p:ph type="body" sz="quarter" idx="17"/>
          </p:nvPr>
        </p:nvSpPr>
        <p:spPr/>
        <p:txBody>
          <a:bodyPr/>
          <a:lstStyle/>
          <a:p>
            <a:r>
              <a:rPr lang="en-US" dirty="0"/>
              <a:t>background</a:t>
            </a:r>
          </a:p>
        </p:txBody>
      </p:sp>
      <p:sp>
        <p:nvSpPr>
          <p:cNvPr id="56" name="Content Placeholder 55">
            <a:extLst>
              <a:ext uri="{FF2B5EF4-FFF2-40B4-BE49-F238E27FC236}">
                <a16:creationId xmlns:a16="http://schemas.microsoft.com/office/drawing/2014/main" id="{D2B8C290-3994-9B4E-A1E5-40D781DA7147}"/>
              </a:ext>
            </a:extLst>
          </p:cNvPr>
          <p:cNvSpPr>
            <a:spLocks noGrp="1"/>
          </p:cNvSpPr>
          <p:nvPr>
            <p:ph sz="quarter" idx="25"/>
          </p:nvPr>
        </p:nvSpPr>
        <p:spPr/>
        <p:txBody>
          <a:bodyPr>
            <a:normAutofit/>
          </a:bodyPr>
          <a:lstStyle/>
          <a:p>
            <a:r>
              <a:rPr lang="en-US" sz="2800" dirty="0"/>
              <a:t>Previous measurement students have found extensive use of templates in configurations from actual networks</a:t>
            </a:r>
          </a:p>
          <a:p>
            <a:r>
              <a:rPr lang="en-US" sz="2800" dirty="0"/>
              <a:t>We expect a network’s configurations to share a common set of tokens and statements</a:t>
            </a:r>
          </a:p>
          <a:p>
            <a:r>
              <a:rPr lang="en-US" sz="2800" dirty="0"/>
              <a:t>Our observations indicate that most of a device’s configuration could be constructed from existing configurations </a:t>
            </a:r>
          </a:p>
          <a:p>
            <a:endParaRPr lang="en-US" sz="2800" dirty="0"/>
          </a:p>
          <a:p>
            <a:pPr marL="0" indent="0">
              <a:buNone/>
            </a:pPr>
            <a:endParaRPr lang="en-US" sz="2800" dirty="0"/>
          </a:p>
        </p:txBody>
      </p:sp>
      <mc:AlternateContent xmlns:mc="http://schemas.openxmlformats.org/markup-compatibility/2006">
        <mc:Choice xmlns:a14="http://schemas.microsoft.com/office/drawing/2010/main" Requires="a14">
          <p:sp>
            <p:nvSpPr>
              <p:cNvPr id="57" name="Content Placeholder 56">
                <a:extLst>
                  <a:ext uri="{FF2B5EF4-FFF2-40B4-BE49-F238E27FC236}">
                    <a16:creationId xmlns:a16="http://schemas.microsoft.com/office/drawing/2014/main" id="{E7959293-CA99-FE45-92D9-50699C172924}"/>
                  </a:ext>
                </a:extLst>
              </p:cNvPr>
              <p:cNvSpPr>
                <a:spLocks noGrp="1"/>
              </p:cNvSpPr>
              <p:nvPr>
                <p:ph sz="quarter" idx="28"/>
              </p:nvPr>
            </p:nvSpPr>
            <p:spPr>
              <a:xfrm>
                <a:off x="15544800" y="7759946"/>
                <a:ext cx="12801600" cy="4104191"/>
              </a:xfrm>
            </p:spPr>
            <p:txBody>
              <a:bodyPr>
                <a:noAutofit/>
              </a:bodyPr>
              <a:lstStyle/>
              <a:p>
                <a:r>
                  <a:rPr lang="en-US" sz="2800" dirty="0">
                    <a:latin typeface="Cambria Math" panose="02040503050406030204" pitchFamily="18" charset="0"/>
                  </a:rPr>
                  <a:t>N-grams are simple techniques that allow us to model how likely one token is to follow another one</a:t>
                </a:r>
              </a:p>
              <a:p>
                <a:r>
                  <a:rPr lang="en-US" sz="2800" dirty="0">
                    <a:latin typeface="Cambria Math" panose="02040503050406030204" pitchFamily="18" charset="0"/>
                  </a:rPr>
                  <a:t>Using previous </a:t>
                </a:r>
                <a14:m>
                  <m:oMath xmlns:m="http://schemas.openxmlformats.org/officeDocument/2006/math">
                    <m:r>
                      <a:rPr lang="en-US" sz="2800" b="0" i="1" smtClean="0">
                        <a:latin typeface="Cambria Math" panose="02040503050406030204" pitchFamily="18" charset="0"/>
                      </a:rPr>
                      <m:t>𝑛</m:t>
                    </m:r>
                    <m:r>
                      <a:rPr lang="en-US" sz="2800" b="0" i="1" smtClean="0">
                        <a:latin typeface="Cambria Math" panose="02040503050406030204" pitchFamily="18" charset="0"/>
                      </a:rPr>
                      <m:t>−1</m:t>
                    </m:r>
                  </m:oMath>
                </a14:m>
                <a:r>
                  <a:rPr lang="en-US" sz="2800" dirty="0">
                    <a:latin typeface="Cambria Math" panose="02040503050406030204" pitchFamily="18" charset="0"/>
                  </a:rPr>
                  <a:t> tokens, we predict the probability of the next one</a:t>
                </a:r>
                <a:endParaRPr lang="en-US" sz="2800" i="1" dirty="0">
                  <a:latin typeface="Cambria Math" panose="02040503050406030204" pitchFamily="18" charset="0"/>
                </a:endParaRPr>
              </a:p>
              <a:p>
                <a:pPr lvl="1"/>
                <a14:m>
                  <m:oMath xmlns:m="http://schemas.openxmlformats.org/officeDocument/2006/math">
                    <m:r>
                      <a:rPr lang="en-US" sz="1840" b="0" i="1" smtClean="0">
                        <a:latin typeface="Cambria Math" panose="02040503050406030204" pitchFamily="18" charset="0"/>
                      </a:rPr>
                      <m:t>𝑃</m:t>
                    </m:r>
                    <m:d>
                      <m:dPr>
                        <m:endChr m:val="|"/>
                        <m:ctrlPr>
                          <a:rPr lang="en-US" sz="1840" b="0" i="1" smtClean="0">
                            <a:latin typeface="Cambria Math" panose="02040503050406030204" pitchFamily="18" charset="0"/>
                          </a:rPr>
                        </m:ctrlPr>
                      </m:dPr>
                      <m:e>
                        <m:sSub>
                          <m:sSubPr>
                            <m:ctrlPr>
                              <a:rPr lang="en-US" sz="1840" b="0" i="1" smtClean="0">
                                <a:latin typeface="Cambria Math" panose="02040503050406030204" pitchFamily="18" charset="0"/>
                              </a:rPr>
                            </m:ctrlPr>
                          </m:sSubPr>
                          <m:e>
                            <m:r>
                              <a:rPr lang="en-US" sz="1840" b="0" i="1" smtClean="0">
                                <a:latin typeface="Cambria Math" panose="02040503050406030204" pitchFamily="18" charset="0"/>
                              </a:rPr>
                              <m:t>𝑤</m:t>
                            </m:r>
                          </m:e>
                          <m:sub>
                            <m:r>
                              <a:rPr lang="en-US" sz="1840" b="0" i="1" smtClean="0">
                                <a:latin typeface="Cambria Math" panose="02040503050406030204" pitchFamily="18" charset="0"/>
                              </a:rPr>
                              <m:t>𝑛</m:t>
                            </m:r>
                          </m:sub>
                        </m:sSub>
                      </m:e>
                    </m:d>
                    <m:r>
                      <a:rPr lang="en-US" sz="1840" b="0" i="1" smtClean="0">
                        <a:latin typeface="Cambria Math" panose="02040503050406030204" pitchFamily="18" charset="0"/>
                      </a:rPr>
                      <m:t> </m:t>
                    </m:r>
                    <m:sSub>
                      <m:sSubPr>
                        <m:ctrlPr>
                          <a:rPr lang="en-US" sz="1840" b="0" i="1" smtClean="0">
                            <a:latin typeface="Cambria Math" panose="02040503050406030204" pitchFamily="18" charset="0"/>
                          </a:rPr>
                        </m:ctrlPr>
                      </m:sSubPr>
                      <m:e>
                        <m:r>
                          <a:rPr lang="en-US" sz="1840" b="0" i="1" smtClean="0">
                            <a:latin typeface="Cambria Math" panose="02040503050406030204" pitchFamily="18" charset="0"/>
                          </a:rPr>
                          <m:t>𝑤</m:t>
                        </m:r>
                      </m:e>
                      <m:sub>
                        <m:r>
                          <a:rPr lang="en-US" sz="1840" b="0" i="1" smtClean="0">
                            <a:latin typeface="Cambria Math" panose="02040503050406030204" pitchFamily="18" charset="0"/>
                          </a:rPr>
                          <m:t>𝑛</m:t>
                        </m:r>
                        <m:r>
                          <a:rPr lang="en-US" sz="1840" b="0" i="1" smtClean="0">
                            <a:latin typeface="Cambria Math" panose="02040503050406030204" pitchFamily="18" charset="0"/>
                          </a:rPr>
                          <m:t>−1</m:t>
                        </m:r>
                      </m:sub>
                    </m:sSub>
                    <m:r>
                      <a:rPr lang="en-US" sz="1840" b="0" i="1" smtClean="0">
                        <a:latin typeface="Cambria Math" panose="02040503050406030204" pitchFamily="18" charset="0"/>
                      </a:rPr>
                      <m:t>,</m:t>
                    </m:r>
                    <m:sSub>
                      <m:sSubPr>
                        <m:ctrlPr>
                          <a:rPr lang="en-US" sz="1840" i="1" smtClean="0">
                            <a:latin typeface="Cambria Math" panose="02040503050406030204" pitchFamily="18" charset="0"/>
                          </a:rPr>
                        </m:ctrlPr>
                      </m:sSubPr>
                      <m:e>
                        <m:r>
                          <a:rPr lang="en-US" sz="1840" i="1">
                            <a:latin typeface="Cambria Math" panose="02040503050406030204" pitchFamily="18" charset="0"/>
                          </a:rPr>
                          <m:t>𝑤</m:t>
                        </m:r>
                      </m:e>
                      <m:sub>
                        <m:r>
                          <a:rPr lang="en-US" sz="1840" i="1">
                            <a:latin typeface="Cambria Math" panose="02040503050406030204" pitchFamily="18" charset="0"/>
                          </a:rPr>
                          <m:t>𝑛</m:t>
                        </m:r>
                        <m:r>
                          <a:rPr lang="en-US" sz="1840" i="1">
                            <a:latin typeface="Cambria Math" panose="02040503050406030204" pitchFamily="18" charset="0"/>
                          </a:rPr>
                          <m:t>−2</m:t>
                        </m:r>
                      </m:sub>
                    </m:sSub>
                    <m:r>
                      <a:rPr lang="en-US" sz="1840" b="0" i="1" smtClean="0">
                        <a:latin typeface="Cambria Math" panose="02040503050406030204" pitchFamily="18" charset="0"/>
                      </a:rPr>
                      <m:t>,</m:t>
                    </m:r>
                    <m:sSub>
                      <m:sSubPr>
                        <m:ctrlPr>
                          <a:rPr lang="en-US" sz="1840" i="1">
                            <a:latin typeface="Cambria Math" panose="02040503050406030204" pitchFamily="18" charset="0"/>
                          </a:rPr>
                        </m:ctrlPr>
                      </m:sSubPr>
                      <m:e>
                        <m:r>
                          <a:rPr lang="en-US" sz="1840" i="1">
                            <a:latin typeface="Cambria Math" panose="02040503050406030204" pitchFamily="18" charset="0"/>
                          </a:rPr>
                          <m:t>𝑤</m:t>
                        </m:r>
                      </m:e>
                      <m:sub>
                        <m:r>
                          <a:rPr lang="en-US" sz="1840" i="1">
                            <a:latin typeface="Cambria Math" panose="02040503050406030204" pitchFamily="18" charset="0"/>
                          </a:rPr>
                          <m:t>𝑛</m:t>
                        </m:r>
                        <m:r>
                          <a:rPr lang="en-US" sz="1840" i="1">
                            <a:latin typeface="Cambria Math" panose="02040503050406030204" pitchFamily="18" charset="0"/>
                          </a:rPr>
                          <m:t>−3</m:t>
                        </m:r>
                      </m:sub>
                    </m:sSub>
                    <m:r>
                      <a:rPr lang="en-US" sz="1840" b="0" i="1" smtClean="0">
                        <a:latin typeface="Cambria Math" panose="02040503050406030204" pitchFamily="18" charset="0"/>
                      </a:rPr>
                      <m:t>, …,</m:t>
                    </m:r>
                    <m:sSub>
                      <m:sSubPr>
                        <m:ctrlPr>
                          <a:rPr lang="en-US" sz="1840" i="1">
                            <a:latin typeface="Cambria Math" panose="02040503050406030204" pitchFamily="18" charset="0"/>
                          </a:rPr>
                        </m:ctrlPr>
                      </m:sSubPr>
                      <m:e>
                        <m:r>
                          <a:rPr lang="en-US" sz="1840" i="1">
                            <a:latin typeface="Cambria Math" panose="02040503050406030204" pitchFamily="18" charset="0"/>
                          </a:rPr>
                          <m:t>𝑤</m:t>
                        </m:r>
                      </m:e>
                      <m:sub>
                        <m:r>
                          <a:rPr lang="en-US" sz="1840" i="1">
                            <a:latin typeface="Cambria Math" panose="02040503050406030204" pitchFamily="18" charset="0"/>
                          </a:rPr>
                          <m:t>1</m:t>
                        </m:r>
                      </m:sub>
                    </m:sSub>
                    <m:r>
                      <a:rPr lang="en-US" sz="1840" b="0" i="1" smtClean="0">
                        <a:latin typeface="Cambria Math" panose="02040503050406030204" pitchFamily="18" charset="0"/>
                      </a:rPr>
                      <m:t>) </m:t>
                    </m:r>
                    <m:r>
                      <a:rPr lang="en-US" sz="1840" b="0" i="1" smtClean="0">
                        <a:latin typeface="Cambria Math" panose="02040503050406030204" pitchFamily="18" charset="0"/>
                        <a:ea typeface="Cambria Math" panose="02040503050406030204" pitchFamily="18" charset="0"/>
                      </a:rPr>
                      <m:t>≈</m:t>
                    </m:r>
                    <m:r>
                      <a:rPr lang="en-US" sz="1840" b="0" i="1" smtClean="0">
                        <a:latin typeface="Cambria Math" panose="02040503050406030204" pitchFamily="18" charset="0"/>
                        <a:ea typeface="Cambria Math" panose="02040503050406030204" pitchFamily="18" charset="0"/>
                      </a:rPr>
                      <m:t>𝑃</m:t>
                    </m:r>
                    <m:d>
                      <m:dPr>
                        <m:endChr m:val="|"/>
                        <m:ctrlPr>
                          <a:rPr lang="en-US" sz="1840" i="1">
                            <a:latin typeface="Cambria Math" panose="02040503050406030204" pitchFamily="18" charset="0"/>
                          </a:rPr>
                        </m:ctrlPr>
                      </m:dPr>
                      <m:e>
                        <m:sSub>
                          <m:sSubPr>
                            <m:ctrlPr>
                              <a:rPr lang="en-US" sz="1840" i="1">
                                <a:latin typeface="Cambria Math" panose="02040503050406030204" pitchFamily="18" charset="0"/>
                              </a:rPr>
                            </m:ctrlPr>
                          </m:sSubPr>
                          <m:e>
                            <m:r>
                              <a:rPr lang="en-US" sz="1840" i="1">
                                <a:latin typeface="Cambria Math" panose="02040503050406030204" pitchFamily="18" charset="0"/>
                              </a:rPr>
                              <m:t>𝑤</m:t>
                            </m:r>
                          </m:e>
                          <m:sub>
                            <m:r>
                              <a:rPr lang="en-US" sz="1840" i="1">
                                <a:latin typeface="Cambria Math" panose="02040503050406030204" pitchFamily="18" charset="0"/>
                              </a:rPr>
                              <m:t>𝑛</m:t>
                            </m:r>
                          </m:sub>
                        </m:sSub>
                      </m:e>
                    </m:d>
                    <m:r>
                      <a:rPr lang="en-US" sz="1840" i="1">
                        <a:latin typeface="Cambria Math" panose="02040503050406030204" pitchFamily="18" charset="0"/>
                      </a:rPr>
                      <m:t> </m:t>
                    </m:r>
                    <m:sSub>
                      <m:sSubPr>
                        <m:ctrlPr>
                          <a:rPr lang="en-US" sz="1840" i="1">
                            <a:latin typeface="Cambria Math" panose="02040503050406030204" pitchFamily="18" charset="0"/>
                          </a:rPr>
                        </m:ctrlPr>
                      </m:sSubPr>
                      <m:e>
                        <m:r>
                          <a:rPr lang="en-US" sz="1840" i="1">
                            <a:latin typeface="Cambria Math" panose="02040503050406030204" pitchFamily="18" charset="0"/>
                          </a:rPr>
                          <m:t>𝑤</m:t>
                        </m:r>
                      </m:e>
                      <m:sub>
                        <m:r>
                          <a:rPr lang="en-US" sz="1840" i="1">
                            <a:latin typeface="Cambria Math" panose="02040503050406030204" pitchFamily="18" charset="0"/>
                          </a:rPr>
                          <m:t>𝑛</m:t>
                        </m:r>
                        <m:r>
                          <a:rPr lang="en-US" sz="1840" i="1">
                            <a:latin typeface="Cambria Math" panose="02040503050406030204" pitchFamily="18" charset="0"/>
                          </a:rPr>
                          <m:t>−1</m:t>
                        </m:r>
                      </m:sub>
                    </m:sSub>
                    <m:r>
                      <a:rPr lang="en-US" sz="1840" i="1">
                        <a:latin typeface="Cambria Math" panose="02040503050406030204" pitchFamily="18" charset="0"/>
                      </a:rPr>
                      <m:t>, …,</m:t>
                    </m:r>
                    <m:sSub>
                      <m:sSubPr>
                        <m:ctrlPr>
                          <a:rPr lang="en-US" sz="1840" i="1">
                            <a:latin typeface="Cambria Math" panose="02040503050406030204" pitchFamily="18" charset="0"/>
                          </a:rPr>
                        </m:ctrlPr>
                      </m:sSubPr>
                      <m:e>
                        <m:r>
                          <a:rPr lang="en-US" sz="1840" i="1">
                            <a:latin typeface="Cambria Math" panose="02040503050406030204" pitchFamily="18" charset="0"/>
                          </a:rPr>
                          <m:t>𝑤</m:t>
                        </m:r>
                      </m:e>
                      <m:sub>
                        <m:r>
                          <a:rPr lang="en-US" sz="1840" b="0" i="1" smtClean="0">
                            <a:latin typeface="Cambria Math" panose="02040503050406030204" pitchFamily="18" charset="0"/>
                          </a:rPr>
                          <m:t>𝑛</m:t>
                        </m:r>
                        <m:r>
                          <a:rPr lang="en-US" sz="1840" b="0" i="1" smtClean="0">
                            <a:latin typeface="Cambria Math" panose="02040503050406030204" pitchFamily="18" charset="0"/>
                          </a:rPr>
                          <m:t>−</m:t>
                        </m:r>
                        <m:r>
                          <a:rPr lang="en-US" sz="1840" b="0" i="1" smtClean="0">
                            <a:latin typeface="Cambria Math" panose="02040503050406030204" pitchFamily="18" charset="0"/>
                          </a:rPr>
                          <m:t>𝑁</m:t>
                        </m:r>
                        <m:r>
                          <a:rPr lang="en-US" sz="1840" b="0" i="1" smtClean="0">
                            <a:latin typeface="Cambria Math" panose="02040503050406030204" pitchFamily="18" charset="0"/>
                          </a:rPr>
                          <m:t>+1</m:t>
                        </m:r>
                      </m:sub>
                    </m:sSub>
                    <m:r>
                      <a:rPr lang="en-US" sz="1840" b="0" i="1" smtClean="0">
                        <a:latin typeface="Cambria Math" panose="02040503050406030204" pitchFamily="18" charset="0"/>
                        <a:ea typeface="Cambria Math" panose="02040503050406030204" pitchFamily="18" charset="0"/>
                      </a:rPr>
                      <m:t>)</m:t>
                    </m:r>
                  </m:oMath>
                </a14:m>
                <a:r>
                  <a:rPr lang="en-US" sz="1840" dirty="0"/>
                  <a:t> </a:t>
                </a:r>
              </a:p>
              <a:p>
                <a:r>
                  <a:rPr lang="en-US" sz="2800" dirty="0">
                    <a:latin typeface="Cambria Math" panose="02040503050406030204" pitchFamily="18" charset="0"/>
                  </a:rPr>
                  <a:t>We use likelihood estimators to score our N-grams</a:t>
                </a:r>
              </a:p>
              <a:p>
                <a:pPr marL="0" indent="0">
                  <a:buNone/>
                </a:pPr>
                <a:endParaRPr lang="en-US" sz="2800" dirty="0"/>
              </a:p>
            </p:txBody>
          </p:sp>
        </mc:Choice>
        <mc:Fallback>
          <p:sp>
            <p:nvSpPr>
              <p:cNvPr id="57" name="Content Placeholder 56">
                <a:extLst>
                  <a:ext uri="{FF2B5EF4-FFF2-40B4-BE49-F238E27FC236}">
                    <a16:creationId xmlns:a16="http://schemas.microsoft.com/office/drawing/2014/main" id="{E7959293-CA99-FE45-92D9-50699C172924}"/>
                  </a:ext>
                </a:extLst>
              </p:cNvPr>
              <p:cNvSpPr>
                <a:spLocks noGrp="1" noRot="1" noChangeAspect="1" noMove="1" noResize="1" noEditPoints="1" noAdjustHandles="1" noChangeArrowheads="1" noChangeShapeType="1" noTextEdit="1"/>
              </p:cNvSpPr>
              <p:nvPr>
                <p:ph sz="quarter" idx="28"/>
              </p:nvPr>
            </p:nvSpPr>
            <p:spPr>
              <a:xfrm>
                <a:off x="15544800" y="7759946"/>
                <a:ext cx="12801600" cy="4104191"/>
              </a:xfrm>
              <a:blipFill>
                <a:blip r:embed="rId3"/>
                <a:stretch>
                  <a:fillRect l="-1091" r="-496"/>
                </a:stretch>
              </a:blipFill>
            </p:spPr>
            <p:txBody>
              <a:bodyPr/>
              <a:lstStyle/>
              <a:p>
                <a:r>
                  <a:rPr lang="en-US">
                    <a:noFill/>
                  </a:rPr>
                  <a:t> </a:t>
                </a:r>
              </a:p>
            </p:txBody>
          </p:sp>
        </mc:Fallback>
      </mc:AlternateContent>
      <p:sp>
        <p:nvSpPr>
          <p:cNvPr id="18" name="Text Placeholder 17"/>
          <p:cNvSpPr>
            <a:spLocks noGrp="1"/>
          </p:cNvSpPr>
          <p:nvPr>
            <p:ph type="body" sz="quarter" idx="29"/>
          </p:nvPr>
        </p:nvSpPr>
        <p:spPr/>
        <p:txBody>
          <a:bodyPr/>
          <a:lstStyle/>
          <a:p>
            <a:r>
              <a:rPr lang="en-US" dirty="0"/>
              <a:t>Another section</a:t>
            </a:r>
          </a:p>
        </p:txBody>
      </p:sp>
      <p:pic>
        <p:nvPicPr>
          <p:cNvPr id="26" name="Content Placeholder 25">
            <a:extLst>
              <a:ext uri="{FF2B5EF4-FFF2-40B4-BE49-F238E27FC236}">
                <a16:creationId xmlns:a16="http://schemas.microsoft.com/office/drawing/2014/main" id="{B4AADA20-9EC6-694F-BFAC-033242EDA257}"/>
              </a:ext>
            </a:extLst>
          </p:cNvPr>
          <p:cNvPicPr>
            <a:picLocks noGrp="1" noChangeAspect="1"/>
          </p:cNvPicPr>
          <p:nvPr>
            <p:ph sz="quarter" idx="30"/>
          </p:nvPr>
        </p:nvPicPr>
        <p:blipFill>
          <a:blip r:embed="rId4">
            <a:extLst>
              <a:ext uri="{28A0092B-C50C-407E-A947-70E740481C1C}">
                <a14:useLocalDpi xmlns:a14="http://schemas.microsoft.com/office/drawing/2010/main" val="0"/>
              </a:ext>
            </a:extLst>
          </a:blip>
          <a:stretch>
            <a:fillRect/>
          </a:stretch>
        </p:blipFill>
        <p:spPr>
          <a:xfrm>
            <a:off x="30814963" y="7839690"/>
            <a:ext cx="5715000" cy="4572000"/>
          </a:xfrm>
        </p:spPr>
      </p:pic>
      <p:sp>
        <p:nvSpPr>
          <p:cNvPr id="21" name="Text Placeholder 20"/>
          <p:cNvSpPr>
            <a:spLocks noGrp="1"/>
          </p:cNvSpPr>
          <p:nvPr>
            <p:ph type="body" sz="quarter" idx="31"/>
          </p:nvPr>
        </p:nvSpPr>
        <p:spPr/>
        <p:txBody>
          <a:bodyPr/>
          <a:lstStyle/>
          <a:p>
            <a:r>
              <a:rPr lang="en-US" dirty="0"/>
              <a:t>Results</a:t>
            </a:r>
          </a:p>
        </p:txBody>
      </p:sp>
      <p:sp>
        <p:nvSpPr>
          <p:cNvPr id="23" name="Text Placeholder 22"/>
          <p:cNvSpPr>
            <a:spLocks noGrp="1"/>
          </p:cNvSpPr>
          <p:nvPr>
            <p:ph type="body" sz="quarter" idx="34"/>
          </p:nvPr>
        </p:nvSpPr>
        <p:spPr>
          <a:xfrm>
            <a:off x="29821367" y="21806175"/>
            <a:ext cx="12801600" cy="1219200"/>
          </a:xfrm>
        </p:spPr>
        <p:txBody>
          <a:bodyPr/>
          <a:lstStyle/>
          <a:p>
            <a:r>
              <a:rPr lang="en-US" dirty="0"/>
              <a:t>Future work</a:t>
            </a:r>
          </a:p>
        </p:txBody>
      </p:sp>
      <p:pic>
        <p:nvPicPr>
          <p:cNvPr id="36" name="Picture 35" descr="Logo" title="Sample Pictur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28636" y="1463040"/>
            <a:ext cx="3365284" cy="2200847"/>
          </a:xfrm>
          <a:prstGeom prst="rect">
            <a:avLst/>
          </a:prstGeom>
        </p:spPr>
      </p:pic>
      <p:pic>
        <p:nvPicPr>
          <p:cNvPr id="40" name="Picture 39">
            <a:extLst>
              <a:ext uri="{FF2B5EF4-FFF2-40B4-BE49-F238E27FC236}">
                <a16:creationId xmlns:a16="http://schemas.microsoft.com/office/drawing/2014/main" id="{9B1335D0-5878-784C-81A4-5AE957B163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154363" y="15342694"/>
            <a:ext cx="5281031" cy="6044184"/>
          </a:xfrm>
          <a:prstGeom prst="rect">
            <a:avLst/>
          </a:prstGeom>
        </p:spPr>
      </p:pic>
      <p:sp>
        <p:nvSpPr>
          <p:cNvPr id="43" name="TextBox 42">
            <a:extLst>
              <a:ext uri="{FF2B5EF4-FFF2-40B4-BE49-F238E27FC236}">
                <a16:creationId xmlns:a16="http://schemas.microsoft.com/office/drawing/2014/main" id="{5DAC9B42-A965-2E4B-9E51-395D6D01FD7B}"/>
              </a:ext>
            </a:extLst>
          </p:cNvPr>
          <p:cNvSpPr txBox="1"/>
          <p:nvPr/>
        </p:nvSpPr>
        <p:spPr>
          <a:xfrm>
            <a:off x="30941580" y="12962284"/>
            <a:ext cx="5360100" cy="3970318"/>
          </a:xfrm>
          <a:prstGeom prst="rect">
            <a:avLst/>
          </a:prstGeom>
          <a:noFill/>
        </p:spPr>
        <p:txBody>
          <a:bodyPr wrap="square" rtlCol="0">
            <a:spAutoFit/>
          </a:bodyPr>
          <a:lstStyle/>
          <a:p>
            <a:r>
              <a:rPr lang="en-US" sz="2800" b="1" dirty="0"/>
              <a:t>Figure 1</a:t>
            </a:r>
            <a:r>
              <a:rPr lang="en-US" sz="2800" dirty="0"/>
              <a:t>: The prediction accuracy for the routers in each network. Our approach achieves a high prediction accuracy (&gt;85%) for the majority of routers. Without our placeholders optimization, this accuracy is 5% lower. </a:t>
            </a:r>
          </a:p>
          <a:p>
            <a:endParaRPr lang="en-US" sz="2800" b="1" dirty="0"/>
          </a:p>
        </p:txBody>
      </p:sp>
      <p:sp>
        <p:nvSpPr>
          <p:cNvPr id="44" name="TextBox 43">
            <a:extLst>
              <a:ext uri="{FF2B5EF4-FFF2-40B4-BE49-F238E27FC236}">
                <a16:creationId xmlns:a16="http://schemas.microsoft.com/office/drawing/2014/main" id="{1BC94FAF-F442-FA46-AD71-53749FA6AB04}"/>
              </a:ext>
            </a:extLst>
          </p:cNvPr>
          <p:cNvSpPr txBox="1"/>
          <p:nvPr/>
        </p:nvSpPr>
        <p:spPr>
          <a:xfrm>
            <a:off x="30941580" y="17285263"/>
            <a:ext cx="4768014" cy="4339650"/>
          </a:xfrm>
          <a:prstGeom prst="rect">
            <a:avLst/>
          </a:prstGeom>
          <a:noFill/>
        </p:spPr>
        <p:txBody>
          <a:bodyPr wrap="square" rtlCol="0">
            <a:spAutoFit/>
          </a:bodyPr>
          <a:lstStyle/>
          <a:p>
            <a:r>
              <a:rPr lang="en-US" sz="2800" b="1" dirty="0"/>
              <a:t>Figure 3 (Right)</a:t>
            </a:r>
            <a:r>
              <a:rPr lang="en-US" sz="2800" dirty="0"/>
              <a:t>:  Training on more devices results in higher accuracies. However, training on more devices has diminishing re- turns, because additional devices play the same role as existing devices, and hence are very similar.</a:t>
            </a:r>
          </a:p>
          <a:p>
            <a:endParaRPr lang="en-US" sz="2400" b="1" dirty="0"/>
          </a:p>
        </p:txBody>
      </p:sp>
      <p:pic>
        <p:nvPicPr>
          <p:cNvPr id="46" name="Picture 45">
            <a:extLst>
              <a:ext uri="{FF2B5EF4-FFF2-40B4-BE49-F238E27FC236}">
                <a16:creationId xmlns:a16="http://schemas.microsoft.com/office/drawing/2014/main" id="{B367DB67-8216-AF48-98CF-E9D5951277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532567" y="7972613"/>
            <a:ext cx="6524625" cy="4572000"/>
          </a:xfrm>
          <a:prstGeom prst="rect">
            <a:avLst/>
          </a:prstGeom>
        </p:spPr>
      </p:pic>
      <p:sp>
        <p:nvSpPr>
          <p:cNvPr id="47" name="TextBox 46">
            <a:extLst>
              <a:ext uri="{FF2B5EF4-FFF2-40B4-BE49-F238E27FC236}">
                <a16:creationId xmlns:a16="http://schemas.microsoft.com/office/drawing/2014/main" id="{D10EC450-98A6-A14B-A4F9-F634878E3EFE}"/>
              </a:ext>
            </a:extLst>
          </p:cNvPr>
          <p:cNvSpPr txBox="1"/>
          <p:nvPr/>
        </p:nvSpPr>
        <p:spPr>
          <a:xfrm>
            <a:off x="37683187" y="12964680"/>
            <a:ext cx="4939780" cy="2246769"/>
          </a:xfrm>
          <a:prstGeom prst="rect">
            <a:avLst/>
          </a:prstGeom>
          <a:noFill/>
        </p:spPr>
        <p:txBody>
          <a:bodyPr wrap="square" rtlCol="0">
            <a:spAutoFit/>
          </a:bodyPr>
          <a:lstStyle/>
          <a:p>
            <a:r>
              <a:rPr lang="en-US" sz="2800" b="1" dirty="0"/>
              <a:t>Figure 2</a:t>
            </a:r>
            <a:r>
              <a:rPr lang="en-US" sz="2800" dirty="0"/>
              <a:t>: Our framework does not require a long history of configurations to achieve reasonable accuracy. </a:t>
            </a:r>
          </a:p>
        </p:txBody>
      </p:sp>
      <p:sp>
        <p:nvSpPr>
          <p:cNvPr id="58" name="Content Placeholder 14">
            <a:extLst>
              <a:ext uri="{FF2B5EF4-FFF2-40B4-BE49-F238E27FC236}">
                <a16:creationId xmlns:a16="http://schemas.microsoft.com/office/drawing/2014/main" id="{53153977-76FF-3649-9E56-5A02CD01D677}"/>
              </a:ext>
            </a:extLst>
          </p:cNvPr>
          <p:cNvSpPr txBox="1">
            <a:spLocks/>
          </p:cNvSpPr>
          <p:nvPr/>
        </p:nvSpPr>
        <p:spPr>
          <a:xfrm>
            <a:off x="1213247" y="27443097"/>
            <a:ext cx="12661106" cy="1303867"/>
          </a:xfrm>
          <a:prstGeom prst="rect">
            <a:avLst/>
          </a:prstGeom>
        </p:spPr>
        <p:txBody>
          <a:bodyPr vert="horz" lIns="91440" tIns="182880" rIns="91440" bIns="45720" rtlCol="0">
            <a:noAutofit/>
          </a:bodyPr>
          <a:lst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a:lstStyle>
          <a:p>
            <a:pPr marL="0" indent="0" algn="ctr">
              <a:buFont typeface="Arial" panose="020B0604020202020204" pitchFamily="34" charset="0"/>
              <a:buNone/>
            </a:pPr>
            <a:r>
              <a:rPr lang="en-US" b="1" dirty="0"/>
              <a:t>Figure 1</a:t>
            </a:r>
            <a:r>
              <a:rPr lang="en-US" dirty="0"/>
              <a:t>: Token and statement similarity for University-A. Almost all configurations were composed of the same set of unique tokens.</a:t>
            </a:r>
          </a:p>
        </p:txBody>
      </p:sp>
      <p:pic>
        <p:nvPicPr>
          <p:cNvPr id="59" name="Picture 58">
            <a:extLst>
              <a:ext uri="{FF2B5EF4-FFF2-40B4-BE49-F238E27FC236}">
                <a16:creationId xmlns:a16="http://schemas.microsoft.com/office/drawing/2014/main" id="{57E7F990-BAF4-6E41-B55F-E8BC8D4051A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67719" y="21188115"/>
            <a:ext cx="10125122" cy="6254982"/>
          </a:xfrm>
          <a:prstGeom prst="rect">
            <a:avLst/>
          </a:prstGeom>
        </p:spPr>
      </p:pic>
      <p:sp>
        <p:nvSpPr>
          <p:cNvPr id="69" name="Text Placeholder 6">
            <a:extLst>
              <a:ext uri="{FF2B5EF4-FFF2-40B4-BE49-F238E27FC236}">
                <a16:creationId xmlns:a16="http://schemas.microsoft.com/office/drawing/2014/main" id="{EFEEF982-C20F-A048-899C-76DBDEFC8475}"/>
              </a:ext>
            </a:extLst>
          </p:cNvPr>
          <p:cNvSpPr>
            <a:spLocks noGrp="1"/>
          </p:cNvSpPr>
          <p:nvPr/>
        </p:nvSpPr>
        <p:spPr>
          <a:xfrm>
            <a:off x="15521940" y="5987264"/>
            <a:ext cx="12801600" cy="1219200"/>
          </a:xfrm>
          <a:prstGeom prst="round1Rect">
            <a:avLst/>
          </a:prstGeom>
          <a:solidFill>
            <a:schemeClr val="accent3"/>
          </a:solidFill>
        </p:spPr>
        <p:txBody>
          <a:bodyPr vert="horz" lIns="365760" tIns="45720" rIns="91440" bIns="4572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9pPr>
          </a:lstStyle>
          <a:p>
            <a:r>
              <a:rPr lang="en-US" dirty="0"/>
              <a:t>N-gram Models</a:t>
            </a:r>
          </a:p>
        </p:txBody>
      </p:sp>
      <p:pic>
        <p:nvPicPr>
          <p:cNvPr id="1030" name="Picture 6" descr="https://lh6.googleusercontent.com/U8DiTENPHbhVFyljAq94uRFV2j_REAqu-mIH0c0-MYVDIvBDCEIL8TCDJgtjl8u-SPEsg4R4YjqmELxpy1sqkNuNnOprJt1SvQIrwvLKUaMoHlaPlNuAe7I4Rumgo1CvRQAxWIkQF3g">
            <a:extLst>
              <a:ext uri="{FF2B5EF4-FFF2-40B4-BE49-F238E27FC236}">
                <a16:creationId xmlns:a16="http://schemas.microsoft.com/office/drawing/2014/main" id="{52829317-A65C-6044-ABD0-629F473F888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93627" y="8836862"/>
            <a:ext cx="6061910" cy="4068150"/>
          </a:xfrm>
          <a:prstGeom prst="rect">
            <a:avLst/>
          </a:prstGeom>
          <a:noFill/>
          <a:extLst>
            <a:ext uri="{909E8E84-426E-40DD-AFC4-6F175D3DCCD1}">
              <a14:hiddenFill xmlns:a14="http://schemas.microsoft.com/office/drawing/2010/main">
                <a:solidFill>
                  <a:srgbClr val="FFFFFF"/>
                </a:solidFill>
              </a14:hiddenFill>
            </a:ext>
          </a:extLst>
        </p:spPr>
      </p:pic>
      <p:sp>
        <p:nvSpPr>
          <p:cNvPr id="77" name="Content Placeholder 56">
            <a:extLst>
              <a:ext uri="{FF2B5EF4-FFF2-40B4-BE49-F238E27FC236}">
                <a16:creationId xmlns:a16="http://schemas.microsoft.com/office/drawing/2014/main" id="{F5F3CF78-8A37-9548-A29E-F036213E6CF7}"/>
              </a:ext>
            </a:extLst>
          </p:cNvPr>
          <p:cNvSpPr txBox="1">
            <a:spLocks/>
          </p:cNvSpPr>
          <p:nvPr/>
        </p:nvSpPr>
        <p:spPr>
          <a:xfrm>
            <a:off x="15544800" y="22145105"/>
            <a:ext cx="12801600" cy="2266931"/>
          </a:xfrm>
          <a:prstGeom prst="rect">
            <a:avLst/>
          </a:prstGeom>
        </p:spPr>
        <p:txBody>
          <a:bodyPr vert="horz" lIns="91440" tIns="182880" rIns="91440" bIns="45720" rtlCol="0">
            <a:noAutofit/>
          </a:bodyPr>
          <a:lstStyle>
            <a:lvl1pPr marL="822960" indent="-822960" algn="l" defTabSz="3291840" rtl="0" eaLnBrk="1" latinLnBrk="0" hangingPunct="1">
              <a:lnSpc>
                <a:spcPct val="120000"/>
              </a:lnSpc>
              <a:spcBef>
                <a:spcPts val="3600"/>
              </a:spcBef>
              <a:buClr>
                <a:schemeClr val="accent1"/>
              </a:buClr>
              <a:buSzPct val="110000"/>
              <a:buFont typeface="Wingdings" panose="05000000000000000000" pitchFamily="2" charset="2"/>
              <a:buChar char="§"/>
              <a:defRPr sz="7680" kern="1200" baseline="0">
                <a:solidFill>
                  <a:schemeClr val="tx1"/>
                </a:solidFill>
                <a:effectLst/>
                <a:latin typeface="+mn-lt"/>
                <a:ea typeface="+mn-ea"/>
                <a:cs typeface="+mn-cs"/>
              </a:defRPr>
            </a:lvl1pPr>
            <a:lvl2pPr marL="24688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6720" kern="1200">
                <a:solidFill>
                  <a:schemeClr val="tx1"/>
                </a:solidFill>
                <a:effectLst/>
                <a:latin typeface="+mn-lt"/>
                <a:ea typeface="+mn-ea"/>
                <a:cs typeface="+mn-cs"/>
              </a:defRPr>
            </a:lvl2pPr>
            <a:lvl3pPr marL="41148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3pPr>
            <a:lvl4pPr marL="57607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4pPr>
            <a:lvl5pPr marL="740664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5pPr>
            <a:lvl6pPr marL="905256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6pPr>
            <a:lvl7pPr marL="106984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7pPr>
            <a:lvl8pPr marL="123444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8pPr>
            <a:lvl9pPr marL="139903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9pPr>
          </a:lstStyle>
          <a:p>
            <a:endParaRPr lang="en-US" sz="2800" dirty="0">
              <a:latin typeface="Cambria Math" panose="02040503050406030204" pitchFamily="18" charset="0"/>
            </a:endParaRPr>
          </a:p>
        </p:txBody>
      </p:sp>
      <p:sp>
        <p:nvSpPr>
          <p:cNvPr id="79" name="Content Placeholder 13">
            <a:extLst>
              <a:ext uri="{FF2B5EF4-FFF2-40B4-BE49-F238E27FC236}">
                <a16:creationId xmlns:a16="http://schemas.microsoft.com/office/drawing/2014/main" id="{EC38745C-C0DE-7840-89DF-612A966119CD}"/>
              </a:ext>
            </a:extLst>
          </p:cNvPr>
          <p:cNvSpPr txBox="1">
            <a:spLocks/>
          </p:cNvSpPr>
          <p:nvPr/>
        </p:nvSpPr>
        <p:spPr>
          <a:xfrm>
            <a:off x="29741854" y="27424926"/>
            <a:ext cx="12801600" cy="4572000"/>
          </a:xfrm>
          <a:prstGeom prst="rect">
            <a:avLst/>
          </a:prstGeom>
        </p:spPr>
        <p:txBody>
          <a:bodyPr vert="horz" lIns="365760" tIns="182880" rIns="91440" bIns="45720" rtlCol="0">
            <a:normAutofit/>
          </a:bodyPr>
          <a:lstStyle>
            <a:lvl1pPr marL="822960" indent="-822960" algn="l" defTabSz="3291840" rtl="0" eaLnBrk="1" latinLnBrk="0" hangingPunct="1">
              <a:lnSpc>
                <a:spcPct val="120000"/>
              </a:lnSpc>
              <a:spcBef>
                <a:spcPts val="3600"/>
              </a:spcBef>
              <a:buClr>
                <a:schemeClr val="accent1"/>
              </a:buClr>
              <a:buSzPct val="110000"/>
              <a:buFont typeface="Wingdings" panose="05000000000000000000" pitchFamily="2" charset="2"/>
              <a:buChar char="§"/>
              <a:defRPr sz="7680" kern="1200" baseline="0">
                <a:solidFill>
                  <a:schemeClr val="tx1"/>
                </a:solidFill>
                <a:effectLst/>
                <a:latin typeface="+mn-lt"/>
                <a:ea typeface="+mn-ea"/>
                <a:cs typeface="+mn-cs"/>
              </a:defRPr>
            </a:lvl1pPr>
            <a:lvl2pPr marL="24688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6720" kern="1200">
                <a:solidFill>
                  <a:schemeClr val="tx1"/>
                </a:solidFill>
                <a:effectLst/>
                <a:latin typeface="+mn-lt"/>
                <a:ea typeface="+mn-ea"/>
                <a:cs typeface="+mn-cs"/>
              </a:defRPr>
            </a:lvl2pPr>
            <a:lvl3pPr marL="41148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3pPr>
            <a:lvl4pPr marL="57607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4pPr>
            <a:lvl5pPr marL="740664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5pPr>
            <a:lvl6pPr marL="905256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6pPr>
            <a:lvl7pPr marL="106984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7pPr>
            <a:lvl8pPr marL="123444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8pPr>
            <a:lvl9pPr marL="139903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9pPr>
          </a:lstStyle>
          <a:p>
            <a:pPr marL="0" indent="0">
              <a:buFont typeface="Wingdings" panose="05000000000000000000" pitchFamily="2" charset="2"/>
              <a:buNone/>
            </a:pPr>
            <a:endParaRPr lang="en-US" dirty="0"/>
          </a:p>
        </p:txBody>
      </p:sp>
      <p:sp>
        <p:nvSpPr>
          <p:cNvPr id="81" name="Content Placeholder 13">
            <a:extLst>
              <a:ext uri="{FF2B5EF4-FFF2-40B4-BE49-F238E27FC236}">
                <a16:creationId xmlns:a16="http://schemas.microsoft.com/office/drawing/2014/main" id="{F9C7211B-A912-9D4B-8494-8500543AE140}"/>
              </a:ext>
            </a:extLst>
          </p:cNvPr>
          <p:cNvSpPr txBox="1">
            <a:spLocks/>
          </p:cNvSpPr>
          <p:nvPr/>
        </p:nvSpPr>
        <p:spPr>
          <a:xfrm>
            <a:off x="29741854" y="23156620"/>
            <a:ext cx="12642574" cy="3603845"/>
          </a:xfrm>
          <a:prstGeom prst="rect">
            <a:avLst/>
          </a:prstGeom>
        </p:spPr>
        <p:txBody>
          <a:bodyPr vert="horz" lIns="365760" tIns="182880" rIns="91440" bIns="45720" rtlCol="0">
            <a:normAutofit fontScale="62500" lnSpcReduction="20000"/>
          </a:bodyPr>
          <a:lstStyle>
            <a:lvl1pPr marL="822960" indent="-822960" algn="l" defTabSz="3291840" rtl="0" eaLnBrk="1" latinLnBrk="0" hangingPunct="1">
              <a:lnSpc>
                <a:spcPct val="120000"/>
              </a:lnSpc>
              <a:spcBef>
                <a:spcPts val="3600"/>
              </a:spcBef>
              <a:buClr>
                <a:schemeClr val="accent1"/>
              </a:buClr>
              <a:buSzPct val="110000"/>
              <a:buFont typeface="Wingdings" panose="05000000000000000000" pitchFamily="2" charset="2"/>
              <a:buChar char="§"/>
              <a:defRPr sz="7680" kern="1200" baseline="0">
                <a:solidFill>
                  <a:schemeClr val="tx1"/>
                </a:solidFill>
                <a:effectLst/>
                <a:latin typeface="+mn-lt"/>
                <a:ea typeface="+mn-ea"/>
                <a:cs typeface="+mn-cs"/>
              </a:defRPr>
            </a:lvl1pPr>
            <a:lvl2pPr marL="24688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6720" kern="1200">
                <a:solidFill>
                  <a:schemeClr val="tx1"/>
                </a:solidFill>
                <a:effectLst/>
                <a:latin typeface="+mn-lt"/>
                <a:ea typeface="+mn-ea"/>
                <a:cs typeface="+mn-cs"/>
              </a:defRPr>
            </a:lvl2pPr>
            <a:lvl3pPr marL="41148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3pPr>
            <a:lvl4pPr marL="57607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4pPr>
            <a:lvl5pPr marL="740664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5pPr>
            <a:lvl6pPr marL="905256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6pPr>
            <a:lvl7pPr marL="106984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7pPr>
            <a:lvl8pPr marL="123444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8pPr>
            <a:lvl9pPr marL="139903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9pPr>
          </a:lstStyle>
          <a:p>
            <a:pPr marL="0" indent="0">
              <a:buNone/>
            </a:pPr>
            <a:r>
              <a:rPr lang="en-US" sz="4500" dirty="0"/>
              <a:t>Our analyses help direct our attention towards areas of improvements for the model. The variance seen in our device analysis suggests that having different models for router of different ”roles” could help improve prediction accuracies. Additionally, we plan on exploring the possibility of using larger n-grams to suggest complete statements. Lastly, we hope to evaluate our model against the current state of the art: tab-completion in CLIs on modern routers. </a:t>
            </a:r>
          </a:p>
          <a:p>
            <a:pPr marL="0" indent="0">
              <a:buFont typeface="Wingdings" panose="05000000000000000000" pitchFamily="2" charset="2"/>
              <a:buNone/>
            </a:pPr>
            <a:endParaRPr lang="en-US" dirty="0"/>
          </a:p>
        </p:txBody>
      </p:sp>
      <p:sp>
        <p:nvSpPr>
          <p:cNvPr id="82" name="Text Placeholder 17">
            <a:extLst>
              <a:ext uri="{FF2B5EF4-FFF2-40B4-BE49-F238E27FC236}">
                <a16:creationId xmlns:a16="http://schemas.microsoft.com/office/drawing/2014/main" id="{A9836733-F244-9C4D-9048-D9A701BF1770}"/>
              </a:ext>
            </a:extLst>
          </p:cNvPr>
          <p:cNvSpPr txBox="1">
            <a:spLocks/>
          </p:cNvSpPr>
          <p:nvPr/>
        </p:nvSpPr>
        <p:spPr>
          <a:xfrm>
            <a:off x="29821367" y="26891710"/>
            <a:ext cx="12801600" cy="1219200"/>
          </a:xfrm>
          <a:prstGeom prst="round1Rect">
            <a:avLst/>
          </a:prstGeom>
        </p:spPr>
        <p:style>
          <a:lnRef idx="2">
            <a:schemeClr val="accent4">
              <a:shade val="50000"/>
            </a:schemeClr>
          </a:lnRef>
          <a:fillRef idx="1">
            <a:schemeClr val="accent4"/>
          </a:fillRef>
          <a:effectRef idx="0">
            <a:schemeClr val="accent4"/>
          </a:effectRef>
          <a:fontRef idx="minor">
            <a:schemeClr val="lt1"/>
          </a:fontRef>
        </p:style>
        <p:txBody>
          <a:bodyPr vert="horz" lIns="365760" tIns="45720" rIns="91440" bIns="45720" rtlCol="0" anchor="ctr">
            <a:noAutofit/>
          </a:bodyPr>
          <a:lstStyle>
            <a:lvl1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1pPr>
            <a:lvl2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2pPr>
            <a:lvl3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3pPr>
            <a:lvl4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4pPr>
            <a:lvl5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5pPr>
            <a:lvl6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6pPr>
            <a:lvl7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7pPr>
            <a:lvl8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8pPr>
            <a:lvl9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9pPr>
          </a:lstStyle>
          <a:p>
            <a:r>
              <a:rPr lang="en-US" sz="5400" dirty="0"/>
              <a:t>Acknowledgments and references</a:t>
            </a:r>
          </a:p>
        </p:txBody>
      </p:sp>
      <p:sp>
        <p:nvSpPr>
          <p:cNvPr id="83" name="Content Placeholder 13">
            <a:extLst>
              <a:ext uri="{FF2B5EF4-FFF2-40B4-BE49-F238E27FC236}">
                <a16:creationId xmlns:a16="http://schemas.microsoft.com/office/drawing/2014/main" id="{801749A7-2409-6A4A-AE38-7774B64CD1D2}"/>
              </a:ext>
            </a:extLst>
          </p:cNvPr>
          <p:cNvSpPr txBox="1">
            <a:spLocks/>
          </p:cNvSpPr>
          <p:nvPr/>
        </p:nvSpPr>
        <p:spPr>
          <a:xfrm>
            <a:off x="29690916" y="29320863"/>
            <a:ext cx="12642574" cy="3095224"/>
          </a:xfrm>
          <a:prstGeom prst="rect">
            <a:avLst/>
          </a:prstGeom>
        </p:spPr>
        <p:txBody>
          <a:bodyPr vert="horz" lIns="365760" tIns="182880" rIns="91440" bIns="45720" rtlCol="0">
            <a:normAutofit/>
          </a:bodyPr>
          <a:lstStyle>
            <a:lvl1pPr marL="822960" indent="-822960" algn="l" defTabSz="3291840" rtl="0" eaLnBrk="1" latinLnBrk="0" hangingPunct="1">
              <a:lnSpc>
                <a:spcPct val="120000"/>
              </a:lnSpc>
              <a:spcBef>
                <a:spcPts val="3600"/>
              </a:spcBef>
              <a:buClr>
                <a:schemeClr val="accent1"/>
              </a:buClr>
              <a:buSzPct val="110000"/>
              <a:buFont typeface="Wingdings" panose="05000000000000000000" pitchFamily="2" charset="2"/>
              <a:buChar char="§"/>
              <a:defRPr sz="7680" kern="1200" baseline="0">
                <a:solidFill>
                  <a:schemeClr val="tx1"/>
                </a:solidFill>
                <a:effectLst/>
                <a:latin typeface="+mn-lt"/>
                <a:ea typeface="+mn-ea"/>
                <a:cs typeface="+mn-cs"/>
              </a:defRPr>
            </a:lvl1pPr>
            <a:lvl2pPr marL="24688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6720" kern="1200">
                <a:solidFill>
                  <a:schemeClr val="tx1"/>
                </a:solidFill>
                <a:effectLst/>
                <a:latin typeface="+mn-lt"/>
                <a:ea typeface="+mn-ea"/>
                <a:cs typeface="+mn-cs"/>
              </a:defRPr>
            </a:lvl2pPr>
            <a:lvl3pPr marL="41148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3pPr>
            <a:lvl4pPr marL="57607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4pPr>
            <a:lvl5pPr marL="740664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5pPr>
            <a:lvl6pPr marL="905256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6pPr>
            <a:lvl7pPr marL="106984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7pPr>
            <a:lvl8pPr marL="123444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8pPr>
            <a:lvl9pPr marL="139903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9pPr>
          </a:lstStyle>
          <a:p>
            <a:pPr marL="0" indent="0">
              <a:buFont typeface="Wingdings" panose="05000000000000000000" pitchFamily="2" charset="2"/>
              <a:buNone/>
            </a:pPr>
            <a:endParaRPr lang="en-US" dirty="0"/>
          </a:p>
        </p:txBody>
      </p:sp>
      <p:sp>
        <p:nvSpPr>
          <p:cNvPr id="86" name="Content Placeholder 13">
            <a:extLst>
              <a:ext uri="{FF2B5EF4-FFF2-40B4-BE49-F238E27FC236}">
                <a16:creationId xmlns:a16="http://schemas.microsoft.com/office/drawing/2014/main" id="{E0C6E218-0CAC-B048-9ABB-7DD7AA143352}"/>
              </a:ext>
            </a:extLst>
          </p:cNvPr>
          <p:cNvSpPr txBox="1">
            <a:spLocks/>
          </p:cNvSpPr>
          <p:nvPr/>
        </p:nvSpPr>
        <p:spPr>
          <a:xfrm>
            <a:off x="29821367" y="28095031"/>
            <a:ext cx="12801600" cy="4823370"/>
          </a:xfrm>
          <a:prstGeom prst="rect">
            <a:avLst/>
          </a:prstGeom>
        </p:spPr>
        <p:txBody>
          <a:bodyPr vert="horz" lIns="365760" tIns="182880" rIns="91440" bIns="45720" rtlCol="0">
            <a:noAutofit/>
          </a:bodyPr>
          <a:lstStyle>
            <a:lvl1pPr marL="822960" indent="-822960" algn="l" defTabSz="3291840" rtl="0" eaLnBrk="1" latinLnBrk="0" hangingPunct="1">
              <a:lnSpc>
                <a:spcPct val="120000"/>
              </a:lnSpc>
              <a:spcBef>
                <a:spcPts val="3600"/>
              </a:spcBef>
              <a:buClr>
                <a:schemeClr val="accent1"/>
              </a:buClr>
              <a:buSzPct val="110000"/>
              <a:buFont typeface="Wingdings" panose="05000000000000000000" pitchFamily="2" charset="2"/>
              <a:buChar char="§"/>
              <a:defRPr sz="7680" kern="1200" baseline="0">
                <a:solidFill>
                  <a:schemeClr val="tx1"/>
                </a:solidFill>
                <a:effectLst/>
                <a:latin typeface="+mn-lt"/>
                <a:ea typeface="+mn-ea"/>
                <a:cs typeface="+mn-cs"/>
              </a:defRPr>
            </a:lvl1pPr>
            <a:lvl2pPr marL="24688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6720" kern="1200">
                <a:solidFill>
                  <a:schemeClr val="tx1"/>
                </a:solidFill>
                <a:effectLst/>
                <a:latin typeface="+mn-lt"/>
                <a:ea typeface="+mn-ea"/>
                <a:cs typeface="+mn-cs"/>
              </a:defRPr>
            </a:lvl2pPr>
            <a:lvl3pPr marL="41148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3pPr>
            <a:lvl4pPr marL="57607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4pPr>
            <a:lvl5pPr marL="740664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5pPr>
            <a:lvl6pPr marL="905256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6pPr>
            <a:lvl7pPr marL="106984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7pPr>
            <a:lvl8pPr marL="123444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8pPr>
            <a:lvl9pPr marL="139903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9pPr>
          </a:lstStyle>
          <a:p>
            <a:pPr marL="0" indent="0">
              <a:buNone/>
            </a:pPr>
            <a:r>
              <a:rPr lang="en-US" sz="2800" dirty="0"/>
              <a:t>I would also like to thank the Colgate Computer Science department for allowing this senior thesis project to be carried out.</a:t>
            </a:r>
          </a:p>
          <a:p>
            <a:pPr marL="0" indent="0">
              <a:buNone/>
            </a:pPr>
            <a:r>
              <a:rPr lang="en-US" sz="2800" dirty="0"/>
              <a:t>(References)</a:t>
            </a:r>
          </a:p>
        </p:txBody>
      </p:sp>
      <p:sp>
        <p:nvSpPr>
          <p:cNvPr id="90" name="Text Placeholder 8">
            <a:extLst>
              <a:ext uri="{FF2B5EF4-FFF2-40B4-BE49-F238E27FC236}">
                <a16:creationId xmlns:a16="http://schemas.microsoft.com/office/drawing/2014/main" id="{7FB84BF3-F5C6-5E4D-AB27-2FC63ECCE6A2}"/>
              </a:ext>
            </a:extLst>
          </p:cNvPr>
          <p:cNvSpPr txBox="1">
            <a:spLocks/>
          </p:cNvSpPr>
          <p:nvPr/>
        </p:nvSpPr>
        <p:spPr>
          <a:xfrm>
            <a:off x="15517514" y="12295412"/>
            <a:ext cx="12801600" cy="1219200"/>
          </a:xfrm>
          <a:prstGeom prst="round1Rect">
            <a:avLst/>
          </a:prstGeom>
          <a:solidFill>
            <a:schemeClr val="accent5"/>
          </a:solidFill>
        </p:spPr>
        <p:txBody>
          <a:bodyPr vert="horz" lIns="365760" tIns="45720" rIns="91440" bIns="45720" rtlCol="0" anchor="ctr">
            <a:noAutofit/>
          </a:bodyPr>
          <a:lstStyle>
            <a:lvl1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1pPr>
            <a:lvl2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2pPr>
            <a:lvl3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3pPr>
            <a:lvl4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4pPr>
            <a:lvl5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5pPr>
            <a:lvl6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6pPr>
            <a:lvl7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7pPr>
            <a:lvl8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8pPr>
            <a:lvl9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9pPr>
          </a:lstStyle>
          <a:p>
            <a:r>
              <a:rPr lang="en-US"/>
              <a:t>methods</a:t>
            </a:r>
            <a:endParaRPr lang="en-US" dirty="0"/>
          </a:p>
        </p:txBody>
      </p:sp>
      <p:sp>
        <p:nvSpPr>
          <p:cNvPr id="91" name="Content Placeholder 13">
            <a:extLst>
              <a:ext uri="{FF2B5EF4-FFF2-40B4-BE49-F238E27FC236}">
                <a16:creationId xmlns:a16="http://schemas.microsoft.com/office/drawing/2014/main" id="{041FB989-17D6-7A44-BAB5-968922090A2A}"/>
              </a:ext>
            </a:extLst>
          </p:cNvPr>
          <p:cNvSpPr txBox="1">
            <a:spLocks/>
          </p:cNvSpPr>
          <p:nvPr/>
        </p:nvSpPr>
        <p:spPr>
          <a:xfrm>
            <a:off x="15297027" y="13883300"/>
            <a:ext cx="12801600" cy="5029225"/>
          </a:xfrm>
          <a:prstGeom prst="rect">
            <a:avLst/>
          </a:prstGeom>
        </p:spPr>
        <p:txBody>
          <a:bodyPr vert="horz" lIns="365760" tIns="182880" rIns="91440" bIns="45720" rtlCol="0">
            <a:noAutofit/>
          </a:bodyPr>
          <a:lstStyle>
            <a:lvl1pPr marL="822960" indent="-822960" algn="l" defTabSz="3291840" rtl="0" eaLnBrk="1" latinLnBrk="0" hangingPunct="1">
              <a:lnSpc>
                <a:spcPct val="120000"/>
              </a:lnSpc>
              <a:spcBef>
                <a:spcPts val="3600"/>
              </a:spcBef>
              <a:buClr>
                <a:schemeClr val="accent1"/>
              </a:buClr>
              <a:buSzPct val="110000"/>
              <a:buFont typeface="Wingdings" panose="05000000000000000000" pitchFamily="2" charset="2"/>
              <a:buChar char="§"/>
              <a:defRPr sz="7680" kern="1200" baseline="0">
                <a:solidFill>
                  <a:schemeClr val="tx1"/>
                </a:solidFill>
                <a:effectLst/>
                <a:latin typeface="+mn-lt"/>
                <a:ea typeface="+mn-ea"/>
                <a:cs typeface="+mn-cs"/>
              </a:defRPr>
            </a:lvl1pPr>
            <a:lvl2pPr marL="24688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6720" kern="1200">
                <a:solidFill>
                  <a:schemeClr val="tx1"/>
                </a:solidFill>
                <a:effectLst/>
                <a:latin typeface="+mn-lt"/>
                <a:ea typeface="+mn-ea"/>
                <a:cs typeface="+mn-cs"/>
              </a:defRPr>
            </a:lvl2pPr>
            <a:lvl3pPr marL="41148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3pPr>
            <a:lvl4pPr marL="57607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4pPr>
            <a:lvl5pPr marL="740664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5pPr>
            <a:lvl6pPr marL="905256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6pPr>
            <a:lvl7pPr marL="106984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7pPr>
            <a:lvl8pPr marL="123444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8pPr>
            <a:lvl9pPr marL="139903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9pPr>
          </a:lstStyle>
          <a:p>
            <a:pPr marL="0" indent="0">
              <a:buFont typeface="Wingdings" panose="05000000000000000000" pitchFamily="2" charset="2"/>
              <a:buNone/>
            </a:pPr>
            <a:r>
              <a:rPr lang="en-US" sz="2800"/>
              <a:t>We applied our framework to Cisco configurations of core, border, and distribution routers from three large university networks. To test the accuracy of our model, we perform leave-one- out cross validation: one (set of) configuration(s) is used for testing and the remainder are used for training. We “rebuild” the test configuration(s) token-by-token by using our n-gram model to predict the next token based on the prior n-1 tokens; we do not predict across lines. A prediction is marked as successful when the actual next token in the configuration is within the top three results generated by the model. </a:t>
            </a:r>
            <a:endParaRPr lang="en-US" sz="2800" dirty="0"/>
          </a:p>
        </p:txBody>
      </p:sp>
      <p:graphicFrame>
        <p:nvGraphicFramePr>
          <p:cNvPr id="92" name="Content Placeholder 24" descr="Sample table with 4 columns, 7 rows." title="Sample table">
            <a:extLst>
              <a:ext uri="{FF2B5EF4-FFF2-40B4-BE49-F238E27FC236}">
                <a16:creationId xmlns:a16="http://schemas.microsoft.com/office/drawing/2014/main" id="{09635FAE-6F41-104A-80A4-5FC0E6B8F242}"/>
              </a:ext>
            </a:extLst>
          </p:cNvPr>
          <p:cNvGraphicFramePr>
            <a:graphicFrameLocks/>
          </p:cNvGraphicFramePr>
          <p:nvPr>
            <p:extLst>
              <p:ext uri="{D42A27DB-BD31-4B8C-83A1-F6EECF244321}">
                <p14:modId xmlns:p14="http://schemas.microsoft.com/office/powerpoint/2010/main" val="2697361229"/>
              </p:ext>
            </p:extLst>
          </p:nvPr>
        </p:nvGraphicFramePr>
        <p:xfrm>
          <a:off x="15297027" y="19298280"/>
          <a:ext cx="12801600" cy="3531573"/>
        </p:xfrm>
        <a:graphic>
          <a:graphicData uri="http://schemas.openxmlformats.org/drawingml/2006/table">
            <a:tbl>
              <a:tblPr firstRow="1" bandRow="1">
                <a:tableStyleId>{3B4B98B0-60AC-42C2-AFA5-B58CD77FA1E5}</a:tableStyleId>
              </a:tblPr>
              <a:tblGrid>
                <a:gridCol w="32004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3200400">
                  <a:extLst>
                    <a:ext uri="{9D8B030D-6E8A-4147-A177-3AD203B41FA5}">
                      <a16:colId xmlns:a16="http://schemas.microsoft.com/office/drawing/2014/main" val="20002"/>
                    </a:ext>
                  </a:extLst>
                </a:gridCol>
                <a:gridCol w="3200400">
                  <a:extLst>
                    <a:ext uri="{9D8B030D-6E8A-4147-A177-3AD203B41FA5}">
                      <a16:colId xmlns:a16="http://schemas.microsoft.com/office/drawing/2014/main" val="20003"/>
                    </a:ext>
                  </a:extLst>
                </a:gridCol>
              </a:tblGrid>
              <a:tr h="862231">
                <a:tc>
                  <a:txBody>
                    <a:bodyPr/>
                    <a:lstStyle/>
                    <a:p>
                      <a:pPr algn="ctr"/>
                      <a:r>
                        <a:rPr lang="en-US" sz="2800" dirty="0"/>
                        <a:t>University</a:t>
                      </a:r>
                    </a:p>
                  </a:txBody>
                  <a:tcPr anchor="ctr"/>
                </a:tc>
                <a:tc>
                  <a:txBody>
                    <a:bodyPr/>
                    <a:lstStyle/>
                    <a:p>
                      <a:pPr algn="ctr"/>
                      <a:r>
                        <a:rPr lang="en-US" sz="2800" dirty="0"/>
                        <a:t>Number of Configurations</a:t>
                      </a:r>
                    </a:p>
                  </a:txBody>
                  <a:tcPr anchor="ctr"/>
                </a:tc>
                <a:tc>
                  <a:txBody>
                    <a:bodyPr/>
                    <a:lstStyle/>
                    <a:p>
                      <a:pPr algn="ctr"/>
                      <a:r>
                        <a:rPr lang="en-US" sz="2800" dirty="0"/>
                        <a:t>Total Lines</a:t>
                      </a:r>
                    </a:p>
                  </a:txBody>
                  <a:tcPr anchor="ctr"/>
                </a:tc>
                <a:tc>
                  <a:txBody>
                    <a:bodyPr/>
                    <a:lstStyle/>
                    <a:p>
                      <a:pPr algn="ctr"/>
                      <a:r>
                        <a:rPr lang="en-US" sz="2800" dirty="0"/>
                        <a:t>Average Lines</a:t>
                      </a:r>
                    </a:p>
                  </a:txBody>
                  <a:tcPr anchor="ctr"/>
                </a:tc>
                <a:extLst>
                  <a:ext uri="{0D108BD9-81ED-4DB2-BD59-A6C34878D82A}">
                    <a16:rowId xmlns:a16="http://schemas.microsoft.com/office/drawing/2014/main" val="10000"/>
                  </a:ext>
                </a:extLst>
              </a:tr>
              <a:tr h="862231">
                <a:tc>
                  <a:txBody>
                    <a:bodyPr/>
                    <a:lstStyle/>
                    <a:p>
                      <a:pPr algn="ctr"/>
                      <a:r>
                        <a:rPr lang="en-US" sz="2800" dirty="0"/>
                        <a:t>A</a:t>
                      </a:r>
                    </a:p>
                  </a:txBody>
                  <a:tcPr anchor="ctr"/>
                </a:tc>
                <a:tc>
                  <a:txBody>
                    <a:bodyPr/>
                    <a:lstStyle/>
                    <a:p>
                      <a:pPr algn="ctr"/>
                      <a:r>
                        <a:rPr lang="en-US" sz="2800" dirty="0"/>
                        <a:t>35</a:t>
                      </a:r>
                    </a:p>
                  </a:txBody>
                  <a:tcPr anchor="ctr"/>
                </a:tc>
                <a:tc>
                  <a:txBody>
                    <a:bodyPr/>
                    <a:lstStyle/>
                    <a:p>
                      <a:pPr algn="ctr"/>
                      <a:r>
                        <a:rPr lang="en-US" sz="2800" dirty="0"/>
                        <a:t>73K</a:t>
                      </a:r>
                    </a:p>
                  </a:txBody>
                  <a:tcPr anchor="ctr"/>
                </a:tc>
                <a:tc>
                  <a:txBody>
                    <a:bodyPr/>
                    <a:lstStyle/>
                    <a:p>
                      <a:pPr algn="ctr"/>
                      <a:r>
                        <a:rPr lang="en-US" sz="2800" dirty="0"/>
                        <a:t>2.1K</a:t>
                      </a:r>
                    </a:p>
                  </a:txBody>
                  <a:tcPr anchor="ctr"/>
                </a:tc>
                <a:extLst>
                  <a:ext uri="{0D108BD9-81ED-4DB2-BD59-A6C34878D82A}">
                    <a16:rowId xmlns:a16="http://schemas.microsoft.com/office/drawing/2014/main" val="10001"/>
                  </a:ext>
                </a:extLst>
              </a:tr>
              <a:tr h="862231">
                <a:tc>
                  <a:txBody>
                    <a:bodyPr/>
                    <a:lstStyle/>
                    <a:p>
                      <a:pPr algn="ctr"/>
                      <a:r>
                        <a:rPr lang="en-US" sz="2800" dirty="0"/>
                        <a:t>B</a:t>
                      </a:r>
                    </a:p>
                  </a:txBody>
                  <a:tcPr anchor="ctr"/>
                </a:tc>
                <a:tc>
                  <a:txBody>
                    <a:bodyPr/>
                    <a:lstStyle/>
                    <a:p>
                      <a:pPr algn="ctr"/>
                      <a:r>
                        <a:rPr lang="en-US" sz="2800" dirty="0"/>
                        <a:t>26</a:t>
                      </a:r>
                    </a:p>
                  </a:txBody>
                  <a:tcPr anchor="ctr"/>
                </a:tc>
                <a:tc>
                  <a:txBody>
                    <a:bodyPr/>
                    <a:lstStyle/>
                    <a:p>
                      <a:pPr algn="ctr"/>
                      <a:r>
                        <a:rPr lang="en-US" sz="2800" dirty="0"/>
                        <a:t>61K</a:t>
                      </a:r>
                    </a:p>
                  </a:txBody>
                  <a:tcPr anchor="ctr"/>
                </a:tc>
                <a:tc>
                  <a:txBody>
                    <a:bodyPr/>
                    <a:lstStyle/>
                    <a:p>
                      <a:pPr algn="ctr"/>
                      <a:r>
                        <a:rPr lang="en-US" sz="2800" dirty="0"/>
                        <a:t>2.3K</a:t>
                      </a:r>
                    </a:p>
                  </a:txBody>
                  <a:tcPr anchor="ctr"/>
                </a:tc>
                <a:extLst>
                  <a:ext uri="{0D108BD9-81ED-4DB2-BD59-A6C34878D82A}">
                    <a16:rowId xmlns:a16="http://schemas.microsoft.com/office/drawing/2014/main" val="10002"/>
                  </a:ext>
                </a:extLst>
              </a:tr>
              <a:tr h="862231">
                <a:tc>
                  <a:txBody>
                    <a:bodyPr/>
                    <a:lstStyle/>
                    <a:p>
                      <a:pPr algn="ctr"/>
                      <a:r>
                        <a:rPr lang="en-US" sz="2800" dirty="0"/>
                        <a:t>C</a:t>
                      </a:r>
                    </a:p>
                  </a:txBody>
                  <a:tcPr anchor="ctr"/>
                </a:tc>
                <a:tc>
                  <a:txBody>
                    <a:bodyPr/>
                    <a:lstStyle/>
                    <a:p>
                      <a:pPr algn="ctr"/>
                      <a:r>
                        <a:rPr lang="en-US" sz="2800" dirty="0"/>
                        <a:t>24</a:t>
                      </a:r>
                    </a:p>
                  </a:txBody>
                  <a:tcPr anchor="ctr"/>
                </a:tc>
                <a:tc>
                  <a:txBody>
                    <a:bodyPr/>
                    <a:lstStyle/>
                    <a:p>
                      <a:pPr algn="ctr"/>
                      <a:r>
                        <a:rPr lang="en-US" sz="2800" dirty="0"/>
                        <a:t>67K</a:t>
                      </a:r>
                    </a:p>
                  </a:txBody>
                  <a:tcPr anchor="ctr"/>
                </a:tc>
                <a:tc>
                  <a:txBody>
                    <a:bodyPr/>
                    <a:lstStyle/>
                    <a:p>
                      <a:pPr algn="ctr"/>
                      <a:r>
                        <a:rPr lang="en-US" sz="2800" dirty="0"/>
                        <a:t>2.8K</a:t>
                      </a:r>
                    </a:p>
                  </a:txBody>
                  <a:tcPr anchor="ctr"/>
                </a:tc>
                <a:extLst>
                  <a:ext uri="{0D108BD9-81ED-4DB2-BD59-A6C34878D82A}">
                    <a16:rowId xmlns:a16="http://schemas.microsoft.com/office/drawing/2014/main" val="10003"/>
                  </a:ext>
                </a:extLst>
              </a:tr>
            </a:tbl>
          </a:graphicData>
        </a:graphic>
      </p:graphicFrame>
      <p:sp>
        <p:nvSpPr>
          <p:cNvPr id="93" name="TextBox 92">
            <a:extLst>
              <a:ext uri="{FF2B5EF4-FFF2-40B4-BE49-F238E27FC236}">
                <a16:creationId xmlns:a16="http://schemas.microsoft.com/office/drawing/2014/main" id="{70233E98-8150-6F4E-94D2-A97E42848D85}"/>
              </a:ext>
            </a:extLst>
          </p:cNvPr>
          <p:cNvSpPr txBox="1"/>
          <p:nvPr/>
        </p:nvSpPr>
        <p:spPr>
          <a:xfrm>
            <a:off x="15199072" y="23262557"/>
            <a:ext cx="12801600" cy="954107"/>
          </a:xfrm>
          <a:prstGeom prst="rect">
            <a:avLst/>
          </a:prstGeom>
          <a:noFill/>
        </p:spPr>
        <p:txBody>
          <a:bodyPr wrap="square" rtlCol="0">
            <a:spAutoFit/>
          </a:bodyPr>
          <a:lstStyle/>
          <a:p>
            <a:pPr algn="ctr"/>
            <a:r>
              <a:rPr lang="en-US" sz="2800" b="1" dirty="0"/>
              <a:t>Table 1</a:t>
            </a:r>
            <a:r>
              <a:rPr lang="en-US" sz="2800" dirty="0"/>
              <a:t>: Configurations used in our evaluation</a:t>
            </a:r>
          </a:p>
          <a:p>
            <a:pPr algn="ctr"/>
            <a:endParaRPr lang="en-US" sz="2800" b="1" dirty="0"/>
          </a:p>
        </p:txBody>
      </p:sp>
      <p:sp>
        <p:nvSpPr>
          <p:cNvPr id="94" name="Title 3">
            <a:extLst>
              <a:ext uri="{FF2B5EF4-FFF2-40B4-BE49-F238E27FC236}">
                <a16:creationId xmlns:a16="http://schemas.microsoft.com/office/drawing/2014/main" id="{0583BC46-5678-B741-BED6-272E6991E988}"/>
              </a:ext>
            </a:extLst>
          </p:cNvPr>
          <p:cNvSpPr txBox="1">
            <a:spLocks/>
          </p:cNvSpPr>
          <p:nvPr/>
        </p:nvSpPr>
        <p:spPr>
          <a:xfrm>
            <a:off x="6064763" y="2557357"/>
            <a:ext cx="31089600" cy="1565741"/>
          </a:xfrm>
          <a:prstGeom prst="rect">
            <a:avLst/>
          </a:prstGeom>
        </p:spPr>
        <p:txBody>
          <a:bodyPr vert="horz" lIns="228600" tIns="228600" rIns="228600" bIns="228600" rtlCol="0" anchor="ctr">
            <a:noAutofit/>
          </a:bodyPr>
          <a:lstStyle>
            <a:lvl1pPr algn="ctr" defTabSz="3291840" rtl="0" eaLnBrk="1" latinLnBrk="0" hangingPunct="1">
              <a:lnSpc>
                <a:spcPct val="85000"/>
              </a:lnSpc>
              <a:spcBef>
                <a:spcPct val="0"/>
              </a:spcBef>
              <a:buNone/>
              <a:defRPr sz="15360" b="0" i="0" kern="1200" cap="none" spc="-542">
                <a:solidFill>
                  <a:schemeClr val="tx1"/>
                </a:solidFill>
                <a:effectLst/>
                <a:latin typeface="+mj-lt"/>
                <a:ea typeface="+mj-ea"/>
                <a:cs typeface="+mj-cs"/>
              </a:defRPr>
            </a:lvl1pPr>
          </a:lstStyle>
          <a:p>
            <a:r>
              <a:rPr lang="en-US" sz="7200" dirty="0"/>
              <a:t>Ahsan Mahmood, Aaron </a:t>
            </a:r>
            <a:r>
              <a:rPr lang="en-US" sz="7200" dirty="0" err="1"/>
              <a:t>Gember</a:t>
            </a:r>
            <a:r>
              <a:rPr lang="en-US" sz="7200" dirty="0"/>
              <a:t>-Jacobson</a:t>
            </a:r>
          </a:p>
          <a:p>
            <a:r>
              <a:rPr lang="en-US" sz="7200" dirty="0"/>
              <a:t>Colgate University</a:t>
            </a:r>
          </a:p>
        </p:txBody>
      </p:sp>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Atlas">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EF0781-FB17-4F1F-B3B1-699933968CEA}"/>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1669414</Value>
      <Value>1669470</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2013-01-21T12:05:00+00:00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ApprovalLog xmlns="4873beb7-5857-4685-be1f-d57550cc96cc" xsi:nil="tru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TP104001550</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875987</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LocMarketGroupTiers2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9F945EE-6400-432A-A9B1-179A0A2A37CE}">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A1110015-E380-4C53-980C-698226C61CAC}">
  <ds:schemaRefs>
    <ds:schemaRef ds:uri="http://schemas.microsoft.com/sharepoint/v3/contenttype/forms"/>
  </ds:schemaRefs>
</ds:datastoreItem>
</file>

<file path=customXml/itemProps3.xml><?xml version="1.0" encoding="utf-8"?>
<ds:datastoreItem xmlns:ds="http://schemas.openxmlformats.org/officeDocument/2006/customXml" ds:itemID="{AF7E4019-AE58-4CAA-B67D-559F9FEEB2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{B8289B22-36F6-A64F-8EB3-0028294202D6}tf16401369</Template>
  <TotalTime>0</TotalTime>
  <Words>546</Words>
  <Application>Microsoft Macintosh PowerPoint</Application>
  <PresentationFormat>Custom</PresentationFormat>
  <Paragraphs>47</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Cambria Math</vt:lpstr>
      <vt:lpstr>Rockwell</vt:lpstr>
      <vt:lpstr>Wingdings</vt:lpstr>
      <vt:lpstr>Atlas</vt:lpstr>
      <vt:lpstr>Auto-completion for Network Configurations</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Ahsan Mahmood</dc:creator>
  <cp:lastModifiedBy/>
  <cp:revision>1</cp:revision>
  <dcterms:created xsi:type="dcterms:W3CDTF">2018-03-27T02:02:15Z</dcterms:created>
  <dcterms:modified xsi:type="dcterms:W3CDTF">2018-03-27T12:12:13Z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