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5A86-B694-44A5-B115-5D8E901E109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FC93-2581-4CE5-8FDB-6F3E8181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5A86-B694-44A5-B115-5D8E901E109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FC93-2581-4CE5-8FDB-6F3E8181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8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5A86-B694-44A5-B115-5D8E901E109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FC93-2581-4CE5-8FDB-6F3E8181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8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5A86-B694-44A5-B115-5D8E901E109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FC93-2581-4CE5-8FDB-6F3E8181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5A86-B694-44A5-B115-5D8E901E109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FC93-2581-4CE5-8FDB-6F3E8181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9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5A86-B694-44A5-B115-5D8E901E109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FC93-2581-4CE5-8FDB-6F3E8181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3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5A86-B694-44A5-B115-5D8E901E109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FC93-2581-4CE5-8FDB-6F3E8181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5A86-B694-44A5-B115-5D8E901E109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FC93-2581-4CE5-8FDB-6F3E8181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4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5A86-B694-44A5-B115-5D8E901E109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FC93-2581-4CE5-8FDB-6F3E8181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20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5A86-B694-44A5-B115-5D8E901E109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FC93-2581-4CE5-8FDB-6F3E8181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9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5A86-B694-44A5-B115-5D8E901E109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1FC93-2581-4CE5-8FDB-6F3E8181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2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35A86-B694-44A5-B115-5D8E901E1099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1FC93-2581-4CE5-8FDB-6F3E81811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6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04" t="6142" r="18658" b="6142"/>
          <a:stretch/>
        </p:blipFill>
        <p:spPr>
          <a:xfrm>
            <a:off x="3616037" y="955964"/>
            <a:ext cx="1320256" cy="13092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9" t="8201" r="14762" b="7742"/>
          <a:stretch/>
        </p:blipFill>
        <p:spPr>
          <a:xfrm>
            <a:off x="8956268" y="955964"/>
            <a:ext cx="1383298" cy="13092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6" t="4826" r="14701" b="4826"/>
          <a:stretch/>
        </p:blipFill>
        <p:spPr>
          <a:xfrm>
            <a:off x="6187966" y="3429001"/>
            <a:ext cx="1322961" cy="130925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8" t="3704" r="2916" b="8889"/>
          <a:stretch/>
        </p:blipFill>
        <p:spPr>
          <a:xfrm>
            <a:off x="1482689" y="4083622"/>
            <a:ext cx="627241" cy="4756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182" y="4083628"/>
            <a:ext cx="1383298" cy="1309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08197" y="4136795"/>
            <a:ext cx="69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>
                <a:solidFill>
                  <a:schemeClr val="accent1">
                    <a:lumMod val="75000"/>
                  </a:schemeClr>
                </a:solidFill>
              </a:rPr>
              <a:t>BACK</a:t>
            </a:r>
            <a:endParaRPr lang="en-US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38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Ahsan Adil</dc:creator>
  <cp:lastModifiedBy>Ahsan Adil</cp:lastModifiedBy>
  <cp:revision>5</cp:revision>
  <dcterms:created xsi:type="dcterms:W3CDTF">2022-05-28T09:00:20Z</dcterms:created>
  <dcterms:modified xsi:type="dcterms:W3CDTF">2022-05-29T19:32:05Z</dcterms:modified>
</cp:coreProperties>
</file>