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1"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77EBD-4C97-4DF2-8521-6759FD648025}" v="2" dt="2023-12-21T17:06:4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p:cViewPr varScale="1">
        <p:scale>
          <a:sx n="82" d="100"/>
          <a:sy n="82"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Ahmed" userId="41414d7916166327" providerId="LiveId" clId="{53A77EBD-4C97-4DF2-8521-6759FD648025}"/>
    <pc:docChg chg="undo custSel addSld modSld">
      <pc:chgData name="Ahsan Ahmed" userId="41414d7916166327" providerId="LiveId" clId="{53A77EBD-4C97-4DF2-8521-6759FD648025}" dt="2023-12-22T12:10:37.542" v="337" actId="27636"/>
      <pc:docMkLst>
        <pc:docMk/>
      </pc:docMkLst>
      <pc:sldChg chg="modSp mod">
        <pc:chgData name="Ahsan Ahmed" userId="41414d7916166327" providerId="LiveId" clId="{53A77EBD-4C97-4DF2-8521-6759FD648025}" dt="2023-12-22T12:10:37.542" v="337" actId="27636"/>
        <pc:sldMkLst>
          <pc:docMk/>
          <pc:sldMk cId="2776532479" sldId="256"/>
        </pc:sldMkLst>
        <pc:spChg chg="mod">
          <ac:chgData name="Ahsan Ahmed" userId="41414d7916166327" providerId="LiveId" clId="{53A77EBD-4C97-4DF2-8521-6759FD648025}" dt="2023-12-22T12:10:37.542" v="337" actId="27636"/>
          <ac:spMkLst>
            <pc:docMk/>
            <pc:sldMk cId="2776532479" sldId="256"/>
            <ac:spMk id="3" creationId="{DD881D01-8A32-E31A-53A5-DBFCA91FBE22}"/>
          </ac:spMkLst>
        </pc:spChg>
      </pc:sldChg>
      <pc:sldChg chg="delSp modSp new mod">
        <pc:chgData name="Ahsan Ahmed" userId="41414d7916166327" providerId="LiveId" clId="{53A77EBD-4C97-4DF2-8521-6759FD648025}" dt="2023-12-22T12:09:41.026" v="312" actId="122"/>
        <pc:sldMkLst>
          <pc:docMk/>
          <pc:sldMk cId="971551476" sldId="259"/>
        </pc:sldMkLst>
        <pc:spChg chg="mod">
          <ac:chgData name="Ahsan Ahmed" userId="41414d7916166327" providerId="LiveId" clId="{53A77EBD-4C97-4DF2-8521-6759FD648025}" dt="2023-12-22T12:09:41.026" v="312" actId="122"/>
          <ac:spMkLst>
            <pc:docMk/>
            <pc:sldMk cId="971551476" sldId="259"/>
            <ac:spMk id="2" creationId="{90AEE78A-672A-CD75-7460-6F54D24EB5B1}"/>
          </ac:spMkLst>
        </pc:spChg>
        <pc:spChg chg="del mod">
          <ac:chgData name="Ahsan Ahmed" userId="41414d7916166327" providerId="LiveId" clId="{53A77EBD-4C97-4DF2-8521-6759FD648025}" dt="2023-12-22T12:09:20.609" v="311" actId="478"/>
          <ac:spMkLst>
            <pc:docMk/>
            <pc:sldMk cId="971551476" sldId="259"/>
            <ac:spMk id="3" creationId="{0BD68D11-0A4F-F1A1-8A58-26255EA591C1}"/>
          </ac:spMkLst>
        </pc:spChg>
      </pc:sldChg>
      <pc:sldChg chg="addSp delSp modSp new mod">
        <pc:chgData name="Ahsan Ahmed" userId="41414d7916166327" providerId="LiveId" clId="{53A77EBD-4C97-4DF2-8521-6759FD648025}" dt="2023-12-21T10:29:57.998" v="76" actId="1035"/>
        <pc:sldMkLst>
          <pc:docMk/>
          <pc:sldMk cId="905564781" sldId="260"/>
        </pc:sldMkLst>
        <pc:spChg chg="del">
          <ac:chgData name="Ahsan Ahmed" userId="41414d7916166327" providerId="LiveId" clId="{53A77EBD-4C97-4DF2-8521-6759FD648025}" dt="2023-12-12T16:23:28.146" v="68"/>
          <ac:spMkLst>
            <pc:docMk/>
            <pc:sldMk cId="905564781" sldId="260"/>
            <ac:spMk id="3" creationId="{ED6094BD-806B-B579-832A-83F453F28061}"/>
          </ac:spMkLst>
        </pc:spChg>
        <pc:picChg chg="add mod">
          <ac:chgData name="Ahsan Ahmed" userId="41414d7916166327" providerId="LiveId" clId="{53A77EBD-4C97-4DF2-8521-6759FD648025}" dt="2023-12-21T10:29:57.998" v="76" actId="1035"/>
          <ac:picMkLst>
            <pc:docMk/>
            <pc:sldMk cId="905564781" sldId="260"/>
            <ac:picMk id="4" creationId="{3380485D-D99E-6A4E-60CE-1377250A0658}"/>
          </ac:picMkLst>
        </pc:picChg>
      </pc:sldChg>
      <pc:sldChg chg="addSp delSp modSp new mod">
        <pc:chgData name="Ahsan Ahmed" userId="41414d7916166327" providerId="LiveId" clId="{53A77EBD-4C97-4DF2-8521-6759FD648025}" dt="2023-12-22T08:47:56.010" v="133" actId="20577"/>
        <pc:sldMkLst>
          <pc:docMk/>
          <pc:sldMk cId="4089715580" sldId="261"/>
        </pc:sldMkLst>
        <pc:spChg chg="mod">
          <ac:chgData name="Ahsan Ahmed" userId="41414d7916166327" providerId="LiveId" clId="{53A77EBD-4C97-4DF2-8521-6759FD648025}" dt="2023-12-21T17:09:11.500" v="114" actId="2711"/>
          <ac:spMkLst>
            <pc:docMk/>
            <pc:sldMk cId="4089715580" sldId="261"/>
            <ac:spMk id="2" creationId="{E60A6212-8144-88F4-6849-C45ED9C51DAE}"/>
          </ac:spMkLst>
        </pc:spChg>
        <pc:spChg chg="del">
          <ac:chgData name="Ahsan Ahmed" userId="41414d7916166327" providerId="LiveId" clId="{53A77EBD-4C97-4DF2-8521-6759FD648025}" dt="2023-12-21T17:06:48.386" v="78"/>
          <ac:spMkLst>
            <pc:docMk/>
            <pc:sldMk cId="4089715580" sldId="261"/>
            <ac:spMk id="3" creationId="{4EB8DA29-55C3-AD4D-0D12-A66E08B2DD4F}"/>
          </ac:spMkLst>
        </pc:spChg>
        <pc:graphicFrameChg chg="add mod modGraphic">
          <ac:chgData name="Ahsan Ahmed" userId="41414d7916166327" providerId="LiveId" clId="{53A77EBD-4C97-4DF2-8521-6759FD648025}" dt="2023-12-22T08:47:56.010" v="133" actId="20577"/>
          <ac:graphicFrameMkLst>
            <pc:docMk/>
            <pc:sldMk cId="4089715580" sldId="261"/>
            <ac:graphicFrameMk id="4" creationId="{5365C5AD-6AF6-8161-EB83-616C15E16345}"/>
          </ac:graphicFrameMkLst>
        </pc:graphicFrameChg>
      </pc:sldChg>
      <pc:sldChg chg="modSp new mod">
        <pc:chgData name="Ahsan Ahmed" userId="41414d7916166327" providerId="LiveId" clId="{53A77EBD-4C97-4DF2-8521-6759FD648025}" dt="2023-12-22T12:06:19.611" v="309" actId="20577"/>
        <pc:sldMkLst>
          <pc:docMk/>
          <pc:sldMk cId="3123369030" sldId="262"/>
        </pc:sldMkLst>
        <pc:spChg chg="mod">
          <ac:chgData name="Ahsan Ahmed" userId="41414d7916166327" providerId="LiveId" clId="{53A77EBD-4C97-4DF2-8521-6759FD648025}" dt="2023-12-22T12:01:40.343" v="144" actId="20577"/>
          <ac:spMkLst>
            <pc:docMk/>
            <pc:sldMk cId="3123369030" sldId="262"/>
            <ac:spMk id="2" creationId="{DB15D98A-E7CD-B942-7CAF-D5A7D9E499B5}"/>
          </ac:spMkLst>
        </pc:spChg>
        <pc:spChg chg="mod">
          <ac:chgData name="Ahsan Ahmed" userId="41414d7916166327" providerId="LiveId" clId="{53A77EBD-4C97-4DF2-8521-6759FD648025}" dt="2023-12-22T12:06:19.611" v="309" actId="20577"/>
          <ac:spMkLst>
            <pc:docMk/>
            <pc:sldMk cId="3123369030" sldId="262"/>
            <ac:spMk id="3" creationId="{ACF3244A-181F-35B5-9793-9DA707BD16F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0B6E-0C98-19A4-38FB-91D12B1B8D4D}"/>
              </a:ext>
            </a:extLst>
          </p:cNvPr>
          <p:cNvSpPr>
            <a:spLocks noGrp="1"/>
          </p:cNvSpPr>
          <p:nvPr>
            <p:ph type="ctrTitle"/>
          </p:nvPr>
        </p:nvSpPr>
        <p:spPr>
          <a:xfrm>
            <a:off x="1324947" y="237103"/>
            <a:ext cx="10273004" cy="2814939"/>
          </a:xfrm>
        </p:spPr>
        <p:txBody>
          <a:bodyPr>
            <a:normAutofit fontScale="90000"/>
          </a:bodyPr>
          <a:lstStyle/>
          <a:p>
            <a:pPr algn="ctr"/>
            <a:r>
              <a:rPr lang="en-IN" sz="4000" dirty="0"/>
              <a:t>              </a:t>
            </a:r>
            <a:br>
              <a:rPr lang="en-IN" sz="4000" dirty="0"/>
            </a:br>
            <a:br>
              <a:rPr lang="en-IN" sz="4000" dirty="0"/>
            </a:br>
            <a:br>
              <a:rPr lang="en-IN" sz="4000" dirty="0"/>
            </a:br>
            <a:br>
              <a:rPr lang="en-IN" sz="4000" dirty="0"/>
            </a:br>
            <a:br>
              <a:rPr lang="en-IN" sz="4000" dirty="0"/>
            </a:br>
            <a:r>
              <a:rPr lang="en-IN" sz="4000" dirty="0">
                <a:latin typeface="Gilroy ExtraBold" panose="00000900000000000000" pitchFamily="50" charset="0"/>
              </a:rPr>
              <a:t>  </a:t>
            </a:r>
            <a:r>
              <a:rPr lang="en-IN" sz="4400" b="1" dirty="0">
                <a:latin typeface="Gilroy ExtraBold" panose="00000900000000000000" pitchFamily="50" charset="0"/>
              </a:rPr>
              <a:t>Presentation </a:t>
            </a:r>
            <a:br>
              <a:rPr lang="en-IN" sz="4400" b="1" dirty="0">
                <a:latin typeface="Gilroy ExtraBold" panose="00000900000000000000" pitchFamily="50" charset="0"/>
              </a:rPr>
            </a:br>
            <a:r>
              <a:rPr lang="en-IN" sz="4400" b="1" dirty="0">
                <a:latin typeface="Gilroy ExtraBold" panose="00000900000000000000" pitchFamily="50" charset="0"/>
              </a:rPr>
              <a:t>on</a:t>
            </a:r>
            <a:br>
              <a:rPr lang="en-IN" sz="4000" b="1" dirty="0">
                <a:latin typeface="Gilroy ExtraBold" panose="00000900000000000000" pitchFamily="50" charset="0"/>
              </a:rPr>
            </a:br>
            <a:r>
              <a:rPr lang="en-IN" sz="4000" b="1" dirty="0">
                <a:latin typeface="Gilroy ExtraBold" panose="00000900000000000000" pitchFamily="50" charset="0"/>
              </a:rPr>
              <a:t>   Product Information management</a:t>
            </a:r>
          </a:p>
        </p:txBody>
      </p:sp>
      <p:sp>
        <p:nvSpPr>
          <p:cNvPr id="3" name="Subtitle 2">
            <a:extLst>
              <a:ext uri="{FF2B5EF4-FFF2-40B4-BE49-F238E27FC236}">
                <a16:creationId xmlns:a16="http://schemas.microsoft.com/office/drawing/2014/main" id="{DD881D01-8A32-E31A-53A5-DBFCA91FBE22}"/>
              </a:ext>
            </a:extLst>
          </p:cNvPr>
          <p:cNvSpPr>
            <a:spLocks noGrp="1"/>
          </p:cNvSpPr>
          <p:nvPr>
            <p:ph type="subTitle" idx="1"/>
          </p:nvPr>
        </p:nvSpPr>
        <p:spPr>
          <a:xfrm>
            <a:off x="9265298" y="4926562"/>
            <a:ext cx="2472612" cy="1147667"/>
          </a:xfrm>
        </p:spPr>
        <p:txBody>
          <a:bodyPr>
            <a:normAutofit fontScale="85000" lnSpcReduction="20000"/>
          </a:bodyPr>
          <a:lstStyle/>
          <a:p>
            <a:r>
              <a:rPr lang="en-IN" dirty="0"/>
              <a:t>By</a:t>
            </a:r>
          </a:p>
          <a:p>
            <a:r>
              <a:rPr lang="en-IN" dirty="0"/>
              <a:t>Ahsan Ahmed</a:t>
            </a:r>
          </a:p>
          <a:p>
            <a:r>
              <a:rPr lang="en-IN" dirty="0"/>
              <a:t>Date: 22/12/2023</a:t>
            </a:r>
          </a:p>
        </p:txBody>
      </p:sp>
      <p:pic>
        <p:nvPicPr>
          <p:cNvPr id="5" name="Picture 4">
            <a:extLst>
              <a:ext uri="{FF2B5EF4-FFF2-40B4-BE49-F238E27FC236}">
                <a16:creationId xmlns:a16="http://schemas.microsoft.com/office/drawing/2014/main" id="{6BEA4D7A-2D06-6A77-6C20-5FB1A70BA4A6}"/>
              </a:ext>
            </a:extLst>
          </p:cNvPr>
          <p:cNvPicPr>
            <a:picLocks noChangeAspect="1"/>
          </p:cNvPicPr>
          <p:nvPr/>
        </p:nvPicPr>
        <p:blipFill>
          <a:blip r:embed="rId2"/>
          <a:stretch>
            <a:fillRect/>
          </a:stretch>
        </p:blipFill>
        <p:spPr>
          <a:xfrm>
            <a:off x="4330376" y="2644062"/>
            <a:ext cx="3531248" cy="3531248"/>
          </a:xfrm>
          <a:prstGeom prst="rect">
            <a:avLst/>
          </a:prstGeom>
        </p:spPr>
      </p:pic>
    </p:spTree>
    <p:extLst>
      <p:ext uri="{BB962C8B-B14F-4D97-AF65-F5344CB8AC3E}">
        <p14:creationId xmlns:p14="http://schemas.microsoft.com/office/powerpoint/2010/main" val="277653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D98A-E7CD-B942-7CAF-D5A7D9E499B5}"/>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CF3244A-181F-35B5-9793-9DA707BD16F9}"/>
              </a:ext>
            </a:extLst>
          </p:cNvPr>
          <p:cNvSpPr>
            <a:spLocks noGrp="1"/>
          </p:cNvSpPr>
          <p:nvPr>
            <p:ph idx="1"/>
          </p:nvPr>
        </p:nvSpPr>
        <p:spPr/>
        <p:txBody>
          <a:bodyPr/>
          <a:lstStyle/>
          <a:p>
            <a:r>
              <a:rPr lang="en-IN" dirty="0"/>
              <a:t>Introduction</a:t>
            </a:r>
          </a:p>
          <a:p>
            <a:r>
              <a:rPr lang="en-IN" dirty="0"/>
              <a:t>Problem statement</a:t>
            </a:r>
          </a:p>
          <a:p>
            <a:r>
              <a:rPr lang="en-IN" dirty="0"/>
              <a:t>Model/Schema overview</a:t>
            </a:r>
          </a:p>
          <a:p>
            <a:r>
              <a:rPr lang="en-IN" dirty="0"/>
              <a:t>ER Diagram</a:t>
            </a:r>
          </a:p>
          <a:p>
            <a:r>
              <a:rPr lang="en-IN" dirty="0"/>
              <a:t>Unit Test cases</a:t>
            </a:r>
          </a:p>
          <a:p>
            <a:r>
              <a:rPr lang="en-IN" dirty="0"/>
              <a:t>Live Demo</a:t>
            </a:r>
          </a:p>
          <a:p>
            <a:pPr marL="0" indent="0">
              <a:buNone/>
            </a:pPr>
            <a:endParaRPr lang="en-IN" dirty="0"/>
          </a:p>
        </p:txBody>
      </p:sp>
    </p:spTree>
    <p:extLst>
      <p:ext uri="{BB962C8B-B14F-4D97-AF65-F5344CB8AC3E}">
        <p14:creationId xmlns:p14="http://schemas.microsoft.com/office/powerpoint/2010/main" val="312336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B9F5-3F4F-7683-506B-7C51AD46A5EA}"/>
              </a:ext>
            </a:extLst>
          </p:cNvPr>
          <p:cNvSpPr>
            <a:spLocks noGrp="1"/>
          </p:cNvSpPr>
          <p:nvPr>
            <p:ph type="title"/>
          </p:nvPr>
        </p:nvSpPr>
        <p:spPr>
          <a:xfrm>
            <a:off x="1141413" y="618518"/>
            <a:ext cx="9905998" cy="1238274"/>
          </a:xfrm>
        </p:spPr>
        <p:txBody>
          <a:bodyPr>
            <a:normAutofit/>
          </a:bodyPr>
          <a:lstStyle/>
          <a:p>
            <a:r>
              <a:rPr lang="en-IN" b="1" dirty="0" err="1">
                <a:latin typeface="Gilroy ExtraBold" panose="00000900000000000000" pitchFamily="50" charset="0"/>
              </a:rPr>
              <a:t>INtroduction</a:t>
            </a:r>
            <a:endParaRPr lang="en-IN" b="1" dirty="0">
              <a:latin typeface="Gilroy ExtraBold" panose="00000900000000000000" pitchFamily="50" charset="0"/>
            </a:endParaRPr>
          </a:p>
        </p:txBody>
      </p:sp>
      <p:sp>
        <p:nvSpPr>
          <p:cNvPr id="3" name="Content Placeholder 2">
            <a:extLst>
              <a:ext uri="{FF2B5EF4-FFF2-40B4-BE49-F238E27FC236}">
                <a16:creationId xmlns:a16="http://schemas.microsoft.com/office/drawing/2014/main" id="{C57CE6D3-BA2B-49DC-56FE-21304FAA0D31}"/>
              </a:ext>
            </a:extLst>
          </p:cNvPr>
          <p:cNvSpPr>
            <a:spLocks noGrp="1"/>
          </p:cNvSpPr>
          <p:nvPr>
            <p:ph idx="1"/>
          </p:nvPr>
        </p:nvSpPr>
        <p:spPr/>
        <p:txBody>
          <a:bodyPr>
            <a:normAutofit fontScale="92500" lnSpcReduction="20000"/>
          </a:bodyPr>
          <a:lstStyle/>
          <a:p>
            <a:r>
              <a:rPr lang="en-US" dirty="0">
                <a:latin typeface="Gilroy ExtraBold" panose="00000900000000000000" pitchFamily="50" charset="0"/>
              </a:rPr>
              <a:t>Product Information Management (PIM) is the cornerstone of efficient and effective data handling in modern businesses. It revolves around the centralized organization, enrichment, and dissemination of product data across various channels. PIM ensures that accurate, consistent, and up-to-date information about products is readily available, enabling companies to enhance customer experiences, streamline marketing efforts, and accelerate time-to-market for new offerings. In an increasingly competitive market, mastering PIM is pivotal for businesses aiming to deliver quality products while maintaining a competitive edge</a:t>
            </a:r>
            <a:r>
              <a:rPr lang="en-US" dirty="0"/>
              <a:t>.</a:t>
            </a:r>
            <a:endParaRPr lang="en-IN" dirty="0"/>
          </a:p>
        </p:txBody>
      </p:sp>
    </p:spTree>
    <p:extLst>
      <p:ext uri="{BB962C8B-B14F-4D97-AF65-F5344CB8AC3E}">
        <p14:creationId xmlns:p14="http://schemas.microsoft.com/office/powerpoint/2010/main" val="63322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6D2B-0801-32A7-DAC4-46117277AC8F}"/>
              </a:ext>
            </a:extLst>
          </p:cNvPr>
          <p:cNvSpPr>
            <a:spLocks noGrp="1"/>
          </p:cNvSpPr>
          <p:nvPr>
            <p:ph type="title"/>
          </p:nvPr>
        </p:nvSpPr>
        <p:spPr>
          <a:xfrm>
            <a:off x="1141413" y="391886"/>
            <a:ext cx="9905998" cy="1138334"/>
          </a:xfrm>
        </p:spPr>
        <p:txBody>
          <a:bodyPr/>
          <a:lstStyle/>
          <a:p>
            <a:r>
              <a:rPr lang="en-IN" dirty="0">
                <a:latin typeface="Gilroy ExtraBold" panose="00000900000000000000" pitchFamily="50" charset="0"/>
              </a:rPr>
              <a:t>ER Diagram </a:t>
            </a:r>
          </a:p>
        </p:txBody>
      </p:sp>
      <p:pic>
        <p:nvPicPr>
          <p:cNvPr id="5" name="Content Placeholder 4">
            <a:extLst>
              <a:ext uri="{FF2B5EF4-FFF2-40B4-BE49-F238E27FC236}">
                <a16:creationId xmlns:a16="http://schemas.microsoft.com/office/drawing/2014/main" id="{1C724305-1834-895F-D4FC-CA709296F959}"/>
              </a:ext>
            </a:extLst>
          </p:cNvPr>
          <p:cNvPicPr>
            <a:picLocks noGrp="1" noChangeAspect="1"/>
          </p:cNvPicPr>
          <p:nvPr>
            <p:ph idx="1"/>
          </p:nvPr>
        </p:nvPicPr>
        <p:blipFill>
          <a:blip r:embed="rId2"/>
          <a:stretch>
            <a:fillRect/>
          </a:stretch>
        </p:blipFill>
        <p:spPr>
          <a:xfrm>
            <a:off x="1318154" y="1399593"/>
            <a:ext cx="10149170" cy="4836473"/>
          </a:xfrm>
        </p:spPr>
      </p:pic>
    </p:spTree>
    <p:extLst>
      <p:ext uri="{BB962C8B-B14F-4D97-AF65-F5344CB8AC3E}">
        <p14:creationId xmlns:p14="http://schemas.microsoft.com/office/powerpoint/2010/main" val="339406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6212-8144-88F4-6849-C45ED9C51DAE}"/>
              </a:ext>
            </a:extLst>
          </p:cNvPr>
          <p:cNvSpPr>
            <a:spLocks noGrp="1"/>
          </p:cNvSpPr>
          <p:nvPr>
            <p:ph type="title"/>
          </p:nvPr>
        </p:nvSpPr>
        <p:spPr/>
        <p:txBody>
          <a:bodyPr/>
          <a:lstStyle/>
          <a:p>
            <a:r>
              <a:rPr lang="en-IN" dirty="0">
                <a:latin typeface="Gilroy ExtraBold" panose="00000900000000000000" pitchFamily="50" charset="0"/>
              </a:rPr>
              <a:t>Unit test Cases</a:t>
            </a:r>
          </a:p>
        </p:txBody>
      </p:sp>
      <p:graphicFrame>
        <p:nvGraphicFramePr>
          <p:cNvPr id="4" name="Content Placeholder 3">
            <a:extLst>
              <a:ext uri="{FF2B5EF4-FFF2-40B4-BE49-F238E27FC236}">
                <a16:creationId xmlns:a16="http://schemas.microsoft.com/office/drawing/2014/main" id="{5365C5AD-6AF6-8161-EB83-616C15E16345}"/>
              </a:ext>
            </a:extLst>
          </p:cNvPr>
          <p:cNvGraphicFramePr>
            <a:graphicFrameLocks noGrp="1"/>
          </p:cNvGraphicFramePr>
          <p:nvPr>
            <p:ph idx="1"/>
            <p:extLst>
              <p:ext uri="{D42A27DB-BD31-4B8C-83A1-F6EECF244321}">
                <p14:modId xmlns:p14="http://schemas.microsoft.com/office/powerpoint/2010/main" val="1516537528"/>
              </p:ext>
            </p:extLst>
          </p:nvPr>
        </p:nvGraphicFramePr>
        <p:xfrm>
          <a:off x="1309400" y="2967134"/>
          <a:ext cx="9905998" cy="2183363"/>
        </p:xfrm>
        <a:graphic>
          <a:graphicData uri="http://schemas.openxmlformats.org/drawingml/2006/table">
            <a:tbl>
              <a:tblPr firstRow="1" firstCol="1" bandRow="1">
                <a:tableStyleId>{5C22544A-7EE6-4342-B048-85BDC9FD1C3A}</a:tableStyleId>
              </a:tblPr>
              <a:tblGrid>
                <a:gridCol w="1096482">
                  <a:extLst>
                    <a:ext uri="{9D8B030D-6E8A-4147-A177-3AD203B41FA5}">
                      <a16:colId xmlns:a16="http://schemas.microsoft.com/office/drawing/2014/main" val="745627503"/>
                    </a:ext>
                  </a:extLst>
                </a:gridCol>
                <a:gridCol w="3217251">
                  <a:extLst>
                    <a:ext uri="{9D8B030D-6E8A-4147-A177-3AD203B41FA5}">
                      <a16:colId xmlns:a16="http://schemas.microsoft.com/office/drawing/2014/main" val="914916649"/>
                    </a:ext>
                  </a:extLst>
                </a:gridCol>
                <a:gridCol w="1321428">
                  <a:extLst>
                    <a:ext uri="{9D8B030D-6E8A-4147-A177-3AD203B41FA5}">
                      <a16:colId xmlns:a16="http://schemas.microsoft.com/office/drawing/2014/main" val="2244585421"/>
                    </a:ext>
                  </a:extLst>
                </a:gridCol>
                <a:gridCol w="4270837">
                  <a:extLst>
                    <a:ext uri="{9D8B030D-6E8A-4147-A177-3AD203B41FA5}">
                      <a16:colId xmlns:a16="http://schemas.microsoft.com/office/drawing/2014/main" val="3620244577"/>
                    </a:ext>
                  </a:extLst>
                </a:gridCol>
              </a:tblGrid>
              <a:tr h="717050">
                <a:tc>
                  <a:txBody>
                    <a:bodyPr/>
                    <a:lstStyle/>
                    <a:p>
                      <a:pPr algn="ctr">
                        <a:lnSpc>
                          <a:spcPct val="107000"/>
                        </a:lnSpc>
                        <a:spcAft>
                          <a:spcPts val="800"/>
                        </a:spcAft>
                      </a:pPr>
                      <a:r>
                        <a:rPr lang="en-IN" sz="2000" kern="100" dirty="0">
                          <a:effectLst/>
                        </a:rPr>
                        <a:t>Serial no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Test Cases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Test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Result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913831"/>
                  </a:ext>
                </a:extLst>
              </a:tr>
              <a:tr h="717050">
                <a:tc>
                  <a:txBody>
                    <a:bodyPr/>
                    <a:lstStyle/>
                    <a:p>
                      <a:pPr marL="342900" lvl="0" indent="-342900" algn="ctr">
                        <a:lnSpc>
                          <a:spcPct val="107000"/>
                        </a:lnSpc>
                        <a:spcAft>
                          <a:spcPts val="800"/>
                        </a:spcAft>
                        <a:buFont typeface="+mj-lt"/>
                        <a:buAutoNum type="alphaUcParenR"/>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Get All the data present in super category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Get</a:t>
                      </a:r>
                    </a:p>
                  </a:txBody>
                  <a:tcPr marL="68580" marR="68580" marT="0" marB="0"/>
                </a:tc>
                <a:tc>
                  <a:txBody>
                    <a:bodyPr/>
                    <a:lstStyle/>
                    <a:p>
                      <a:pPr algn="ctr">
                        <a:lnSpc>
                          <a:spcPct val="107000"/>
                        </a:lnSpc>
                        <a:spcAft>
                          <a:spcPts val="800"/>
                        </a:spcAft>
                      </a:pPr>
                      <a:r>
                        <a:rPr lang="en-IN" sz="1400" kern="100">
                          <a:effectLst/>
                        </a:rPr>
                        <a:t>Getting all the data of super category present in database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199497"/>
                  </a:ext>
                </a:extLst>
              </a:tr>
              <a:tr h="749263">
                <a:tc>
                  <a:txBody>
                    <a:bodyPr/>
                    <a:lstStyle/>
                    <a:p>
                      <a:pPr algn="ctr">
                        <a:lnSpc>
                          <a:spcPct val="107000"/>
                        </a:lnSpc>
                        <a:spcAft>
                          <a:spcPts val="800"/>
                        </a:spcAft>
                      </a:pPr>
                      <a:r>
                        <a:rPr lang="en-IN" sz="2000" kern="100" dirty="0">
                          <a:effectLst/>
                        </a:rPr>
                        <a:t>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Update the data we want using id in SuperCategory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Getting the data updated in the database for super Category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807749"/>
                  </a:ext>
                </a:extLst>
              </a:tr>
            </a:tbl>
          </a:graphicData>
        </a:graphic>
      </p:graphicFrame>
    </p:spTree>
    <p:extLst>
      <p:ext uri="{BB962C8B-B14F-4D97-AF65-F5344CB8AC3E}">
        <p14:creationId xmlns:p14="http://schemas.microsoft.com/office/powerpoint/2010/main" val="408971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78A-672A-CD75-7460-6F54D24EB5B1}"/>
              </a:ext>
            </a:extLst>
          </p:cNvPr>
          <p:cNvSpPr>
            <a:spLocks noGrp="1"/>
          </p:cNvSpPr>
          <p:nvPr>
            <p:ph type="title"/>
          </p:nvPr>
        </p:nvSpPr>
        <p:spPr/>
        <p:txBody>
          <a:bodyPr/>
          <a:lstStyle/>
          <a:p>
            <a:pPr algn="ctr"/>
            <a:r>
              <a:rPr lang="en-IN" dirty="0">
                <a:latin typeface="Gilroy ExtraBold" panose="00000900000000000000" pitchFamily="50" charset="0"/>
              </a:rPr>
              <a:t>Live Demo </a:t>
            </a:r>
          </a:p>
        </p:txBody>
      </p:sp>
    </p:spTree>
    <p:extLst>
      <p:ext uri="{BB962C8B-B14F-4D97-AF65-F5344CB8AC3E}">
        <p14:creationId xmlns:p14="http://schemas.microsoft.com/office/powerpoint/2010/main" val="97155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370C-709F-D05E-67EB-21E011A79824}"/>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3380485D-D99E-6A4E-60CE-1377250A0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118"/>
            <a:ext cx="12192000" cy="7109573"/>
          </a:xfrm>
          <a:prstGeom prst="rect">
            <a:avLst/>
          </a:prstGeom>
        </p:spPr>
      </p:pic>
    </p:spTree>
    <p:extLst>
      <p:ext uri="{BB962C8B-B14F-4D97-AF65-F5344CB8AC3E}">
        <p14:creationId xmlns:p14="http://schemas.microsoft.com/office/powerpoint/2010/main" val="905564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659</TotalTime>
  <Words>186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Gilroy ExtraBold</vt:lpstr>
      <vt:lpstr>Tw Cen MT</vt:lpstr>
      <vt:lpstr>Circuit</vt:lpstr>
      <vt:lpstr>                     Presentation  on    Product Information management</vt:lpstr>
      <vt:lpstr>Agenda</vt:lpstr>
      <vt:lpstr>INtroduction</vt:lpstr>
      <vt:lpstr>ER Diagram </vt:lpstr>
      <vt:lpstr>Unit test Cases</vt:lpstr>
      <vt:lpstr>Live Demo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Product Information management</dc:title>
  <dc:creator>Ahsan Ahmed</dc:creator>
  <cp:lastModifiedBy>Ahsan Ahmed</cp:lastModifiedBy>
  <cp:revision>1</cp:revision>
  <dcterms:created xsi:type="dcterms:W3CDTF">2023-12-12T15:46:20Z</dcterms:created>
  <dcterms:modified xsi:type="dcterms:W3CDTF">2023-12-22T12:10:42Z</dcterms:modified>
</cp:coreProperties>
</file>