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5a6e41c4b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55a6e41c4b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55a6e41c4b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5a6e41c4b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55a6e41c4b_0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55a6e41c4b_0_3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5a6e41c4b_0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355a6e41c4b_0_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55a6e41c4b_0_3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5a6e41c4b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55a6e41c4b_0_3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55a6e41c4b_0_3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98733" y="1191320"/>
            <a:ext cx="13632900" cy="3284100"/>
          </a:xfrm>
          <a:prstGeom prst="rect">
            <a:avLst/>
          </a:prstGeom>
        </p:spPr>
        <p:txBody>
          <a:bodyPr anchorCtr="0" anchor="b" bIns="146275" lIns="146275" spcFirstLastPara="1" rIns="146275" wrap="square" tIns="146275">
            <a:normAutofit/>
          </a:bodyPr>
          <a:lstStyle>
            <a:lvl1pPr lvl="0" algn="ctr">
              <a:spcBef>
                <a:spcPts val="0"/>
              </a:spcBef>
              <a:spcAft>
                <a:spcPts val="0"/>
              </a:spcAft>
              <a:buSzPts val="8300"/>
              <a:buNone/>
              <a:defRPr sz="8300"/>
            </a:lvl1pPr>
            <a:lvl2pPr lvl="1" algn="ctr">
              <a:spcBef>
                <a:spcPts val="0"/>
              </a:spcBef>
              <a:spcAft>
                <a:spcPts val="0"/>
              </a:spcAft>
              <a:buSzPts val="8300"/>
              <a:buNone/>
              <a:defRPr sz="8300"/>
            </a:lvl2pPr>
            <a:lvl3pPr lvl="2" algn="ctr">
              <a:spcBef>
                <a:spcPts val="0"/>
              </a:spcBef>
              <a:spcAft>
                <a:spcPts val="0"/>
              </a:spcAft>
              <a:buSzPts val="8300"/>
              <a:buNone/>
              <a:defRPr sz="8300"/>
            </a:lvl3pPr>
            <a:lvl4pPr lvl="3" algn="ctr">
              <a:spcBef>
                <a:spcPts val="0"/>
              </a:spcBef>
              <a:spcAft>
                <a:spcPts val="0"/>
              </a:spcAft>
              <a:buSzPts val="8300"/>
              <a:buNone/>
              <a:defRPr sz="8300"/>
            </a:lvl4pPr>
            <a:lvl5pPr lvl="4" algn="ctr">
              <a:spcBef>
                <a:spcPts val="0"/>
              </a:spcBef>
              <a:spcAft>
                <a:spcPts val="0"/>
              </a:spcAft>
              <a:buSzPts val="8300"/>
              <a:buNone/>
              <a:defRPr sz="8300"/>
            </a:lvl5pPr>
            <a:lvl6pPr lvl="5" algn="ctr">
              <a:spcBef>
                <a:spcPts val="0"/>
              </a:spcBef>
              <a:spcAft>
                <a:spcPts val="0"/>
              </a:spcAft>
              <a:buSzPts val="8300"/>
              <a:buNone/>
              <a:defRPr sz="8300"/>
            </a:lvl6pPr>
            <a:lvl7pPr lvl="6" algn="ctr">
              <a:spcBef>
                <a:spcPts val="0"/>
              </a:spcBef>
              <a:spcAft>
                <a:spcPts val="0"/>
              </a:spcAft>
              <a:buSzPts val="8300"/>
              <a:buNone/>
              <a:defRPr sz="8300"/>
            </a:lvl7pPr>
            <a:lvl8pPr lvl="7" algn="ctr">
              <a:spcBef>
                <a:spcPts val="0"/>
              </a:spcBef>
              <a:spcAft>
                <a:spcPts val="0"/>
              </a:spcAft>
              <a:buSzPts val="8300"/>
              <a:buNone/>
              <a:defRPr sz="8300"/>
            </a:lvl8pPr>
            <a:lvl9pPr lvl="8" algn="ctr">
              <a:spcBef>
                <a:spcPts val="0"/>
              </a:spcBef>
              <a:spcAft>
                <a:spcPts val="0"/>
              </a:spcAft>
              <a:buSzPts val="8300"/>
              <a:buNone/>
              <a:defRPr sz="8300"/>
            </a:lvl9pPr>
          </a:lstStyle>
          <a:p/>
        </p:txBody>
      </p:sp>
      <p:sp>
        <p:nvSpPr>
          <p:cNvPr id="15" name="Google Shape;15;p2"/>
          <p:cNvSpPr txBox="1"/>
          <p:nvPr>
            <p:ph idx="1" type="subTitle"/>
          </p:nvPr>
        </p:nvSpPr>
        <p:spPr>
          <a:xfrm>
            <a:off x="498720" y="4534600"/>
            <a:ext cx="13632900" cy="1268100"/>
          </a:xfrm>
          <a:prstGeom prst="rect">
            <a:avLst/>
          </a:prstGeom>
        </p:spPr>
        <p:txBody>
          <a:bodyPr anchorCtr="0" anchor="t" bIns="146275" lIns="146275" spcFirstLastPara="1" rIns="146275" wrap="square" tIns="146275">
            <a:norm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6" name="Google Shape;16;p2"/>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98720" y="1769800"/>
            <a:ext cx="13632900" cy="3141600"/>
          </a:xfrm>
          <a:prstGeom prst="rect">
            <a:avLst/>
          </a:prstGeom>
        </p:spPr>
        <p:txBody>
          <a:bodyPr anchorCtr="0" anchor="b" bIns="146275" lIns="146275" spcFirstLastPara="1" rIns="146275" wrap="square" tIns="146275">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r>
              <a:t>xx%</a:t>
            </a:r>
          </a:p>
        </p:txBody>
      </p:sp>
      <p:sp>
        <p:nvSpPr>
          <p:cNvPr id="50" name="Google Shape;50;p11"/>
          <p:cNvSpPr txBox="1"/>
          <p:nvPr>
            <p:ph idx="1" type="body"/>
          </p:nvPr>
        </p:nvSpPr>
        <p:spPr>
          <a:xfrm>
            <a:off x="498720" y="5043560"/>
            <a:ext cx="13632900" cy="2081400"/>
          </a:xfrm>
          <a:prstGeom prst="rect">
            <a:avLst/>
          </a:prstGeom>
        </p:spPr>
        <p:txBody>
          <a:bodyPr anchorCtr="0" anchor="t" bIns="146275" lIns="146275" spcFirstLastPara="1" rIns="146275" wrap="square" tIns="146275">
            <a:normAutofit/>
          </a:bodyPr>
          <a:lstStyle>
            <a:lvl1pPr indent="-412750" lvl="0" marL="457200" algn="ctr">
              <a:spcBef>
                <a:spcPts val="0"/>
              </a:spcBef>
              <a:spcAft>
                <a:spcPts val="0"/>
              </a:spcAft>
              <a:buSzPts val="29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51" name="Google Shape;51;p11"/>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54" name="Shape 54"/>
        <p:cNvGrpSpPr/>
        <p:nvPr/>
      </p:nvGrpSpPr>
      <p:grpSpPr>
        <a:xfrm>
          <a:off x="0" y="0"/>
          <a:ext cx="0" cy="0"/>
          <a:chOff x="0" y="0"/>
          <a:chExt cx="0" cy="0"/>
        </a:xfrm>
      </p:grpSpPr>
      <p:sp>
        <p:nvSpPr>
          <p:cNvPr id="55" name="Google Shape;55;p13"/>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7" name="Google Shape;57;p13">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58" name="Shape 58"/>
        <p:cNvGrpSpPr/>
        <p:nvPr/>
      </p:nvGrpSpPr>
      <p:grpSpPr>
        <a:xfrm>
          <a:off x="0" y="0"/>
          <a:ext cx="0" cy="0"/>
          <a:chOff x="0" y="0"/>
          <a:chExt cx="0" cy="0"/>
        </a:xfrm>
      </p:grpSpPr>
      <p:sp>
        <p:nvSpPr>
          <p:cNvPr id="59" name="Google Shape;59;p14"/>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1" name="Google Shape;61;p14">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62" name="Shape 62"/>
        <p:cNvGrpSpPr/>
        <p:nvPr/>
      </p:nvGrpSpPr>
      <p:grpSpPr>
        <a:xfrm>
          <a:off x="0" y="0"/>
          <a:ext cx="0" cy="0"/>
          <a:chOff x="0" y="0"/>
          <a:chExt cx="0" cy="0"/>
        </a:xfrm>
      </p:grpSpPr>
      <p:sp>
        <p:nvSpPr>
          <p:cNvPr id="63" name="Google Shape;63;p15"/>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5" name="Google Shape;65;p15">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66" name="Shape 66"/>
        <p:cNvGrpSpPr/>
        <p:nvPr/>
      </p:nvGrpSpPr>
      <p:grpSpPr>
        <a:xfrm>
          <a:off x="0" y="0"/>
          <a:ext cx="0" cy="0"/>
          <a:chOff x="0" y="0"/>
          <a:chExt cx="0" cy="0"/>
        </a:xfrm>
      </p:grpSpPr>
      <p:sp>
        <p:nvSpPr>
          <p:cNvPr id="67" name="Google Shape;67;p16"/>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9" name="Google Shape;69;p16">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70" name="Shape 70"/>
        <p:cNvGrpSpPr/>
        <p:nvPr/>
      </p:nvGrpSpPr>
      <p:grpSpPr>
        <a:xfrm>
          <a:off x="0" y="0"/>
          <a:ext cx="0" cy="0"/>
          <a:chOff x="0" y="0"/>
          <a:chExt cx="0" cy="0"/>
        </a:xfrm>
      </p:grpSpPr>
      <p:sp>
        <p:nvSpPr>
          <p:cNvPr id="71" name="Google Shape;71;p17"/>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3" name="Google Shape;73;p17">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74" name="Shape 74"/>
        <p:cNvGrpSpPr/>
        <p:nvPr/>
      </p:nvGrpSpPr>
      <p:grpSpPr>
        <a:xfrm>
          <a:off x="0" y="0"/>
          <a:ext cx="0" cy="0"/>
          <a:chOff x="0" y="0"/>
          <a:chExt cx="0" cy="0"/>
        </a:xfrm>
      </p:grpSpPr>
      <p:sp>
        <p:nvSpPr>
          <p:cNvPr id="75" name="Google Shape;75;p18"/>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7" name="Google Shape;77;p18">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78" name="Shape 78"/>
        <p:cNvGrpSpPr/>
        <p:nvPr/>
      </p:nvGrpSpPr>
      <p:grpSpPr>
        <a:xfrm>
          <a:off x="0" y="0"/>
          <a:ext cx="0" cy="0"/>
          <a:chOff x="0" y="0"/>
          <a:chExt cx="0" cy="0"/>
        </a:xfrm>
      </p:grpSpPr>
      <p:sp>
        <p:nvSpPr>
          <p:cNvPr id="79" name="Google Shape;79;p19"/>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1" name="Google Shape;81;p19">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82" name="Shape 82"/>
        <p:cNvGrpSpPr/>
        <p:nvPr/>
      </p:nvGrpSpPr>
      <p:grpSpPr>
        <a:xfrm>
          <a:off x="0" y="0"/>
          <a:ext cx="0" cy="0"/>
          <a:chOff x="0" y="0"/>
          <a:chExt cx="0" cy="0"/>
        </a:xfrm>
      </p:grpSpPr>
      <p:sp>
        <p:nvSpPr>
          <p:cNvPr id="83" name="Google Shape;83;p20"/>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5" name="Google Shape;85;p20">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98720" y="3441360"/>
            <a:ext cx="13632900" cy="1347000"/>
          </a:xfrm>
          <a:prstGeom prst="rect">
            <a:avLst/>
          </a:prstGeom>
        </p:spPr>
        <p:txBody>
          <a:bodyPr anchorCtr="0" anchor="ctr" bIns="146275" lIns="146275" spcFirstLastPara="1" rIns="146275" wrap="square" tIns="146275">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9" name="Google Shape;19;p3"/>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86" name="Shape 86"/>
        <p:cNvGrpSpPr/>
        <p:nvPr/>
      </p:nvGrpSpPr>
      <p:grpSpPr>
        <a:xfrm>
          <a:off x="0" y="0"/>
          <a:ext cx="0" cy="0"/>
          <a:chOff x="0" y="0"/>
          <a:chExt cx="0" cy="0"/>
        </a:xfrm>
      </p:grpSpPr>
      <p:sp>
        <p:nvSpPr>
          <p:cNvPr id="87" name="Google Shape;87;p21"/>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9" name="Google Shape;89;p21">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90" name="Shape 90"/>
        <p:cNvGrpSpPr/>
        <p:nvPr/>
      </p:nvGrpSpPr>
      <p:grpSpPr>
        <a:xfrm>
          <a:off x="0" y="0"/>
          <a:ext cx="0" cy="0"/>
          <a:chOff x="0" y="0"/>
          <a:chExt cx="0" cy="0"/>
        </a:xfrm>
      </p:grpSpPr>
      <p:sp>
        <p:nvSpPr>
          <p:cNvPr id="91" name="Google Shape;91;p22"/>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3" name="Google Shape;93;p22">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spTree>
      <p:nvGrpSpPr>
        <p:cNvPr id="94" name="Shape 94"/>
        <p:cNvGrpSpPr/>
        <p:nvPr/>
      </p:nvGrpSpPr>
      <p:grpSpPr>
        <a:xfrm>
          <a:off x="0" y="0"/>
          <a:ext cx="0" cy="0"/>
          <a:chOff x="0" y="0"/>
          <a:chExt cx="0" cy="0"/>
        </a:xfrm>
      </p:grpSpPr>
      <p:sp>
        <p:nvSpPr>
          <p:cNvPr id="95" name="Google Shape;95;p23"/>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3"/>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7" name="Google Shape;97;p23">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spTree>
      <p:nvGrpSpPr>
        <p:cNvPr id="98" name="Shape 98"/>
        <p:cNvGrpSpPr/>
        <p:nvPr/>
      </p:nvGrpSpPr>
      <p:grpSpPr>
        <a:xfrm>
          <a:off x="0" y="0"/>
          <a:ext cx="0" cy="0"/>
          <a:chOff x="0" y="0"/>
          <a:chExt cx="0" cy="0"/>
        </a:xfrm>
      </p:grpSpPr>
      <p:sp>
        <p:nvSpPr>
          <p:cNvPr id="99" name="Google Shape;99;p24"/>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4"/>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01" name="Google Shape;101;p24">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master">
  <p:cSld name="Slide 13 master">
    <p:spTree>
      <p:nvGrpSpPr>
        <p:cNvPr id="102" name="Shape 102"/>
        <p:cNvGrpSpPr/>
        <p:nvPr/>
      </p:nvGrpSpPr>
      <p:grpSpPr>
        <a:xfrm>
          <a:off x="0" y="0"/>
          <a:ext cx="0" cy="0"/>
          <a:chOff x="0" y="0"/>
          <a:chExt cx="0" cy="0"/>
        </a:xfrm>
      </p:grpSpPr>
      <p:sp>
        <p:nvSpPr>
          <p:cNvPr id="103" name="Google Shape;103;p25"/>
          <p:cNvSpPr/>
          <p:nvPr/>
        </p:nvSpPr>
        <p:spPr>
          <a:xfrm>
            <a:off x="0" y="0"/>
            <a:ext cx="14630400" cy="8229600"/>
          </a:xfrm>
          <a:prstGeom prst="rect">
            <a:avLst/>
          </a:prstGeom>
          <a:solidFill>
            <a:srgbClr val="E2C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0" y="0"/>
            <a:ext cx="14630400" cy="8229600"/>
          </a:xfrm>
          <a:prstGeom prst="rect">
            <a:avLst/>
          </a:prstGeom>
          <a:solidFill>
            <a:srgbClr val="403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05" name="Google Shape;105;p25">
            <a:hlinkClick r:id="rId2"/>
          </p:cNvPr>
          <p:cNvPicPr preferRelativeResize="0"/>
          <p:nvPr/>
        </p:nvPicPr>
        <p:blipFill rotWithShape="1">
          <a:blip r:embed="rId3">
            <a:alphaModFix/>
          </a:blip>
          <a:srcRect b="0" l="0" r="0" t="0"/>
          <a:stretch/>
        </p:blipFill>
        <p:spPr>
          <a:xfrm>
            <a:off x="12839215" y="7749540"/>
            <a:ext cx="1722604"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98720" y="712040"/>
            <a:ext cx="13632900" cy="916200"/>
          </a:xfrm>
          <a:prstGeom prst="rect">
            <a:avLst/>
          </a:prstGeom>
        </p:spPr>
        <p:txBody>
          <a:bodyPr anchorCtr="0" anchor="t" bIns="146275" lIns="146275" spcFirstLastPara="1" rIns="146275" wrap="square" tIns="146275">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22" name="Google Shape;22;p4"/>
          <p:cNvSpPr txBox="1"/>
          <p:nvPr>
            <p:ph idx="1" type="body"/>
          </p:nvPr>
        </p:nvSpPr>
        <p:spPr>
          <a:xfrm>
            <a:off x="498720" y="1843960"/>
            <a:ext cx="13632900" cy="5466300"/>
          </a:xfrm>
          <a:prstGeom prst="rect">
            <a:avLst/>
          </a:prstGeom>
        </p:spPr>
        <p:txBody>
          <a:bodyPr anchorCtr="0" anchor="t" bIns="146275" lIns="146275" spcFirstLastPara="1" rIns="146275" wrap="square" tIns="146275">
            <a:normAutofit/>
          </a:bodyPr>
          <a:lstStyle>
            <a:lvl1pPr indent="-412750" lvl="0" marL="457200">
              <a:spcBef>
                <a:spcPts val="0"/>
              </a:spcBef>
              <a:spcAft>
                <a:spcPts val="0"/>
              </a:spcAft>
              <a:buSzPts val="29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3" name="Google Shape;23;p4"/>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98720" y="712040"/>
            <a:ext cx="13632900" cy="916200"/>
          </a:xfrm>
          <a:prstGeom prst="rect">
            <a:avLst/>
          </a:prstGeom>
        </p:spPr>
        <p:txBody>
          <a:bodyPr anchorCtr="0" anchor="t" bIns="146275" lIns="146275" spcFirstLastPara="1" rIns="146275" wrap="square" tIns="146275">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26" name="Google Shape;26;p5"/>
          <p:cNvSpPr txBox="1"/>
          <p:nvPr>
            <p:ph idx="1" type="body"/>
          </p:nvPr>
        </p:nvSpPr>
        <p:spPr>
          <a:xfrm>
            <a:off x="498720" y="1843960"/>
            <a:ext cx="6399900" cy="5466300"/>
          </a:xfrm>
          <a:prstGeom prst="rect">
            <a:avLst/>
          </a:prstGeom>
        </p:spPr>
        <p:txBody>
          <a:bodyPr anchorCtr="0" anchor="t" bIns="146275" lIns="146275" spcFirstLastPara="1" rIns="146275" wrap="square" tIns="1462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7" name="Google Shape;27;p5"/>
          <p:cNvSpPr txBox="1"/>
          <p:nvPr>
            <p:ph idx="2" type="body"/>
          </p:nvPr>
        </p:nvSpPr>
        <p:spPr>
          <a:xfrm>
            <a:off x="7731840" y="1843960"/>
            <a:ext cx="6399900" cy="5466300"/>
          </a:xfrm>
          <a:prstGeom prst="rect">
            <a:avLst/>
          </a:prstGeom>
        </p:spPr>
        <p:txBody>
          <a:bodyPr anchorCtr="0" anchor="t" bIns="146275" lIns="146275" spcFirstLastPara="1" rIns="146275" wrap="square" tIns="1462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8" name="Google Shape;28;p5"/>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98720" y="712040"/>
            <a:ext cx="13632900" cy="916200"/>
          </a:xfrm>
          <a:prstGeom prst="rect">
            <a:avLst/>
          </a:prstGeom>
        </p:spPr>
        <p:txBody>
          <a:bodyPr anchorCtr="0" anchor="t" bIns="146275" lIns="146275" spcFirstLastPara="1" rIns="146275" wrap="square" tIns="146275">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31" name="Google Shape;31;p6"/>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98720" y="888960"/>
            <a:ext cx="4492800" cy="1209000"/>
          </a:xfrm>
          <a:prstGeom prst="rect">
            <a:avLst/>
          </a:prstGeom>
        </p:spPr>
        <p:txBody>
          <a:bodyPr anchorCtr="0" anchor="b" bIns="146275" lIns="146275" spcFirstLastPara="1" rIns="146275" wrap="square" tIns="1462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4" name="Google Shape;34;p7"/>
          <p:cNvSpPr txBox="1"/>
          <p:nvPr>
            <p:ph idx="1" type="body"/>
          </p:nvPr>
        </p:nvSpPr>
        <p:spPr>
          <a:xfrm>
            <a:off x="498720" y="2223360"/>
            <a:ext cx="4492800" cy="5087100"/>
          </a:xfrm>
          <a:prstGeom prst="rect">
            <a:avLst/>
          </a:prstGeom>
        </p:spPr>
        <p:txBody>
          <a:bodyPr anchorCtr="0" anchor="t" bIns="146275" lIns="146275" spcFirstLastPara="1" rIns="146275" wrap="square" tIns="1462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5" name="Google Shape;35;p7"/>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784400" y="720240"/>
            <a:ext cx="10188600" cy="6545400"/>
          </a:xfrm>
          <a:prstGeom prst="rect">
            <a:avLst/>
          </a:prstGeom>
        </p:spPr>
        <p:txBody>
          <a:bodyPr anchorCtr="0" anchor="ctr" bIns="146275" lIns="146275" spcFirstLastPara="1" rIns="146275" wrap="square" tIns="146275">
            <a:normAutofit/>
          </a:bodyPr>
          <a:lstStyle>
            <a:lvl1pPr lvl="0">
              <a:spcBef>
                <a:spcPts val="0"/>
              </a:spcBef>
              <a:spcAft>
                <a:spcPts val="0"/>
              </a:spcAft>
              <a:buSzPts val="7700"/>
              <a:buNone/>
              <a:defRPr sz="7700"/>
            </a:lvl1pPr>
            <a:lvl2pPr lvl="1">
              <a:spcBef>
                <a:spcPts val="0"/>
              </a:spcBef>
              <a:spcAft>
                <a:spcPts val="0"/>
              </a:spcAft>
              <a:buSzPts val="7700"/>
              <a:buNone/>
              <a:defRPr sz="7700"/>
            </a:lvl2pPr>
            <a:lvl3pPr lvl="2">
              <a:spcBef>
                <a:spcPts val="0"/>
              </a:spcBef>
              <a:spcAft>
                <a:spcPts val="0"/>
              </a:spcAft>
              <a:buSzPts val="7700"/>
              <a:buNone/>
              <a:defRPr sz="7700"/>
            </a:lvl3pPr>
            <a:lvl4pPr lvl="3">
              <a:spcBef>
                <a:spcPts val="0"/>
              </a:spcBef>
              <a:spcAft>
                <a:spcPts val="0"/>
              </a:spcAft>
              <a:buSzPts val="7700"/>
              <a:buNone/>
              <a:defRPr sz="7700"/>
            </a:lvl4pPr>
            <a:lvl5pPr lvl="4">
              <a:spcBef>
                <a:spcPts val="0"/>
              </a:spcBef>
              <a:spcAft>
                <a:spcPts val="0"/>
              </a:spcAft>
              <a:buSzPts val="7700"/>
              <a:buNone/>
              <a:defRPr sz="7700"/>
            </a:lvl5pPr>
            <a:lvl6pPr lvl="5">
              <a:spcBef>
                <a:spcPts val="0"/>
              </a:spcBef>
              <a:spcAft>
                <a:spcPts val="0"/>
              </a:spcAft>
              <a:buSzPts val="7700"/>
              <a:buNone/>
              <a:defRPr sz="7700"/>
            </a:lvl6pPr>
            <a:lvl7pPr lvl="6">
              <a:spcBef>
                <a:spcPts val="0"/>
              </a:spcBef>
              <a:spcAft>
                <a:spcPts val="0"/>
              </a:spcAft>
              <a:buSzPts val="7700"/>
              <a:buNone/>
              <a:defRPr sz="7700"/>
            </a:lvl7pPr>
            <a:lvl8pPr lvl="7">
              <a:spcBef>
                <a:spcPts val="0"/>
              </a:spcBef>
              <a:spcAft>
                <a:spcPts val="0"/>
              </a:spcAft>
              <a:buSzPts val="7700"/>
              <a:buNone/>
              <a:defRPr sz="7700"/>
            </a:lvl8pPr>
            <a:lvl9pPr lvl="8">
              <a:spcBef>
                <a:spcPts val="0"/>
              </a:spcBef>
              <a:spcAft>
                <a:spcPts val="0"/>
              </a:spcAft>
              <a:buSzPts val="7700"/>
              <a:buNone/>
              <a:defRPr sz="7700"/>
            </a:lvl9pPr>
          </a:lstStyle>
          <a:p/>
        </p:txBody>
      </p:sp>
      <p:sp>
        <p:nvSpPr>
          <p:cNvPr id="38" name="Google Shape;38;p8"/>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7315200" y="-200"/>
            <a:ext cx="7315200" cy="8229600"/>
          </a:xfrm>
          <a:prstGeom prst="rect">
            <a:avLst/>
          </a:prstGeom>
          <a:solidFill>
            <a:schemeClr val="lt2"/>
          </a:solidFill>
          <a:ln>
            <a:noFill/>
          </a:ln>
        </p:spPr>
        <p:txBody>
          <a:bodyPr anchorCtr="0" anchor="ctr" bIns="146275" lIns="146275" spcFirstLastPara="1" rIns="146275" wrap="square" tIns="14627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424800" y="1973080"/>
            <a:ext cx="6472200" cy="2371800"/>
          </a:xfrm>
          <a:prstGeom prst="rect">
            <a:avLst/>
          </a:prstGeom>
        </p:spPr>
        <p:txBody>
          <a:bodyPr anchorCtr="0" anchor="b" bIns="146275" lIns="146275" spcFirstLastPara="1" rIns="146275" wrap="square" tIns="146275">
            <a:normAutofit/>
          </a:bodyPr>
          <a:lstStyle>
            <a:lvl1pPr lvl="0" algn="ctr">
              <a:spcBef>
                <a:spcPts val="0"/>
              </a:spcBef>
              <a:spcAft>
                <a:spcPts val="0"/>
              </a:spcAft>
              <a:buSzPts val="6700"/>
              <a:buNone/>
              <a:defRPr sz="6700"/>
            </a:lvl1pPr>
            <a:lvl2pPr lvl="1" algn="ctr">
              <a:spcBef>
                <a:spcPts val="0"/>
              </a:spcBef>
              <a:spcAft>
                <a:spcPts val="0"/>
              </a:spcAft>
              <a:buSzPts val="6700"/>
              <a:buNone/>
              <a:defRPr sz="6700"/>
            </a:lvl2pPr>
            <a:lvl3pPr lvl="2" algn="ctr">
              <a:spcBef>
                <a:spcPts val="0"/>
              </a:spcBef>
              <a:spcAft>
                <a:spcPts val="0"/>
              </a:spcAft>
              <a:buSzPts val="6700"/>
              <a:buNone/>
              <a:defRPr sz="6700"/>
            </a:lvl3pPr>
            <a:lvl4pPr lvl="3" algn="ctr">
              <a:spcBef>
                <a:spcPts val="0"/>
              </a:spcBef>
              <a:spcAft>
                <a:spcPts val="0"/>
              </a:spcAft>
              <a:buSzPts val="6700"/>
              <a:buNone/>
              <a:defRPr sz="6700"/>
            </a:lvl4pPr>
            <a:lvl5pPr lvl="4" algn="ctr">
              <a:spcBef>
                <a:spcPts val="0"/>
              </a:spcBef>
              <a:spcAft>
                <a:spcPts val="0"/>
              </a:spcAft>
              <a:buSzPts val="6700"/>
              <a:buNone/>
              <a:defRPr sz="6700"/>
            </a:lvl5pPr>
            <a:lvl6pPr lvl="5" algn="ctr">
              <a:spcBef>
                <a:spcPts val="0"/>
              </a:spcBef>
              <a:spcAft>
                <a:spcPts val="0"/>
              </a:spcAft>
              <a:buSzPts val="6700"/>
              <a:buNone/>
              <a:defRPr sz="6700"/>
            </a:lvl6pPr>
            <a:lvl7pPr lvl="6" algn="ctr">
              <a:spcBef>
                <a:spcPts val="0"/>
              </a:spcBef>
              <a:spcAft>
                <a:spcPts val="0"/>
              </a:spcAft>
              <a:buSzPts val="6700"/>
              <a:buNone/>
              <a:defRPr sz="6700"/>
            </a:lvl7pPr>
            <a:lvl8pPr lvl="7" algn="ctr">
              <a:spcBef>
                <a:spcPts val="0"/>
              </a:spcBef>
              <a:spcAft>
                <a:spcPts val="0"/>
              </a:spcAft>
              <a:buSzPts val="6700"/>
              <a:buNone/>
              <a:defRPr sz="6700"/>
            </a:lvl8pPr>
            <a:lvl9pPr lvl="8" algn="ctr">
              <a:spcBef>
                <a:spcPts val="0"/>
              </a:spcBef>
              <a:spcAft>
                <a:spcPts val="0"/>
              </a:spcAft>
              <a:buSzPts val="6700"/>
              <a:buNone/>
              <a:defRPr sz="6700"/>
            </a:lvl9pPr>
          </a:lstStyle>
          <a:p/>
        </p:txBody>
      </p:sp>
      <p:sp>
        <p:nvSpPr>
          <p:cNvPr id="42" name="Google Shape;42;p9"/>
          <p:cNvSpPr txBox="1"/>
          <p:nvPr>
            <p:ph idx="1" type="subTitle"/>
          </p:nvPr>
        </p:nvSpPr>
        <p:spPr>
          <a:xfrm>
            <a:off x="424800" y="4484920"/>
            <a:ext cx="6472200" cy="1976100"/>
          </a:xfrm>
          <a:prstGeom prst="rect">
            <a:avLst/>
          </a:prstGeom>
        </p:spPr>
        <p:txBody>
          <a:bodyPr anchorCtr="0" anchor="t" bIns="146275" lIns="146275" spcFirstLastPara="1" rIns="146275" wrap="square" tIns="146275">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43" name="Google Shape;43;p9"/>
          <p:cNvSpPr txBox="1"/>
          <p:nvPr>
            <p:ph idx="2" type="body"/>
          </p:nvPr>
        </p:nvSpPr>
        <p:spPr>
          <a:xfrm>
            <a:off x="7903200" y="1158520"/>
            <a:ext cx="6139200" cy="5912100"/>
          </a:xfrm>
          <a:prstGeom prst="rect">
            <a:avLst/>
          </a:prstGeom>
        </p:spPr>
        <p:txBody>
          <a:bodyPr anchorCtr="0" anchor="ctr" bIns="146275" lIns="146275" spcFirstLastPara="1" rIns="146275" wrap="square" tIns="146275">
            <a:normAutofit/>
          </a:bodyPr>
          <a:lstStyle>
            <a:lvl1pPr indent="-412750" lvl="0" marL="457200">
              <a:spcBef>
                <a:spcPts val="0"/>
              </a:spcBef>
              <a:spcAft>
                <a:spcPts val="0"/>
              </a:spcAft>
              <a:buSzPts val="29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4" name="Google Shape;44;p9"/>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98720" y="6768920"/>
            <a:ext cx="9598200" cy="968100"/>
          </a:xfrm>
          <a:prstGeom prst="rect">
            <a:avLst/>
          </a:prstGeom>
        </p:spPr>
        <p:txBody>
          <a:bodyPr anchorCtr="0" anchor="ctr" bIns="146275" lIns="146275" spcFirstLastPara="1" rIns="146275" wrap="square" tIns="146275">
            <a:normAutofit/>
          </a:bodyPr>
          <a:lstStyle>
            <a:lvl1pPr indent="-228600" lvl="0" marL="457200">
              <a:lnSpc>
                <a:spcPct val="100000"/>
              </a:lnSpc>
              <a:spcBef>
                <a:spcPts val="0"/>
              </a:spcBef>
              <a:spcAft>
                <a:spcPts val="0"/>
              </a:spcAft>
              <a:buSzPts val="2900"/>
              <a:buNone/>
              <a:defRPr/>
            </a:lvl1pPr>
          </a:lstStyle>
          <a:p/>
        </p:txBody>
      </p:sp>
      <p:sp>
        <p:nvSpPr>
          <p:cNvPr id="47" name="Google Shape;47;p10"/>
          <p:cNvSpPr txBox="1"/>
          <p:nvPr>
            <p:ph idx="12" type="sldNum"/>
          </p:nvPr>
        </p:nvSpPr>
        <p:spPr>
          <a:xfrm>
            <a:off x="13555933" y="7461147"/>
            <a:ext cx="877800" cy="629700"/>
          </a:xfrm>
          <a:prstGeom prst="rect">
            <a:avLst/>
          </a:prstGeom>
        </p:spPr>
        <p:txBody>
          <a:bodyPr anchorCtr="0" anchor="ctr" bIns="146275" lIns="146275" spcFirstLastPara="1" rIns="146275" wrap="square" tIns="146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98720" y="712040"/>
            <a:ext cx="13632900" cy="916200"/>
          </a:xfrm>
          <a:prstGeom prst="rect">
            <a:avLst/>
          </a:prstGeom>
          <a:noFill/>
          <a:ln>
            <a:noFill/>
          </a:ln>
        </p:spPr>
        <p:txBody>
          <a:bodyPr anchorCtr="0" anchor="t" bIns="146275" lIns="146275" spcFirstLastPara="1" rIns="146275" wrap="square" tIns="146275">
            <a:normAutofit/>
          </a:bodyPr>
          <a:lstStyle>
            <a:lvl1pPr lvl="0">
              <a:spcBef>
                <a:spcPts val="0"/>
              </a:spcBef>
              <a:spcAft>
                <a:spcPts val="0"/>
              </a:spcAft>
              <a:buClr>
                <a:schemeClr val="dk1"/>
              </a:buClr>
              <a:buSzPts val="4500"/>
              <a:buNone/>
              <a:defRPr sz="4500">
                <a:solidFill>
                  <a:schemeClr val="dk1"/>
                </a:solidFill>
              </a:defRPr>
            </a:lvl1pPr>
            <a:lvl2pPr lvl="1">
              <a:spcBef>
                <a:spcPts val="0"/>
              </a:spcBef>
              <a:spcAft>
                <a:spcPts val="0"/>
              </a:spcAft>
              <a:buClr>
                <a:schemeClr val="dk1"/>
              </a:buClr>
              <a:buSzPts val="4500"/>
              <a:buNone/>
              <a:defRPr sz="4500">
                <a:solidFill>
                  <a:schemeClr val="dk1"/>
                </a:solidFill>
              </a:defRPr>
            </a:lvl2pPr>
            <a:lvl3pPr lvl="2">
              <a:spcBef>
                <a:spcPts val="0"/>
              </a:spcBef>
              <a:spcAft>
                <a:spcPts val="0"/>
              </a:spcAft>
              <a:buClr>
                <a:schemeClr val="dk1"/>
              </a:buClr>
              <a:buSzPts val="4500"/>
              <a:buNone/>
              <a:defRPr sz="4500">
                <a:solidFill>
                  <a:schemeClr val="dk1"/>
                </a:solidFill>
              </a:defRPr>
            </a:lvl3pPr>
            <a:lvl4pPr lvl="3">
              <a:spcBef>
                <a:spcPts val="0"/>
              </a:spcBef>
              <a:spcAft>
                <a:spcPts val="0"/>
              </a:spcAft>
              <a:buClr>
                <a:schemeClr val="dk1"/>
              </a:buClr>
              <a:buSzPts val="4500"/>
              <a:buNone/>
              <a:defRPr sz="4500">
                <a:solidFill>
                  <a:schemeClr val="dk1"/>
                </a:solidFill>
              </a:defRPr>
            </a:lvl4pPr>
            <a:lvl5pPr lvl="4">
              <a:spcBef>
                <a:spcPts val="0"/>
              </a:spcBef>
              <a:spcAft>
                <a:spcPts val="0"/>
              </a:spcAft>
              <a:buClr>
                <a:schemeClr val="dk1"/>
              </a:buClr>
              <a:buSzPts val="4500"/>
              <a:buNone/>
              <a:defRPr sz="4500">
                <a:solidFill>
                  <a:schemeClr val="dk1"/>
                </a:solidFill>
              </a:defRPr>
            </a:lvl5pPr>
            <a:lvl6pPr lvl="5">
              <a:spcBef>
                <a:spcPts val="0"/>
              </a:spcBef>
              <a:spcAft>
                <a:spcPts val="0"/>
              </a:spcAft>
              <a:buClr>
                <a:schemeClr val="dk1"/>
              </a:buClr>
              <a:buSzPts val="4500"/>
              <a:buNone/>
              <a:defRPr sz="4500">
                <a:solidFill>
                  <a:schemeClr val="dk1"/>
                </a:solidFill>
              </a:defRPr>
            </a:lvl6pPr>
            <a:lvl7pPr lvl="6">
              <a:spcBef>
                <a:spcPts val="0"/>
              </a:spcBef>
              <a:spcAft>
                <a:spcPts val="0"/>
              </a:spcAft>
              <a:buClr>
                <a:schemeClr val="dk1"/>
              </a:buClr>
              <a:buSzPts val="4500"/>
              <a:buNone/>
              <a:defRPr sz="4500">
                <a:solidFill>
                  <a:schemeClr val="dk1"/>
                </a:solidFill>
              </a:defRPr>
            </a:lvl7pPr>
            <a:lvl8pPr lvl="7">
              <a:spcBef>
                <a:spcPts val="0"/>
              </a:spcBef>
              <a:spcAft>
                <a:spcPts val="0"/>
              </a:spcAft>
              <a:buClr>
                <a:schemeClr val="dk1"/>
              </a:buClr>
              <a:buSzPts val="4500"/>
              <a:buNone/>
              <a:defRPr sz="4500">
                <a:solidFill>
                  <a:schemeClr val="dk1"/>
                </a:solidFill>
              </a:defRPr>
            </a:lvl8pPr>
            <a:lvl9pPr lvl="8">
              <a:spcBef>
                <a:spcPts val="0"/>
              </a:spcBef>
              <a:spcAft>
                <a:spcPts val="0"/>
              </a:spcAft>
              <a:buClr>
                <a:schemeClr val="dk1"/>
              </a:buClr>
              <a:buSzPts val="4500"/>
              <a:buNone/>
              <a:defRPr sz="4500">
                <a:solidFill>
                  <a:schemeClr val="dk1"/>
                </a:solidFill>
              </a:defRPr>
            </a:lvl9pPr>
          </a:lstStyle>
          <a:p/>
        </p:txBody>
      </p:sp>
      <p:sp>
        <p:nvSpPr>
          <p:cNvPr id="11" name="Google Shape;11;p1"/>
          <p:cNvSpPr txBox="1"/>
          <p:nvPr>
            <p:ph idx="1" type="body"/>
          </p:nvPr>
        </p:nvSpPr>
        <p:spPr>
          <a:xfrm>
            <a:off x="498720" y="1843960"/>
            <a:ext cx="13632900" cy="5466300"/>
          </a:xfrm>
          <a:prstGeom prst="rect">
            <a:avLst/>
          </a:prstGeom>
          <a:noFill/>
          <a:ln>
            <a:noFill/>
          </a:ln>
        </p:spPr>
        <p:txBody>
          <a:bodyPr anchorCtr="0" anchor="t" bIns="146275" lIns="146275" spcFirstLastPara="1" rIns="146275" wrap="square" tIns="146275">
            <a:normAutofit/>
          </a:bodyPr>
          <a:lstStyle>
            <a:lvl1pPr indent="-412750" lvl="0" marL="457200">
              <a:lnSpc>
                <a:spcPct val="115000"/>
              </a:lnSpc>
              <a:spcBef>
                <a:spcPts val="0"/>
              </a:spcBef>
              <a:spcAft>
                <a:spcPts val="0"/>
              </a:spcAft>
              <a:buClr>
                <a:schemeClr val="dk2"/>
              </a:buClr>
              <a:buSzPts val="2900"/>
              <a:buChar char="●"/>
              <a:defRPr sz="2900">
                <a:solidFill>
                  <a:schemeClr val="dk2"/>
                </a:solidFill>
              </a:defRPr>
            </a:lvl1pPr>
            <a:lvl2pPr indent="-368300" lvl="1" marL="914400">
              <a:lnSpc>
                <a:spcPct val="115000"/>
              </a:lnSpc>
              <a:spcBef>
                <a:spcPts val="0"/>
              </a:spcBef>
              <a:spcAft>
                <a:spcPts val="0"/>
              </a:spcAft>
              <a:buClr>
                <a:schemeClr val="dk2"/>
              </a:buClr>
              <a:buSzPts val="2200"/>
              <a:buChar char="○"/>
              <a:defRPr sz="2200">
                <a:solidFill>
                  <a:schemeClr val="dk2"/>
                </a:solidFill>
              </a:defRPr>
            </a:lvl2pPr>
            <a:lvl3pPr indent="-368300" lvl="2" marL="1371600">
              <a:lnSpc>
                <a:spcPct val="115000"/>
              </a:lnSpc>
              <a:spcBef>
                <a:spcPts val="0"/>
              </a:spcBef>
              <a:spcAft>
                <a:spcPts val="0"/>
              </a:spcAft>
              <a:buClr>
                <a:schemeClr val="dk2"/>
              </a:buClr>
              <a:buSzPts val="2200"/>
              <a:buChar char="■"/>
              <a:defRPr sz="2200">
                <a:solidFill>
                  <a:schemeClr val="dk2"/>
                </a:solidFill>
              </a:defRPr>
            </a:lvl3pPr>
            <a:lvl4pPr indent="-368300" lvl="3" marL="1828800">
              <a:lnSpc>
                <a:spcPct val="115000"/>
              </a:lnSpc>
              <a:spcBef>
                <a:spcPts val="0"/>
              </a:spcBef>
              <a:spcAft>
                <a:spcPts val="0"/>
              </a:spcAft>
              <a:buClr>
                <a:schemeClr val="dk2"/>
              </a:buClr>
              <a:buSzPts val="2200"/>
              <a:buChar char="●"/>
              <a:defRPr sz="2200">
                <a:solidFill>
                  <a:schemeClr val="dk2"/>
                </a:solidFill>
              </a:defRPr>
            </a:lvl4pPr>
            <a:lvl5pPr indent="-368300" lvl="4" marL="2286000">
              <a:lnSpc>
                <a:spcPct val="115000"/>
              </a:lnSpc>
              <a:spcBef>
                <a:spcPts val="0"/>
              </a:spcBef>
              <a:spcAft>
                <a:spcPts val="0"/>
              </a:spcAft>
              <a:buClr>
                <a:schemeClr val="dk2"/>
              </a:buClr>
              <a:buSzPts val="2200"/>
              <a:buChar char="○"/>
              <a:defRPr sz="2200">
                <a:solidFill>
                  <a:schemeClr val="dk2"/>
                </a:solidFill>
              </a:defRPr>
            </a:lvl5pPr>
            <a:lvl6pPr indent="-368300" lvl="5" marL="2743200">
              <a:lnSpc>
                <a:spcPct val="115000"/>
              </a:lnSpc>
              <a:spcBef>
                <a:spcPts val="0"/>
              </a:spcBef>
              <a:spcAft>
                <a:spcPts val="0"/>
              </a:spcAft>
              <a:buClr>
                <a:schemeClr val="dk2"/>
              </a:buClr>
              <a:buSzPts val="2200"/>
              <a:buChar char="■"/>
              <a:defRPr sz="2200">
                <a:solidFill>
                  <a:schemeClr val="dk2"/>
                </a:solidFill>
              </a:defRPr>
            </a:lvl6pPr>
            <a:lvl7pPr indent="-368300" lvl="6" marL="3200400">
              <a:lnSpc>
                <a:spcPct val="115000"/>
              </a:lnSpc>
              <a:spcBef>
                <a:spcPts val="0"/>
              </a:spcBef>
              <a:spcAft>
                <a:spcPts val="0"/>
              </a:spcAft>
              <a:buClr>
                <a:schemeClr val="dk2"/>
              </a:buClr>
              <a:buSzPts val="2200"/>
              <a:buChar char="●"/>
              <a:defRPr sz="2200">
                <a:solidFill>
                  <a:schemeClr val="dk2"/>
                </a:solidFill>
              </a:defRPr>
            </a:lvl7pPr>
            <a:lvl8pPr indent="-368300" lvl="7" marL="3657600">
              <a:lnSpc>
                <a:spcPct val="115000"/>
              </a:lnSpc>
              <a:spcBef>
                <a:spcPts val="0"/>
              </a:spcBef>
              <a:spcAft>
                <a:spcPts val="0"/>
              </a:spcAft>
              <a:buClr>
                <a:schemeClr val="dk2"/>
              </a:buClr>
              <a:buSzPts val="2200"/>
              <a:buChar char="○"/>
              <a:defRPr sz="2200">
                <a:solidFill>
                  <a:schemeClr val="dk2"/>
                </a:solidFill>
              </a:defRPr>
            </a:lvl8pPr>
            <a:lvl9pPr indent="-368300" lvl="8" marL="4114800">
              <a:lnSpc>
                <a:spcPct val="115000"/>
              </a:lnSpc>
              <a:spcBef>
                <a:spcPts val="0"/>
              </a:spcBef>
              <a:spcAft>
                <a:spcPts val="0"/>
              </a:spcAft>
              <a:buClr>
                <a:schemeClr val="dk2"/>
              </a:buClr>
              <a:buSzPts val="2200"/>
              <a:buChar char="■"/>
              <a:defRPr sz="2200">
                <a:solidFill>
                  <a:schemeClr val="dk2"/>
                </a:solidFill>
              </a:defRPr>
            </a:lvl9pPr>
          </a:lstStyle>
          <a:p/>
        </p:txBody>
      </p:sp>
      <p:sp>
        <p:nvSpPr>
          <p:cNvPr id="12" name="Google Shape;12;p1"/>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preencoded.png" id="111" name="Google Shape;111;p26"/>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12" name="Google Shape;112;p26"/>
          <p:cNvSpPr/>
          <p:nvPr/>
        </p:nvSpPr>
        <p:spPr>
          <a:xfrm>
            <a:off x="793790" y="2082046"/>
            <a:ext cx="7556421" cy="2126337"/>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lang="en-US" sz="4450">
                <a:solidFill>
                  <a:srgbClr val="FFF8F5"/>
                </a:solidFill>
              </a:rPr>
              <a:t>Resume Screening Using Machine Learning</a:t>
            </a:r>
            <a:endParaRPr b="0" i="0" sz="4450" u="none" cap="none" strike="noStrike"/>
          </a:p>
        </p:txBody>
      </p:sp>
      <p:sp>
        <p:nvSpPr>
          <p:cNvPr id="113" name="Google Shape;113;p26"/>
          <p:cNvSpPr/>
          <p:nvPr/>
        </p:nvSpPr>
        <p:spPr>
          <a:xfrm>
            <a:off x="793790" y="4464854"/>
            <a:ext cx="7556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lang="en-US" sz="2750">
                <a:solidFill>
                  <a:srgbClr val="D3C9C5"/>
                </a:solidFill>
              </a:rPr>
              <a:t>Final Project Presentation</a:t>
            </a:r>
            <a:endParaRPr b="0" i="0" sz="2750" u="none" cap="none" strike="noStrike"/>
          </a:p>
        </p:txBody>
      </p:sp>
      <p:sp>
        <p:nvSpPr>
          <p:cNvPr id="114" name="Google Shape;114;p26"/>
          <p:cNvSpPr/>
          <p:nvPr/>
        </p:nvSpPr>
        <p:spPr>
          <a:xfrm>
            <a:off x="793790" y="5166598"/>
            <a:ext cx="75564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1" lang="en-US" sz="1750">
                <a:solidFill>
                  <a:srgbClr val="D3C9C5"/>
                </a:solidFill>
              </a:rPr>
              <a:t>Ahsan Habib</a:t>
            </a:r>
            <a:endParaRPr b="0" i="0" sz="1750" u="none" cap="none" strike="noStrike"/>
          </a:p>
        </p:txBody>
      </p:sp>
      <p:sp>
        <p:nvSpPr>
          <p:cNvPr id="115" name="Google Shape;115;p26"/>
          <p:cNvSpPr/>
          <p:nvPr/>
        </p:nvSpPr>
        <p:spPr>
          <a:xfrm>
            <a:off x="793790" y="5784652"/>
            <a:ext cx="75564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1" i="0" lang="en-US" sz="1750" u="none" cap="none" strike="noStrike">
                <a:solidFill>
                  <a:srgbClr val="D3C9C5"/>
                </a:solidFill>
                <a:latin typeface="Arial"/>
                <a:ea typeface="Arial"/>
                <a:cs typeface="Arial"/>
                <a:sym typeface="Arial"/>
              </a:rPr>
              <a:t>Date: 07 May</a:t>
            </a:r>
            <a:r>
              <a:rPr b="1" lang="en-US" sz="1750">
                <a:solidFill>
                  <a:srgbClr val="D3C9C5"/>
                </a:solidFill>
              </a:rPr>
              <a:t>, 2025</a:t>
            </a:r>
            <a:endParaRPr b="0" i="0" sz="175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p:nvPr/>
        </p:nvSpPr>
        <p:spPr>
          <a:xfrm>
            <a:off x="793790" y="1281113"/>
            <a:ext cx="929449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i="0" lang="en-US" sz="4450" u="none" cap="none" strike="noStrike">
                <a:solidFill>
                  <a:srgbClr val="FFF8F5"/>
                </a:solidFill>
                <a:latin typeface="Arial"/>
                <a:ea typeface="Arial"/>
                <a:cs typeface="Arial"/>
                <a:sym typeface="Arial"/>
              </a:rPr>
              <a:t>Problem Statement &amp; Objectives</a:t>
            </a:r>
            <a:endParaRPr b="0" i="0" sz="4450" u="none" cap="none" strike="noStrike"/>
          </a:p>
        </p:txBody>
      </p:sp>
      <p:sp>
        <p:nvSpPr>
          <p:cNvPr id="122" name="Google Shape;122;p27"/>
          <p:cNvSpPr/>
          <p:nvPr/>
        </p:nvSpPr>
        <p:spPr>
          <a:xfrm>
            <a:off x="793790" y="244352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chemeClr val="lt1"/>
                </a:solidFill>
                <a:latin typeface="Arial"/>
                <a:ea typeface="Arial"/>
                <a:cs typeface="Arial"/>
                <a:sym typeface="Arial"/>
              </a:rPr>
              <a:t>Manual screening risks unconscious bias affecting fairness.</a:t>
            </a:r>
            <a:endParaRPr b="0" i="0" sz="1750" u="none" cap="none" strike="noStrike">
              <a:solidFill>
                <a:schemeClr val="lt1"/>
              </a:solidFill>
            </a:endParaRPr>
          </a:p>
        </p:txBody>
      </p:sp>
      <p:sp>
        <p:nvSpPr>
          <p:cNvPr id="123" name="Google Shape;123;p27"/>
          <p:cNvSpPr/>
          <p:nvPr/>
        </p:nvSpPr>
        <p:spPr>
          <a:xfrm>
            <a:off x="793790" y="3061573"/>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chemeClr val="lt1"/>
                </a:solidFill>
                <a:latin typeface="Arial"/>
                <a:ea typeface="Arial"/>
                <a:cs typeface="Arial"/>
                <a:sym typeface="Arial"/>
              </a:rPr>
              <a:t>HR spends 23 hours weekly on resume screening (SHRM, 2023).</a:t>
            </a:r>
            <a:endParaRPr b="0" i="0" sz="1750" u="none" cap="none" strike="noStrike">
              <a:solidFill>
                <a:schemeClr val="lt1"/>
              </a:solidFill>
            </a:endParaRPr>
          </a:p>
        </p:txBody>
      </p:sp>
      <p:sp>
        <p:nvSpPr>
          <p:cNvPr id="124" name="Google Shape;124;p27"/>
          <p:cNvSpPr/>
          <p:nvPr/>
        </p:nvSpPr>
        <p:spPr>
          <a:xfrm>
            <a:off x="793790" y="3679627"/>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chemeClr val="lt1"/>
                </a:solidFill>
                <a:latin typeface="Arial"/>
                <a:ea typeface="Arial"/>
                <a:cs typeface="Arial"/>
                <a:sym typeface="Arial"/>
              </a:rPr>
              <a:t>Poor candidate fit leads to high employee turnover.</a:t>
            </a:r>
            <a:endParaRPr b="0" i="0" sz="1750" u="none" cap="none" strike="noStrike">
              <a:solidFill>
                <a:schemeClr val="lt1"/>
              </a:solidFill>
            </a:endParaRPr>
          </a:p>
        </p:txBody>
      </p:sp>
      <p:sp>
        <p:nvSpPr>
          <p:cNvPr id="125" name="Google Shape;125;p27"/>
          <p:cNvSpPr/>
          <p:nvPr/>
        </p:nvSpPr>
        <p:spPr>
          <a:xfrm>
            <a:off x="793790" y="429768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chemeClr val="lt1"/>
                </a:solidFill>
                <a:latin typeface="Arial"/>
                <a:ea typeface="Arial"/>
                <a:cs typeface="Arial"/>
                <a:sym typeface="Arial"/>
              </a:rPr>
              <a:t>Objectives: Increase fairness, accuracy, speed, and reduce costs.</a:t>
            </a:r>
            <a:endParaRPr b="0" i="0" sz="1750" u="none" cap="none" strike="noStrike">
              <a:solidFill>
                <a:schemeClr val="lt1"/>
              </a:solidFill>
            </a:endParaRPr>
          </a:p>
        </p:txBody>
      </p:sp>
      <p:sp>
        <p:nvSpPr>
          <p:cNvPr id="126" name="Google Shape;126;p27"/>
          <p:cNvSpPr/>
          <p:nvPr/>
        </p:nvSpPr>
        <p:spPr>
          <a:xfrm>
            <a:off x="793790" y="4915733"/>
            <a:ext cx="4196358" cy="2032754"/>
          </a:xfrm>
          <a:prstGeom prst="roundRect">
            <a:avLst>
              <a:gd fmla="val 1674" name="adj"/>
            </a:avLst>
          </a:prstGeom>
          <a:solidFill>
            <a:srgbClr val="5F51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1020604" y="514254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3C9C5"/>
              </a:buClr>
              <a:buSzPts val="2200"/>
              <a:buFont typeface="Arial"/>
              <a:buNone/>
            </a:pPr>
            <a:r>
              <a:rPr b="1" i="0" lang="en-US" sz="2200" u="none" cap="none" strike="noStrike">
                <a:solidFill>
                  <a:srgbClr val="D3C9C5"/>
                </a:solidFill>
                <a:latin typeface="Arial"/>
                <a:ea typeface="Arial"/>
                <a:cs typeface="Arial"/>
                <a:sym typeface="Arial"/>
              </a:rPr>
              <a:t>Bias in Screening</a:t>
            </a:r>
            <a:endParaRPr b="0" i="0" sz="2200" u="none" cap="none" strike="noStrike"/>
          </a:p>
        </p:txBody>
      </p:sp>
      <p:sp>
        <p:nvSpPr>
          <p:cNvPr id="128" name="Google Shape;128;p27"/>
          <p:cNvSpPr/>
          <p:nvPr/>
        </p:nvSpPr>
        <p:spPr>
          <a:xfrm>
            <a:off x="1020604" y="5632966"/>
            <a:ext cx="374273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rgbClr val="D3C9C5"/>
                </a:solidFill>
                <a:latin typeface="Arial"/>
                <a:ea typeface="Arial"/>
                <a:cs typeface="Arial"/>
                <a:sym typeface="Arial"/>
              </a:rPr>
              <a:t>Human judgment can unintentionally favor certain groups.</a:t>
            </a:r>
            <a:endParaRPr b="0" i="0" sz="1750" u="none" cap="none" strike="noStrike"/>
          </a:p>
        </p:txBody>
      </p:sp>
      <p:sp>
        <p:nvSpPr>
          <p:cNvPr id="129" name="Google Shape;129;p27"/>
          <p:cNvSpPr/>
          <p:nvPr/>
        </p:nvSpPr>
        <p:spPr>
          <a:xfrm>
            <a:off x="5216962" y="4915733"/>
            <a:ext cx="4196358" cy="2032754"/>
          </a:xfrm>
          <a:prstGeom prst="roundRect">
            <a:avLst>
              <a:gd fmla="val 1674" name="adj"/>
            </a:avLst>
          </a:prstGeom>
          <a:solidFill>
            <a:srgbClr val="5F51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a:off x="5443776" y="514254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3C9C5"/>
              </a:buClr>
              <a:buSzPts val="2200"/>
              <a:buFont typeface="Arial"/>
              <a:buNone/>
            </a:pPr>
            <a:r>
              <a:rPr b="1" i="0" lang="en-US" sz="2200" u="none" cap="none" strike="noStrike">
                <a:solidFill>
                  <a:srgbClr val="D3C9C5"/>
                </a:solidFill>
                <a:latin typeface="Arial"/>
                <a:ea typeface="Arial"/>
                <a:cs typeface="Arial"/>
                <a:sym typeface="Arial"/>
              </a:rPr>
              <a:t>Time Inefficiency</a:t>
            </a:r>
            <a:endParaRPr b="0" i="0" sz="2200" u="none" cap="none" strike="noStrike"/>
          </a:p>
        </p:txBody>
      </p:sp>
      <p:sp>
        <p:nvSpPr>
          <p:cNvPr id="131" name="Google Shape;131;p27"/>
          <p:cNvSpPr/>
          <p:nvPr/>
        </p:nvSpPr>
        <p:spPr>
          <a:xfrm>
            <a:off x="5443776" y="5632966"/>
            <a:ext cx="374273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rgbClr val="D3C9C5"/>
                </a:solidFill>
                <a:latin typeface="Arial"/>
                <a:ea typeface="Arial"/>
                <a:cs typeface="Arial"/>
                <a:sym typeface="Arial"/>
              </a:rPr>
              <a:t>Manual processes slow down recruitment cycles and waste effort.</a:t>
            </a:r>
            <a:endParaRPr b="0" i="0" sz="1750" u="none" cap="none" strike="noStrike"/>
          </a:p>
        </p:txBody>
      </p:sp>
      <p:sp>
        <p:nvSpPr>
          <p:cNvPr id="132" name="Google Shape;132;p27"/>
          <p:cNvSpPr/>
          <p:nvPr/>
        </p:nvSpPr>
        <p:spPr>
          <a:xfrm>
            <a:off x="9640133" y="4915733"/>
            <a:ext cx="4196358" cy="2032754"/>
          </a:xfrm>
          <a:prstGeom prst="roundRect">
            <a:avLst>
              <a:gd fmla="val 1674" name="adj"/>
            </a:avLst>
          </a:prstGeom>
          <a:solidFill>
            <a:srgbClr val="5F51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9866948" y="514254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3C9C5"/>
              </a:buClr>
              <a:buSzPts val="2200"/>
              <a:buFont typeface="Arial"/>
              <a:buNone/>
            </a:pPr>
            <a:r>
              <a:rPr b="1" i="0" lang="en-US" sz="2200" u="none" cap="none" strike="noStrike">
                <a:solidFill>
                  <a:srgbClr val="D3C9C5"/>
                </a:solidFill>
                <a:latin typeface="Arial"/>
                <a:ea typeface="Arial"/>
                <a:cs typeface="Arial"/>
                <a:sym typeface="Arial"/>
              </a:rPr>
              <a:t>Turnover Impact</a:t>
            </a:r>
            <a:endParaRPr b="0" i="0" sz="2200" u="none" cap="none" strike="noStrike"/>
          </a:p>
        </p:txBody>
      </p:sp>
      <p:sp>
        <p:nvSpPr>
          <p:cNvPr id="134" name="Google Shape;134;p27"/>
          <p:cNvSpPr/>
          <p:nvPr/>
        </p:nvSpPr>
        <p:spPr>
          <a:xfrm>
            <a:off x="9866948" y="5632966"/>
            <a:ext cx="3742730"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3C9C5"/>
              </a:buClr>
              <a:buSzPts val="1750"/>
              <a:buFont typeface="Arial"/>
              <a:buNone/>
            </a:pPr>
            <a:r>
              <a:rPr b="0" i="0" lang="en-US" sz="1750" u="none" cap="none" strike="noStrike">
                <a:solidFill>
                  <a:srgbClr val="D3C9C5"/>
                </a:solidFill>
                <a:latin typeface="Arial"/>
                <a:ea typeface="Arial"/>
                <a:cs typeface="Arial"/>
                <a:sym typeface="Arial"/>
              </a:rPr>
              <a:t>Unfit hires cause disruptions and increased costs for companies.</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p:nvPr/>
        </p:nvSpPr>
        <p:spPr>
          <a:xfrm>
            <a:off x="793790" y="738056"/>
            <a:ext cx="130428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lang="en-US" sz="4450">
                <a:solidFill>
                  <a:srgbClr val="FFF8F5"/>
                </a:solidFill>
              </a:rPr>
              <a:t>Dataset and Report Summary</a:t>
            </a:r>
            <a:endParaRPr b="0" i="0" sz="4450" u="none" cap="none" strike="noStrike"/>
          </a:p>
        </p:txBody>
      </p:sp>
      <p:sp>
        <p:nvSpPr>
          <p:cNvPr id="141" name="Google Shape;141;p28"/>
          <p:cNvSpPr/>
          <p:nvPr/>
        </p:nvSpPr>
        <p:spPr>
          <a:xfrm>
            <a:off x="793790" y="1800231"/>
            <a:ext cx="13042800" cy="3630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100"/>
              <a:buFont typeface="Arial"/>
              <a:buNone/>
            </a:pPr>
            <a:r>
              <a:rPr lang="en-US" sz="2100">
                <a:solidFill>
                  <a:schemeClr val="lt1"/>
                </a:solidFill>
                <a:latin typeface="Times New Roman"/>
                <a:ea typeface="Times New Roman"/>
                <a:cs typeface="Times New Roman"/>
                <a:sym typeface="Times New Roman"/>
              </a:rPr>
              <a:t>On the left side we can see Horizontal bar chart, which shows the Frequency of Job Categories, On the Right we can see have create a histogram with Kernel density Estimate (to smoothen Distribution Curve) using Seaborn, which reveals skewness, central tendency and outliers. </a:t>
            </a:r>
            <a:endParaRPr i="0" sz="2650" u="none" cap="none" strike="noStrike">
              <a:solidFill>
                <a:schemeClr val="lt1"/>
              </a:solidFill>
              <a:latin typeface="Times New Roman"/>
              <a:ea typeface="Times New Roman"/>
              <a:cs typeface="Times New Roman"/>
              <a:sym typeface="Times New Roman"/>
            </a:endParaRPr>
          </a:p>
        </p:txBody>
      </p:sp>
      <p:pic>
        <p:nvPicPr>
          <p:cNvPr id="142" name="Google Shape;142;p28"/>
          <p:cNvPicPr preferRelativeResize="0"/>
          <p:nvPr/>
        </p:nvPicPr>
        <p:blipFill>
          <a:blip r:embed="rId3">
            <a:alphaModFix/>
          </a:blip>
          <a:stretch>
            <a:fillRect/>
          </a:stretch>
        </p:blipFill>
        <p:spPr>
          <a:xfrm>
            <a:off x="416400" y="3373475"/>
            <a:ext cx="13820350" cy="436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p:nvPr/>
        </p:nvSpPr>
        <p:spPr>
          <a:xfrm>
            <a:off x="793790" y="814256"/>
            <a:ext cx="130428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lang="en-US" sz="4450">
                <a:solidFill>
                  <a:srgbClr val="FFF8F5"/>
                </a:solidFill>
              </a:rPr>
              <a:t>Dataset and Report Summary</a:t>
            </a:r>
            <a:endParaRPr b="0" i="0" sz="4450" u="none" cap="none" strike="noStrike"/>
          </a:p>
        </p:txBody>
      </p:sp>
      <p:sp>
        <p:nvSpPr>
          <p:cNvPr id="149" name="Google Shape;149;p29"/>
          <p:cNvSpPr txBox="1"/>
          <p:nvPr/>
        </p:nvSpPr>
        <p:spPr>
          <a:xfrm>
            <a:off x="957800" y="1831900"/>
            <a:ext cx="13042800" cy="2287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900">
                <a:solidFill>
                  <a:schemeClr val="lt1"/>
                </a:solidFill>
                <a:latin typeface="Times New Roman"/>
                <a:ea typeface="Times New Roman"/>
                <a:cs typeface="Times New Roman"/>
                <a:sym typeface="Times New Roman"/>
              </a:rPr>
              <a:t>We have also added a box plot and a missing value bar plot, by using Seaborn, to help visualize the dataset better, The Box plot on the left side, helps to detect the median, outliers and quartiles of the length of Long-texts. The graph on the right shows us the frequency distribution of Missing values, which Helps us to Understand the missing Columns across all variables.</a:t>
            </a:r>
            <a:endParaRPr sz="3600">
              <a:solidFill>
                <a:schemeClr val="lt1"/>
              </a:solidFill>
              <a:latin typeface="Times New Roman"/>
              <a:ea typeface="Times New Roman"/>
              <a:cs typeface="Times New Roman"/>
              <a:sym typeface="Times New Roman"/>
            </a:endParaRPr>
          </a:p>
        </p:txBody>
      </p:sp>
      <p:pic>
        <p:nvPicPr>
          <p:cNvPr id="150" name="Google Shape;150;p29"/>
          <p:cNvPicPr preferRelativeResize="0"/>
          <p:nvPr/>
        </p:nvPicPr>
        <p:blipFill>
          <a:blip r:embed="rId3">
            <a:alphaModFix/>
          </a:blip>
          <a:stretch>
            <a:fillRect/>
          </a:stretch>
        </p:blipFill>
        <p:spPr>
          <a:xfrm>
            <a:off x="788913" y="3502100"/>
            <a:ext cx="13380583" cy="39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p:nvPr/>
        </p:nvSpPr>
        <p:spPr>
          <a:xfrm>
            <a:off x="793790" y="814256"/>
            <a:ext cx="130428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lang="en-US" sz="4450">
                <a:solidFill>
                  <a:srgbClr val="FFF8F5"/>
                </a:solidFill>
              </a:rPr>
              <a:t>Dataset and Resport Summary</a:t>
            </a:r>
            <a:endParaRPr b="0" i="0" sz="4450" u="none" cap="none" strike="noStrike"/>
          </a:p>
        </p:txBody>
      </p:sp>
      <p:pic>
        <p:nvPicPr>
          <p:cNvPr id="157" name="Google Shape;157;p30"/>
          <p:cNvPicPr preferRelativeResize="0"/>
          <p:nvPr/>
        </p:nvPicPr>
        <p:blipFill rotWithShape="1">
          <a:blip r:embed="rId3">
            <a:alphaModFix/>
          </a:blip>
          <a:srcRect b="30814" l="10095" r="23397" t="0"/>
          <a:stretch/>
        </p:blipFill>
        <p:spPr>
          <a:xfrm>
            <a:off x="2160986" y="1909900"/>
            <a:ext cx="10122975" cy="556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p:nvPr/>
        </p:nvSpPr>
        <p:spPr>
          <a:xfrm>
            <a:off x="632936" y="497324"/>
            <a:ext cx="10421400" cy="565200"/>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FFF8F5"/>
              </a:buClr>
              <a:buSzPts val="3550"/>
              <a:buFont typeface="Arial"/>
              <a:buNone/>
            </a:pPr>
            <a:r>
              <a:rPr b="1" lang="en-US" sz="3550">
                <a:solidFill>
                  <a:srgbClr val="FFF8F5"/>
                </a:solidFill>
              </a:rPr>
              <a:t>Methodology</a:t>
            </a:r>
            <a:endParaRPr b="0" i="0" sz="3550" u="none" cap="none" strike="noStrike"/>
          </a:p>
        </p:txBody>
      </p:sp>
      <p:pic>
        <p:nvPicPr>
          <p:cNvPr descr="preencoded.png" id="164" name="Google Shape;164;p31"/>
          <p:cNvPicPr preferRelativeResize="0"/>
          <p:nvPr/>
        </p:nvPicPr>
        <p:blipFill rotWithShape="1">
          <a:blip r:embed="rId3">
            <a:alphaModFix/>
          </a:blip>
          <a:srcRect b="0" l="0" r="0" t="0"/>
          <a:stretch/>
        </p:blipFill>
        <p:spPr>
          <a:xfrm>
            <a:off x="632936" y="1414265"/>
            <a:ext cx="904280" cy="1085136"/>
          </a:xfrm>
          <a:prstGeom prst="rect">
            <a:avLst/>
          </a:prstGeom>
          <a:noFill/>
          <a:ln>
            <a:noFill/>
          </a:ln>
        </p:spPr>
      </p:pic>
      <p:sp>
        <p:nvSpPr>
          <p:cNvPr id="165" name="Google Shape;165;p31"/>
          <p:cNvSpPr/>
          <p:nvPr/>
        </p:nvSpPr>
        <p:spPr>
          <a:xfrm>
            <a:off x="1808454" y="1595125"/>
            <a:ext cx="3110700" cy="282600"/>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D3C9C5"/>
              </a:buClr>
              <a:buSzPts val="1750"/>
              <a:buFont typeface="Arial"/>
              <a:buNone/>
            </a:pPr>
            <a:r>
              <a:rPr b="1" lang="en-US" sz="2950">
                <a:solidFill>
                  <a:srgbClr val="D3C9C5"/>
                </a:solidFill>
              </a:rPr>
              <a:t>Data Collection</a:t>
            </a:r>
            <a:endParaRPr b="0" i="0" sz="2950" u="none" cap="none" strike="noStrike"/>
          </a:p>
        </p:txBody>
      </p:sp>
      <p:pic>
        <p:nvPicPr>
          <p:cNvPr descr="preencoded.png" id="166" name="Google Shape;166;p31"/>
          <p:cNvPicPr preferRelativeResize="0"/>
          <p:nvPr/>
        </p:nvPicPr>
        <p:blipFill rotWithShape="1">
          <a:blip r:embed="rId4">
            <a:alphaModFix/>
          </a:blip>
          <a:srcRect b="0" l="0" r="0" t="0"/>
          <a:stretch/>
        </p:blipFill>
        <p:spPr>
          <a:xfrm>
            <a:off x="632936" y="2499401"/>
            <a:ext cx="904280" cy="1085136"/>
          </a:xfrm>
          <a:prstGeom prst="rect">
            <a:avLst/>
          </a:prstGeom>
          <a:noFill/>
          <a:ln>
            <a:noFill/>
          </a:ln>
        </p:spPr>
      </p:pic>
      <p:sp>
        <p:nvSpPr>
          <p:cNvPr id="167" name="Google Shape;167;p31"/>
          <p:cNvSpPr/>
          <p:nvPr/>
        </p:nvSpPr>
        <p:spPr>
          <a:xfrm>
            <a:off x="1808457" y="2680250"/>
            <a:ext cx="4213800" cy="282600"/>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D3C9C5"/>
              </a:buClr>
              <a:buSzPts val="1750"/>
              <a:buFont typeface="Arial"/>
              <a:buNone/>
            </a:pPr>
            <a:r>
              <a:rPr b="1" lang="en-US" sz="3250">
                <a:solidFill>
                  <a:srgbClr val="D3C9C5"/>
                </a:solidFill>
              </a:rPr>
              <a:t>Data Cleaning</a:t>
            </a:r>
            <a:endParaRPr b="0" i="0" sz="3250" u="none" cap="none" strike="noStrike"/>
          </a:p>
        </p:txBody>
      </p:sp>
      <p:pic>
        <p:nvPicPr>
          <p:cNvPr descr="preencoded.png" id="168" name="Google Shape;168;p31"/>
          <p:cNvPicPr preferRelativeResize="0"/>
          <p:nvPr/>
        </p:nvPicPr>
        <p:blipFill rotWithShape="1">
          <a:blip r:embed="rId5">
            <a:alphaModFix/>
          </a:blip>
          <a:srcRect b="0" l="0" r="0" t="0"/>
          <a:stretch/>
        </p:blipFill>
        <p:spPr>
          <a:xfrm>
            <a:off x="632936" y="3584536"/>
            <a:ext cx="904280" cy="1085136"/>
          </a:xfrm>
          <a:prstGeom prst="rect">
            <a:avLst/>
          </a:prstGeom>
          <a:noFill/>
          <a:ln>
            <a:noFill/>
          </a:ln>
        </p:spPr>
      </p:pic>
      <p:sp>
        <p:nvSpPr>
          <p:cNvPr id="169" name="Google Shape;169;p31"/>
          <p:cNvSpPr/>
          <p:nvPr/>
        </p:nvSpPr>
        <p:spPr>
          <a:xfrm>
            <a:off x="1808458" y="3765400"/>
            <a:ext cx="4213800" cy="282600"/>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D3C9C5"/>
              </a:buClr>
              <a:buSzPts val="1750"/>
              <a:buFont typeface="Arial"/>
              <a:buNone/>
            </a:pPr>
            <a:r>
              <a:rPr b="1" lang="en-US" sz="2950">
                <a:solidFill>
                  <a:srgbClr val="D3C9C5"/>
                </a:solidFill>
              </a:rPr>
              <a:t>TF- IDF Vectorization</a:t>
            </a:r>
            <a:endParaRPr b="0" i="0" sz="4150" u="none" cap="none" strike="noStrike"/>
          </a:p>
        </p:txBody>
      </p:sp>
      <p:pic>
        <p:nvPicPr>
          <p:cNvPr descr="preencoded.png" id="170" name="Google Shape;170;p31"/>
          <p:cNvPicPr preferRelativeResize="0"/>
          <p:nvPr/>
        </p:nvPicPr>
        <p:blipFill rotWithShape="1">
          <a:blip r:embed="rId6">
            <a:alphaModFix/>
          </a:blip>
          <a:srcRect b="0" l="0" r="0" t="0"/>
          <a:stretch/>
        </p:blipFill>
        <p:spPr>
          <a:xfrm>
            <a:off x="632936" y="4669672"/>
            <a:ext cx="904280" cy="1085136"/>
          </a:xfrm>
          <a:prstGeom prst="rect">
            <a:avLst/>
          </a:prstGeom>
          <a:noFill/>
          <a:ln>
            <a:noFill/>
          </a:ln>
        </p:spPr>
      </p:pic>
      <p:sp>
        <p:nvSpPr>
          <p:cNvPr id="171" name="Google Shape;171;p31"/>
          <p:cNvSpPr/>
          <p:nvPr/>
        </p:nvSpPr>
        <p:spPr>
          <a:xfrm>
            <a:off x="1808462" y="4934212"/>
            <a:ext cx="4979700" cy="282600"/>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D3C9C5"/>
              </a:buClr>
              <a:buSzPts val="1750"/>
              <a:buFont typeface="Arial"/>
              <a:buNone/>
            </a:pPr>
            <a:r>
              <a:rPr b="1" lang="en-US" sz="2950">
                <a:solidFill>
                  <a:srgbClr val="D3C9C5"/>
                </a:solidFill>
              </a:rPr>
              <a:t>Ensemble</a:t>
            </a:r>
            <a:r>
              <a:rPr b="1" lang="en-US" sz="2950">
                <a:solidFill>
                  <a:srgbClr val="D3C9C5"/>
                </a:solidFill>
              </a:rPr>
              <a:t> Learning</a:t>
            </a:r>
            <a:endParaRPr b="0" i="0" sz="2950" u="none" cap="none" strike="noStrike"/>
          </a:p>
        </p:txBody>
      </p:sp>
      <p:pic>
        <p:nvPicPr>
          <p:cNvPr descr="preencoded.png" id="172" name="Google Shape;172;p31"/>
          <p:cNvPicPr preferRelativeResize="0"/>
          <p:nvPr/>
        </p:nvPicPr>
        <p:blipFill rotWithShape="1">
          <a:blip r:embed="rId6">
            <a:alphaModFix/>
          </a:blip>
          <a:srcRect b="0" l="0" r="0" t="0"/>
          <a:stretch/>
        </p:blipFill>
        <p:spPr>
          <a:xfrm>
            <a:off x="673748" y="5943374"/>
            <a:ext cx="904280" cy="1085136"/>
          </a:xfrm>
          <a:prstGeom prst="rect">
            <a:avLst/>
          </a:prstGeom>
          <a:noFill/>
          <a:ln>
            <a:noFill/>
          </a:ln>
        </p:spPr>
      </p:pic>
      <p:sp>
        <p:nvSpPr>
          <p:cNvPr id="173" name="Google Shape;173;p31"/>
          <p:cNvSpPr/>
          <p:nvPr/>
        </p:nvSpPr>
        <p:spPr>
          <a:xfrm>
            <a:off x="1877151" y="6258300"/>
            <a:ext cx="4213800" cy="282600"/>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D3C9C5"/>
              </a:buClr>
              <a:buSzPts val="1750"/>
              <a:buFont typeface="Arial"/>
              <a:buNone/>
            </a:pPr>
            <a:r>
              <a:rPr b="1" lang="en-US" sz="3150">
                <a:solidFill>
                  <a:srgbClr val="D3C9C5"/>
                </a:solidFill>
              </a:rPr>
              <a:t>Explainable AI</a:t>
            </a:r>
            <a:endParaRPr b="0" i="0" sz="3150" u="none" cap="none" strike="noStrike"/>
          </a:p>
        </p:txBody>
      </p:sp>
      <p:pic>
        <p:nvPicPr>
          <p:cNvPr id="174" name="Google Shape;174;p31" title="Diagram.drawio.png"/>
          <p:cNvPicPr preferRelativeResize="0"/>
          <p:nvPr/>
        </p:nvPicPr>
        <p:blipFill>
          <a:blip r:embed="rId7">
            <a:alphaModFix/>
          </a:blip>
          <a:stretch>
            <a:fillRect/>
          </a:stretch>
        </p:blipFill>
        <p:spPr>
          <a:xfrm>
            <a:off x="6293487" y="1877724"/>
            <a:ext cx="7537437" cy="52719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nvSpPr>
        <p:spPr>
          <a:xfrm>
            <a:off x="1069375" y="139750"/>
            <a:ext cx="12442200" cy="12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chemeClr val="lt1"/>
                </a:solidFill>
                <a:latin typeface="Times New Roman"/>
                <a:ea typeface="Times New Roman"/>
                <a:cs typeface="Times New Roman"/>
                <a:sym typeface="Times New Roman"/>
              </a:rPr>
              <a:t>Accuracy and Confusion Matrix Based on Random Forest Classifier</a:t>
            </a:r>
            <a:endParaRPr sz="4200">
              <a:solidFill>
                <a:schemeClr val="lt1"/>
              </a:solidFill>
              <a:latin typeface="Times New Roman"/>
              <a:ea typeface="Times New Roman"/>
              <a:cs typeface="Times New Roman"/>
              <a:sym typeface="Times New Roman"/>
            </a:endParaRPr>
          </a:p>
        </p:txBody>
      </p:sp>
      <p:pic>
        <p:nvPicPr>
          <p:cNvPr id="181" name="Google Shape;181;p32"/>
          <p:cNvPicPr preferRelativeResize="0"/>
          <p:nvPr/>
        </p:nvPicPr>
        <p:blipFill>
          <a:blip r:embed="rId3">
            <a:alphaModFix/>
          </a:blip>
          <a:stretch>
            <a:fillRect/>
          </a:stretch>
        </p:blipFill>
        <p:spPr>
          <a:xfrm>
            <a:off x="1212473" y="2501426"/>
            <a:ext cx="5776922" cy="5380499"/>
          </a:xfrm>
          <a:prstGeom prst="rect">
            <a:avLst/>
          </a:prstGeom>
          <a:noFill/>
          <a:ln>
            <a:noFill/>
          </a:ln>
        </p:spPr>
      </p:pic>
      <p:pic>
        <p:nvPicPr>
          <p:cNvPr id="182" name="Google Shape;182;p32" title="c.png"/>
          <p:cNvPicPr preferRelativeResize="0"/>
          <p:nvPr/>
        </p:nvPicPr>
        <p:blipFill>
          <a:blip r:embed="rId4">
            <a:alphaModFix/>
          </a:blip>
          <a:stretch>
            <a:fillRect/>
          </a:stretch>
        </p:blipFill>
        <p:spPr>
          <a:xfrm>
            <a:off x="7424217" y="2501426"/>
            <a:ext cx="6366181" cy="5380499"/>
          </a:xfrm>
          <a:prstGeom prst="rect">
            <a:avLst/>
          </a:prstGeom>
          <a:noFill/>
          <a:ln>
            <a:noFill/>
          </a:ln>
        </p:spPr>
      </p:pic>
      <p:sp>
        <p:nvSpPr>
          <p:cNvPr id="183" name="Google Shape;183;p32"/>
          <p:cNvSpPr txBox="1"/>
          <p:nvPr/>
        </p:nvSpPr>
        <p:spPr>
          <a:xfrm>
            <a:off x="1125169" y="1595798"/>
            <a:ext cx="13576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1"/>
                </a:solidFill>
                <a:latin typeface="Times New Roman"/>
                <a:ea typeface="Times New Roman"/>
                <a:cs typeface="Times New Roman"/>
                <a:sym typeface="Times New Roman"/>
              </a:rPr>
              <a:t>Model : By using Random Forest Classifier</a:t>
            </a:r>
            <a:endParaRPr sz="29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p:nvPr/>
        </p:nvSpPr>
        <p:spPr>
          <a:xfrm>
            <a:off x="793790" y="646154"/>
            <a:ext cx="112881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FF8F5"/>
              </a:buClr>
              <a:buSzPts val="4450"/>
              <a:buFont typeface="Arial"/>
              <a:buNone/>
            </a:pPr>
            <a:r>
              <a:rPr b="1" i="0" lang="en-US" sz="4450" u="none" cap="none" strike="noStrike">
                <a:solidFill>
                  <a:srgbClr val="FFF8F5"/>
                </a:solidFill>
                <a:latin typeface="Arial"/>
                <a:ea typeface="Arial"/>
                <a:cs typeface="Arial"/>
                <a:sym typeface="Arial"/>
              </a:rPr>
              <a:t>Future</a:t>
            </a:r>
            <a:r>
              <a:rPr b="1" lang="en-US" sz="4450">
                <a:solidFill>
                  <a:srgbClr val="FFF8F5"/>
                </a:solidFill>
              </a:rPr>
              <a:t> work</a:t>
            </a:r>
            <a:endParaRPr b="0" i="0" sz="4450" u="none" cap="none" strike="noStrike"/>
          </a:p>
        </p:txBody>
      </p:sp>
      <p:sp>
        <p:nvSpPr>
          <p:cNvPr id="190" name="Google Shape;190;p33"/>
          <p:cNvSpPr txBox="1"/>
          <p:nvPr/>
        </p:nvSpPr>
        <p:spPr>
          <a:xfrm>
            <a:off x="957806" y="1413444"/>
            <a:ext cx="12720900" cy="51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To enhance the model's accuracy and fairness, future work may involve several directions:</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lt1"/>
              </a:buClr>
              <a:buSzPts val="2400"/>
              <a:buChar char="●"/>
            </a:pPr>
            <a:r>
              <a:rPr b="1" lang="en-US" sz="2400">
                <a:solidFill>
                  <a:schemeClr val="lt1"/>
                </a:solidFill>
                <a:latin typeface="Times New Roman"/>
                <a:ea typeface="Times New Roman"/>
                <a:cs typeface="Times New Roman"/>
                <a:sym typeface="Times New Roman"/>
              </a:rPr>
              <a:t>Integrating Deep Learning</a:t>
            </a:r>
            <a:r>
              <a:rPr lang="en-US" sz="2400">
                <a:solidFill>
                  <a:schemeClr val="lt1"/>
                </a:solidFill>
                <a:latin typeface="Times New Roman"/>
                <a:ea typeface="Times New Roman"/>
                <a:cs typeface="Times New Roman"/>
                <a:sym typeface="Times New Roman"/>
              </a:rPr>
              <a:t>: Exploring the use of transformer-based models such as BERT or RoBERTa to capture contextual understanding of resume content.</a:t>
            </a:r>
            <a:br>
              <a:rPr lang="en-US" sz="2400">
                <a:solidFill>
                  <a:schemeClr val="lt1"/>
                </a:solidFill>
                <a:latin typeface="Times New Roman"/>
                <a:ea typeface="Times New Roman"/>
                <a:cs typeface="Times New Roman"/>
                <a:sym typeface="Times New Roman"/>
              </a:rPr>
            </a:b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Times New Roman"/>
                <a:ea typeface="Times New Roman"/>
                <a:cs typeface="Times New Roman"/>
                <a:sym typeface="Times New Roman"/>
              </a:rPr>
              <a:t>Bias Detection and Mitigation</a:t>
            </a:r>
            <a:r>
              <a:rPr lang="en-US" sz="2400">
                <a:solidFill>
                  <a:schemeClr val="lt1"/>
                </a:solidFill>
                <a:latin typeface="Times New Roman"/>
                <a:ea typeface="Times New Roman"/>
                <a:cs typeface="Times New Roman"/>
                <a:sym typeface="Times New Roman"/>
              </a:rPr>
              <a:t>: Implementing fairness-aware algorithms and conducting regular bias audits to ensure equity across different demographic groups.</a:t>
            </a:r>
            <a:br>
              <a:rPr lang="en-US" sz="2400">
                <a:solidFill>
                  <a:schemeClr val="lt1"/>
                </a:solidFill>
                <a:latin typeface="Times New Roman"/>
                <a:ea typeface="Times New Roman"/>
                <a:cs typeface="Times New Roman"/>
                <a:sym typeface="Times New Roman"/>
              </a:rPr>
            </a:b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Times New Roman"/>
                <a:ea typeface="Times New Roman"/>
                <a:cs typeface="Times New Roman"/>
                <a:sym typeface="Times New Roman"/>
              </a:rPr>
              <a:t>User Feedback Loop</a:t>
            </a:r>
            <a:r>
              <a:rPr lang="en-US" sz="2400">
                <a:solidFill>
                  <a:schemeClr val="lt1"/>
                </a:solidFill>
                <a:latin typeface="Times New Roman"/>
                <a:ea typeface="Times New Roman"/>
                <a:cs typeface="Times New Roman"/>
                <a:sym typeface="Times New Roman"/>
              </a:rPr>
              <a:t>: Including recruiter feedback in the learning pipeline to continuously refine model predictions based on human evaluation.</a:t>
            </a:r>
            <a:br>
              <a:rPr lang="en-US" sz="2400">
                <a:solidFill>
                  <a:schemeClr val="lt1"/>
                </a:solidFill>
                <a:latin typeface="Times New Roman"/>
                <a:ea typeface="Times New Roman"/>
                <a:cs typeface="Times New Roman"/>
                <a:sym typeface="Times New Roman"/>
              </a:rPr>
            </a:b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Times New Roman"/>
                <a:ea typeface="Times New Roman"/>
                <a:cs typeface="Times New Roman"/>
                <a:sym typeface="Times New Roman"/>
              </a:rPr>
              <a:t>Multi-label Classification</a:t>
            </a:r>
            <a:r>
              <a:rPr lang="en-US" sz="2400">
                <a:solidFill>
                  <a:schemeClr val="lt1"/>
                </a:solidFill>
                <a:latin typeface="Times New Roman"/>
                <a:ea typeface="Times New Roman"/>
                <a:cs typeface="Times New Roman"/>
                <a:sym typeface="Times New Roman"/>
              </a:rPr>
              <a:t>: Extending the task to predict multiple suitability categories (e.g., job fit, cultural fit) rather than a binary outcome.</a:t>
            </a:r>
            <a:br>
              <a:rPr lang="en-US" sz="2400">
                <a:solidFill>
                  <a:schemeClr val="lt1"/>
                </a:solidFill>
                <a:latin typeface="Times New Roman"/>
                <a:ea typeface="Times New Roman"/>
                <a:cs typeface="Times New Roman"/>
                <a:sym typeface="Times New Roman"/>
              </a:rPr>
            </a:b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Times New Roman"/>
                <a:ea typeface="Times New Roman"/>
                <a:cs typeface="Times New Roman"/>
                <a:sym typeface="Times New Roman"/>
              </a:rPr>
              <a:t>Deployment and Usability</a:t>
            </a:r>
            <a:r>
              <a:rPr lang="en-US" sz="2400">
                <a:solidFill>
                  <a:schemeClr val="lt1"/>
                </a:solidFill>
                <a:latin typeface="Times New Roman"/>
                <a:ea typeface="Times New Roman"/>
                <a:cs typeface="Times New Roman"/>
                <a:sym typeface="Times New Roman"/>
              </a:rPr>
              <a:t>: Developing an interactive dashboard or API that enables recruiters to upload and screen resumes with interpretable results.</a:t>
            </a:r>
            <a:br>
              <a:rPr lang="en-US" sz="2400">
                <a:solidFill>
                  <a:schemeClr val="lt1"/>
                </a:solidFill>
                <a:latin typeface="Times New Roman"/>
                <a:ea typeface="Times New Roman"/>
                <a:cs typeface="Times New Roman"/>
                <a:sym typeface="Times New Roman"/>
              </a:rPr>
            </a:br>
            <a:endParaRPr sz="42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nvSpPr>
        <p:spPr>
          <a:xfrm>
            <a:off x="2631613" y="3310431"/>
            <a:ext cx="10600800" cy="18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200">
                <a:solidFill>
                  <a:schemeClr val="lt1"/>
                </a:solidFill>
                <a:latin typeface="Times New Roman"/>
                <a:ea typeface="Times New Roman"/>
                <a:cs typeface="Times New Roman"/>
                <a:sym typeface="Times New Roman"/>
              </a:rPr>
              <a:t>THANK YOU EVERYONE</a:t>
            </a:r>
            <a:endParaRPr sz="62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