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 id="2147483672" r:id="rId2"/>
    <p:sldMasterId id="2147483685" r:id="rId3"/>
  </p:sldMasterIdLst>
  <p:sldIdLst>
    <p:sldId id="256" r:id="rId4"/>
    <p:sldId id="287" r:id="rId5"/>
    <p:sldId id="288" r:id="rId6"/>
    <p:sldId id="289" r:id="rId7"/>
    <p:sldId id="290" r:id="rId8"/>
    <p:sldId id="257" r:id="rId9"/>
    <p:sldId id="258" r:id="rId10"/>
    <p:sldId id="259" r:id="rId11"/>
    <p:sldId id="286" r:id="rId12"/>
    <p:sldId id="262" r:id="rId13"/>
    <p:sldId id="263" r:id="rId14"/>
    <p:sldId id="291" r:id="rId15"/>
    <p:sldId id="292" r:id="rId16"/>
    <p:sldId id="293" r:id="rId17"/>
    <p:sldId id="294" r:id="rId18"/>
    <p:sldId id="295" r:id="rId19"/>
    <p:sldId id="296" r:id="rId20"/>
    <p:sldId id="297" r:id="rId21"/>
    <p:sldId id="298" r:id="rId22"/>
    <p:sldId id="269" r:id="rId23"/>
    <p:sldId id="270"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solidFill>
          <a:schemeClr val="lt1"/>
        </a:solidFill>
        <a:effectLst/>
      </p:bgPr>
    </p:bg>
    <p:spTree>
      <p:nvGrpSpPr>
        <p:cNvPr id="1" name="Shape 13"/>
        <p:cNvGrpSpPr/>
        <p:nvPr/>
      </p:nvGrpSpPr>
      <p:grpSpPr>
        <a:xfrm>
          <a:off x="0" y="0"/>
          <a:ext cx="0" cy="0"/>
          <a:chOff x="0" y="0"/>
          <a:chExt cx="0" cy="0"/>
        </a:xfrm>
      </p:grpSpPr>
      <p:sp>
        <p:nvSpPr>
          <p:cNvPr id="14" name="Google Shape;14;p29"/>
          <p:cNvSpPr txBox="1">
            <a:spLocks noGrp="1"/>
          </p:cNvSpPr>
          <p:nvPr>
            <p:ph type="body" idx="1"/>
          </p:nvPr>
        </p:nvSpPr>
        <p:spPr>
          <a:xfrm>
            <a:off x="0" y="4940284"/>
            <a:ext cx="9144000" cy="696967"/>
          </a:xfrm>
          <a:prstGeom prst="rect">
            <a:avLst/>
          </a:prstGeom>
          <a:noFill/>
          <a:ln>
            <a:noFill/>
          </a:ln>
        </p:spPr>
        <p:txBody>
          <a:bodyPr spcFirstLastPara="1" wrap="square" lIns="91425" tIns="45700" rIns="91425" bIns="45700" anchor="ctr" anchorCtr="0">
            <a:noAutofit/>
          </a:bodyPr>
          <a:lstStyle>
            <a:lvl1pPr marL="387066" marR="0" lvl="0" indent="-193533" algn="ctr" rtl="0">
              <a:lnSpc>
                <a:spcPct val="100000"/>
              </a:lnSpc>
              <a:spcBef>
                <a:spcPts val="610"/>
              </a:spcBef>
              <a:spcAft>
                <a:spcPts val="0"/>
              </a:spcAft>
              <a:buClr>
                <a:srgbClr val="3F3F3F"/>
              </a:buClr>
              <a:buSzPts val="3600"/>
              <a:buFont typeface="Arial"/>
              <a:buNone/>
              <a:defRPr sz="3048" b="1" i="0" u="none" strike="noStrike" cap="none">
                <a:solidFill>
                  <a:srgbClr val="3F3F3F"/>
                </a:solidFill>
                <a:latin typeface="Arial"/>
                <a:ea typeface="Arial"/>
                <a:cs typeface="Arial"/>
                <a:sym typeface="Arial"/>
              </a:defRPr>
            </a:lvl1pPr>
            <a:lvl2pPr marL="774131" marR="0" lvl="1" indent="-344058" algn="l" rtl="0">
              <a:spcBef>
                <a:spcPts val="474"/>
              </a:spcBef>
              <a:spcAft>
                <a:spcPts val="0"/>
              </a:spcAft>
              <a:buClr>
                <a:schemeClr val="dk1"/>
              </a:buClr>
              <a:buSzPts val="2800"/>
              <a:buFont typeface="Arial"/>
              <a:buChar char="–"/>
              <a:defRPr sz="2370" b="0" i="0" u="none" strike="noStrike" cap="none">
                <a:solidFill>
                  <a:schemeClr val="dk1"/>
                </a:solidFill>
                <a:latin typeface="Arial"/>
                <a:ea typeface="Arial"/>
                <a:cs typeface="Arial"/>
                <a:sym typeface="Arial"/>
              </a:defRPr>
            </a:lvl2pPr>
            <a:lvl3pPr marL="1161197" marR="0" lvl="2" indent="-322555" algn="l" rtl="0">
              <a:spcBef>
                <a:spcPts val="406"/>
              </a:spcBef>
              <a:spcAft>
                <a:spcPts val="0"/>
              </a:spcAft>
              <a:buClr>
                <a:schemeClr val="dk1"/>
              </a:buClr>
              <a:buSzPts val="2400"/>
              <a:buFont typeface="Arial"/>
              <a:buChar char="•"/>
              <a:defRPr sz="2032" b="0" i="0" u="none" strike="noStrike" cap="none">
                <a:solidFill>
                  <a:schemeClr val="dk1"/>
                </a:solidFill>
                <a:latin typeface="Arial"/>
                <a:ea typeface="Arial"/>
                <a:cs typeface="Arial"/>
                <a:sym typeface="Arial"/>
              </a:defRPr>
            </a:lvl3pPr>
            <a:lvl4pPr marL="1548262" marR="0" lvl="3"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4pPr>
            <a:lvl5pPr marL="1935328" marR="0" lvl="4"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5" name="Google Shape;15;p29"/>
          <p:cNvSpPr txBox="1">
            <a:spLocks noGrp="1"/>
          </p:cNvSpPr>
          <p:nvPr>
            <p:ph type="body" idx="2"/>
          </p:nvPr>
        </p:nvSpPr>
        <p:spPr>
          <a:xfrm>
            <a:off x="-148" y="5637247"/>
            <a:ext cx="9144000" cy="384043"/>
          </a:xfrm>
          <a:prstGeom prst="rect">
            <a:avLst/>
          </a:prstGeom>
          <a:noFill/>
          <a:ln>
            <a:noFill/>
          </a:ln>
        </p:spPr>
        <p:txBody>
          <a:bodyPr spcFirstLastPara="1" wrap="square" lIns="91425" tIns="45700" rIns="91425" bIns="45700" anchor="ctr" anchorCtr="0">
            <a:noAutofit/>
          </a:bodyPr>
          <a:lstStyle>
            <a:lvl1pPr marL="387066" marR="0" lvl="0" indent="-193533" algn="ctr" rtl="0">
              <a:lnSpc>
                <a:spcPct val="100000"/>
              </a:lnSpc>
              <a:spcBef>
                <a:spcPts val="237"/>
              </a:spcBef>
              <a:spcAft>
                <a:spcPts val="0"/>
              </a:spcAft>
              <a:buClr>
                <a:srgbClr val="3F3F3F"/>
              </a:buClr>
              <a:buSzPts val="1400"/>
              <a:buFont typeface="Arial"/>
              <a:buNone/>
              <a:defRPr sz="1185" b="1" i="0" u="none" strike="noStrike" cap="none">
                <a:solidFill>
                  <a:srgbClr val="3F3F3F"/>
                </a:solidFill>
                <a:latin typeface="Arial"/>
                <a:ea typeface="Arial"/>
                <a:cs typeface="Arial"/>
                <a:sym typeface="Arial"/>
              </a:defRPr>
            </a:lvl1pPr>
            <a:lvl2pPr marL="774131" marR="0" lvl="1" indent="-344058" algn="l" rtl="0">
              <a:spcBef>
                <a:spcPts val="474"/>
              </a:spcBef>
              <a:spcAft>
                <a:spcPts val="0"/>
              </a:spcAft>
              <a:buClr>
                <a:schemeClr val="dk1"/>
              </a:buClr>
              <a:buSzPts val="2800"/>
              <a:buFont typeface="Arial"/>
              <a:buChar char="–"/>
              <a:defRPr sz="2370" b="0" i="0" u="none" strike="noStrike" cap="none">
                <a:solidFill>
                  <a:schemeClr val="dk1"/>
                </a:solidFill>
                <a:latin typeface="Arial"/>
                <a:ea typeface="Arial"/>
                <a:cs typeface="Arial"/>
                <a:sym typeface="Arial"/>
              </a:defRPr>
            </a:lvl2pPr>
            <a:lvl3pPr marL="1161197" marR="0" lvl="2" indent="-322555" algn="l" rtl="0">
              <a:spcBef>
                <a:spcPts val="406"/>
              </a:spcBef>
              <a:spcAft>
                <a:spcPts val="0"/>
              </a:spcAft>
              <a:buClr>
                <a:schemeClr val="dk1"/>
              </a:buClr>
              <a:buSzPts val="2400"/>
              <a:buFont typeface="Arial"/>
              <a:buChar char="•"/>
              <a:defRPr sz="2032" b="0" i="0" u="none" strike="noStrike" cap="none">
                <a:solidFill>
                  <a:schemeClr val="dk1"/>
                </a:solidFill>
                <a:latin typeface="Arial"/>
                <a:ea typeface="Arial"/>
                <a:cs typeface="Arial"/>
                <a:sym typeface="Arial"/>
              </a:defRPr>
            </a:lvl3pPr>
            <a:lvl4pPr marL="1548262" marR="0" lvl="3"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4pPr>
            <a:lvl5pPr marL="1935328" marR="0" lvl="4"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77780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Basic Layout" preserve="1">
  <p:cSld name="3_Basic Layout">
    <p:bg>
      <p:bgPr>
        <a:solidFill>
          <a:schemeClr val="lt1"/>
        </a:solidFill>
        <a:effectLst/>
      </p:bgPr>
    </p:bg>
    <p:spTree>
      <p:nvGrpSpPr>
        <p:cNvPr id="1" name="Shape 46"/>
        <p:cNvGrpSpPr/>
        <p:nvPr/>
      </p:nvGrpSpPr>
      <p:grpSpPr>
        <a:xfrm>
          <a:off x="0" y="0"/>
          <a:ext cx="0" cy="0"/>
          <a:chOff x="0" y="0"/>
          <a:chExt cx="0" cy="0"/>
        </a:xfrm>
      </p:grpSpPr>
      <p:sp>
        <p:nvSpPr>
          <p:cNvPr id="47" name="Google Shape;47;p38"/>
          <p:cNvSpPr/>
          <p:nvPr/>
        </p:nvSpPr>
        <p:spPr>
          <a:xfrm>
            <a:off x="0" y="0"/>
            <a:ext cx="9144000" cy="1412776"/>
          </a:xfrm>
          <a:prstGeom prst="rect">
            <a:avLst/>
          </a:prstGeom>
          <a:noFill/>
          <a:ln>
            <a:noFill/>
          </a:ln>
        </p:spPr>
        <p:txBody>
          <a:bodyPr spcFirstLastPara="1" wrap="square" lIns="77397" tIns="38688" rIns="77397" bIns="38688" anchor="ctr" anchorCtr="0">
            <a:noAutofit/>
          </a:bodyPr>
          <a:lstStyle/>
          <a:p>
            <a:pPr marL="0" marR="0" lvl="0" indent="0" algn="ctr" rtl="0">
              <a:spcBef>
                <a:spcPts val="0"/>
              </a:spcBef>
              <a:spcAft>
                <a:spcPts val="0"/>
              </a:spcAft>
              <a:buNone/>
            </a:pPr>
            <a:endParaRPr sz="1524">
              <a:solidFill>
                <a:srgbClr val="3F3F3F"/>
              </a:solidFill>
              <a:latin typeface="Arial"/>
              <a:ea typeface="Arial"/>
              <a:cs typeface="Arial"/>
              <a:sym typeface="Arial"/>
            </a:endParaRPr>
          </a:p>
        </p:txBody>
      </p:sp>
      <p:sp>
        <p:nvSpPr>
          <p:cNvPr id="48" name="Google Shape;48;p38"/>
          <p:cNvSpPr txBox="1">
            <a:spLocks noGrp="1"/>
          </p:cNvSpPr>
          <p:nvPr>
            <p:ph type="body" idx="1"/>
          </p:nvPr>
        </p:nvSpPr>
        <p:spPr>
          <a:xfrm>
            <a:off x="-42902" y="607922"/>
            <a:ext cx="9144000" cy="768085"/>
          </a:xfrm>
          <a:prstGeom prst="rect">
            <a:avLst/>
          </a:prstGeom>
          <a:noFill/>
          <a:ln>
            <a:noFill/>
          </a:ln>
        </p:spPr>
        <p:txBody>
          <a:bodyPr spcFirstLastPara="1" wrap="square" lIns="91425" tIns="45700" rIns="91425" bIns="45700" anchor="ctr" anchorCtr="0">
            <a:noAutofit/>
          </a:bodyPr>
          <a:lstStyle>
            <a:lvl1pPr marL="387066" marR="0" lvl="0" indent="-193533" algn="ctr" rtl="0">
              <a:spcBef>
                <a:spcPts val="305"/>
              </a:spcBef>
              <a:spcAft>
                <a:spcPts val="0"/>
              </a:spcAft>
              <a:buClr>
                <a:srgbClr val="3F3F3F"/>
              </a:buClr>
              <a:buSzPts val="1800"/>
              <a:buFont typeface="Arial"/>
              <a:buNone/>
              <a:defRPr sz="1524" b="0" i="0" u="none" strike="noStrike" cap="none">
                <a:solidFill>
                  <a:srgbClr val="3F3F3F"/>
                </a:solidFill>
                <a:latin typeface="Arial"/>
                <a:ea typeface="Arial"/>
                <a:cs typeface="Arial"/>
                <a:sym typeface="Arial"/>
              </a:defRPr>
            </a:lvl1pPr>
            <a:lvl2pPr marL="774131" marR="0" lvl="1" indent="-344058" algn="l" rtl="0">
              <a:spcBef>
                <a:spcPts val="474"/>
              </a:spcBef>
              <a:spcAft>
                <a:spcPts val="0"/>
              </a:spcAft>
              <a:buClr>
                <a:schemeClr val="dk1"/>
              </a:buClr>
              <a:buSzPts val="2800"/>
              <a:buFont typeface="Arial"/>
              <a:buChar char="–"/>
              <a:defRPr sz="2370" b="0" i="0" u="none" strike="noStrike" cap="none">
                <a:solidFill>
                  <a:schemeClr val="dk1"/>
                </a:solidFill>
                <a:latin typeface="Arial"/>
                <a:ea typeface="Arial"/>
                <a:cs typeface="Arial"/>
                <a:sym typeface="Arial"/>
              </a:defRPr>
            </a:lvl2pPr>
            <a:lvl3pPr marL="1161197" marR="0" lvl="2" indent="-322555" algn="l" rtl="0">
              <a:spcBef>
                <a:spcPts val="406"/>
              </a:spcBef>
              <a:spcAft>
                <a:spcPts val="0"/>
              </a:spcAft>
              <a:buClr>
                <a:schemeClr val="dk1"/>
              </a:buClr>
              <a:buSzPts val="2400"/>
              <a:buFont typeface="Arial"/>
              <a:buChar char="•"/>
              <a:defRPr sz="2032" b="0" i="0" u="none" strike="noStrike" cap="none">
                <a:solidFill>
                  <a:schemeClr val="dk1"/>
                </a:solidFill>
                <a:latin typeface="Arial"/>
                <a:ea typeface="Arial"/>
                <a:cs typeface="Arial"/>
                <a:sym typeface="Arial"/>
              </a:defRPr>
            </a:lvl3pPr>
            <a:lvl4pPr marL="1548262" marR="0" lvl="3"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4pPr>
            <a:lvl5pPr marL="1935328" marR="0" lvl="4"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49" name="Google Shape;49;p38"/>
          <p:cNvSpPr txBox="1">
            <a:spLocks noGrp="1"/>
          </p:cNvSpPr>
          <p:nvPr>
            <p:ph type="body" idx="2"/>
          </p:nvPr>
        </p:nvSpPr>
        <p:spPr>
          <a:xfrm>
            <a:off x="0" y="1183987"/>
            <a:ext cx="9144000" cy="384043"/>
          </a:xfrm>
          <a:prstGeom prst="rect">
            <a:avLst/>
          </a:prstGeom>
          <a:noFill/>
          <a:ln>
            <a:noFill/>
          </a:ln>
        </p:spPr>
        <p:txBody>
          <a:bodyPr spcFirstLastPara="1" wrap="square" lIns="91425" tIns="45700" rIns="91425" bIns="45700" anchor="ctr" anchorCtr="0">
            <a:noAutofit/>
          </a:bodyPr>
          <a:lstStyle>
            <a:lvl1pPr marL="387066" marR="0" lvl="0" indent="-193533" algn="ctr" rtl="0">
              <a:spcBef>
                <a:spcPts val="237"/>
              </a:spcBef>
              <a:spcAft>
                <a:spcPts val="0"/>
              </a:spcAft>
              <a:buClr>
                <a:srgbClr val="3F3F3F"/>
              </a:buClr>
              <a:buSzPts val="1400"/>
              <a:buFont typeface="Arial"/>
              <a:buNone/>
              <a:defRPr sz="1185" b="0" i="0" u="none" strike="noStrike" cap="none">
                <a:solidFill>
                  <a:srgbClr val="3F3F3F"/>
                </a:solidFill>
                <a:latin typeface="Arial"/>
                <a:ea typeface="Arial"/>
                <a:cs typeface="Arial"/>
                <a:sym typeface="Arial"/>
              </a:defRPr>
            </a:lvl1pPr>
            <a:lvl2pPr marL="774131" marR="0" lvl="1" indent="-344058" algn="l" rtl="0">
              <a:spcBef>
                <a:spcPts val="474"/>
              </a:spcBef>
              <a:spcAft>
                <a:spcPts val="0"/>
              </a:spcAft>
              <a:buClr>
                <a:schemeClr val="dk1"/>
              </a:buClr>
              <a:buSzPts val="2800"/>
              <a:buFont typeface="Arial"/>
              <a:buChar char="–"/>
              <a:defRPr sz="2370" b="0" i="0" u="none" strike="noStrike" cap="none">
                <a:solidFill>
                  <a:schemeClr val="dk1"/>
                </a:solidFill>
                <a:latin typeface="Arial"/>
                <a:ea typeface="Arial"/>
                <a:cs typeface="Arial"/>
                <a:sym typeface="Arial"/>
              </a:defRPr>
            </a:lvl2pPr>
            <a:lvl3pPr marL="1161197" marR="0" lvl="2" indent="-322555" algn="l" rtl="0">
              <a:spcBef>
                <a:spcPts val="406"/>
              </a:spcBef>
              <a:spcAft>
                <a:spcPts val="0"/>
              </a:spcAft>
              <a:buClr>
                <a:schemeClr val="dk1"/>
              </a:buClr>
              <a:buSzPts val="2400"/>
              <a:buFont typeface="Arial"/>
              <a:buChar char="•"/>
              <a:defRPr sz="2032" b="0" i="0" u="none" strike="noStrike" cap="none">
                <a:solidFill>
                  <a:schemeClr val="dk1"/>
                </a:solidFill>
                <a:latin typeface="Arial"/>
                <a:ea typeface="Arial"/>
                <a:cs typeface="Arial"/>
                <a:sym typeface="Arial"/>
              </a:defRPr>
            </a:lvl3pPr>
            <a:lvl4pPr marL="1548262" marR="0" lvl="3"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4pPr>
            <a:lvl5pPr marL="1935328" marR="0" lvl="4"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50" name="Google Shape;50;p38"/>
          <p:cNvSpPr>
            <a:spLocks noGrp="1"/>
          </p:cNvSpPr>
          <p:nvPr>
            <p:ph type="pic" idx="3"/>
          </p:nvPr>
        </p:nvSpPr>
        <p:spPr>
          <a:xfrm>
            <a:off x="649250" y="1700810"/>
            <a:ext cx="1648869" cy="2198492"/>
          </a:xfrm>
          <a:prstGeom prst="ellipse">
            <a:avLst/>
          </a:prstGeom>
          <a:solidFill>
            <a:srgbClr val="F2F2F2"/>
          </a:solidFill>
          <a:ln w="381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lvl1pPr marR="0" lvl="0" algn="ctr" rtl="0">
              <a:spcBef>
                <a:spcPts val="203"/>
              </a:spcBef>
              <a:spcAft>
                <a:spcPts val="0"/>
              </a:spcAft>
              <a:buClr>
                <a:srgbClr val="3F3F3F"/>
              </a:buClr>
              <a:buSzPts val="1200"/>
              <a:buFont typeface="Arial"/>
              <a:buNone/>
              <a:defRPr sz="1016" b="0" i="0" u="none" strike="noStrike" cap="none">
                <a:solidFill>
                  <a:srgbClr val="3F3F3F"/>
                </a:solidFill>
                <a:latin typeface="Arial"/>
                <a:ea typeface="Arial"/>
                <a:cs typeface="Arial"/>
                <a:sym typeface="Arial"/>
              </a:defRPr>
            </a:lvl1pPr>
            <a:lvl2pPr marR="0" lvl="1" algn="l" rtl="0">
              <a:spcBef>
                <a:spcPts val="474"/>
              </a:spcBef>
              <a:spcAft>
                <a:spcPts val="0"/>
              </a:spcAft>
              <a:buClr>
                <a:schemeClr val="dk1"/>
              </a:buClr>
              <a:buSzPts val="2800"/>
              <a:buFont typeface="Arial"/>
              <a:buNone/>
              <a:defRPr sz="2370" b="0" i="0" u="none" strike="noStrike" cap="none">
                <a:solidFill>
                  <a:schemeClr val="dk1"/>
                </a:solidFill>
                <a:latin typeface="Arial"/>
                <a:ea typeface="Arial"/>
                <a:cs typeface="Arial"/>
                <a:sym typeface="Arial"/>
              </a:defRPr>
            </a:lvl2pPr>
            <a:lvl3pPr marR="0" lvl="2" algn="l" rtl="0">
              <a:spcBef>
                <a:spcPts val="406"/>
              </a:spcBef>
              <a:spcAft>
                <a:spcPts val="0"/>
              </a:spcAft>
              <a:buClr>
                <a:schemeClr val="dk1"/>
              </a:buClr>
              <a:buSzPts val="2400"/>
              <a:buFont typeface="Arial"/>
              <a:buNone/>
              <a:defRPr sz="2032" b="0" i="0" u="none" strike="noStrike" cap="none">
                <a:solidFill>
                  <a:schemeClr val="dk1"/>
                </a:solidFill>
                <a:latin typeface="Arial"/>
                <a:ea typeface="Arial"/>
                <a:cs typeface="Arial"/>
                <a:sym typeface="Arial"/>
              </a:defRPr>
            </a:lvl3pPr>
            <a:lvl4pPr marR="0" lvl="3"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4pPr>
            <a:lvl5pPr marR="0" lvl="4"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5pPr>
            <a:lvl6pPr marR="0" lvl="5"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6pPr>
            <a:lvl7pPr marR="0" lvl="6"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7pPr>
            <a:lvl8pPr marR="0" lvl="7"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8pPr>
            <a:lvl9pPr marR="0" lvl="8"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51" name="Google Shape;51;p38"/>
          <p:cNvSpPr>
            <a:spLocks noGrp="1"/>
          </p:cNvSpPr>
          <p:nvPr>
            <p:ph type="pic" idx="4"/>
          </p:nvPr>
        </p:nvSpPr>
        <p:spPr>
          <a:xfrm>
            <a:off x="2720794" y="1700810"/>
            <a:ext cx="1648869" cy="2198492"/>
          </a:xfrm>
          <a:prstGeom prst="ellipse">
            <a:avLst/>
          </a:prstGeom>
          <a:solidFill>
            <a:srgbClr val="F2F2F2"/>
          </a:solidFill>
          <a:ln w="381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lvl1pPr marR="0" lvl="0" algn="ctr" rtl="0">
              <a:spcBef>
                <a:spcPts val="203"/>
              </a:spcBef>
              <a:spcAft>
                <a:spcPts val="0"/>
              </a:spcAft>
              <a:buClr>
                <a:srgbClr val="3F3F3F"/>
              </a:buClr>
              <a:buSzPts val="1200"/>
              <a:buFont typeface="Arial"/>
              <a:buNone/>
              <a:defRPr sz="1016" b="0" i="0" u="none" strike="noStrike" cap="none">
                <a:solidFill>
                  <a:srgbClr val="3F3F3F"/>
                </a:solidFill>
                <a:latin typeface="Arial"/>
                <a:ea typeface="Arial"/>
                <a:cs typeface="Arial"/>
                <a:sym typeface="Arial"/>
              </a:defRPr>
            </a:lvl1pPr>
            <a:lvl2pPr marR="0" lvl="1" algn="l" rtl="0">
              <a:spcBef>
                <a:spcPts val="474"/>
              </a:spcBef>
              <a:spcAft>
                <a:spcPts val="0"/>
              </a:spcAft>
              <a:buClr>
                <a:schemeClr val="dk1"/>
              </a:buClr>
              <a:buSzPts val="2800"/>
              <a:buFont typeface="Arial"/>
              <a:buNone/>
              <a:defRPr sz="2370" b="0" i="0" u="none" strike="noStrike" cap="none">
                <a:solidFill>
                  <a:schemeClr val="dk1"/>
                </a:solidFill>
                <a:latin typeface="Arial"/>
                <a:ea typeface="Arial"/>
                <a:cs typeface="Arial"/>
                <a:sym typeface="Arial"/>
              </a:defRPr>
            </a:lvl2pPr>
            <a:lvl3pPr marR="0" lvl="2" algn="l" rtl="0">
              <a:spcBef>
                <a:spcPts val="406"/>
              </a:spcBef>
              <a:spcAft>
                <a:spcPts val="0"/>
              </a:spcAft>
              <a:buClr>
                <a:schemeClr val="dk1"/>
              </a:buClr>
              <a:buSzPts val="2400"/>
              <a:buFont typeface="Arial"/>
              <a:buNone/>
              <a:defRPr sz="2032" b="0" i="0" u="none" strike="noStrike" cap="none">
                <a:solidFill>
                  <a:schemeClr val="dk1"/>
                </a:solidFill>
                <a:latin typeface="Arial"/>
                <a:ea typeface="Arial"/>
                <a:cs typeface="Arial"/>
                <a:sym typeface="Arial"/>
              </a:defRPr>
            </a:lvl3pPr>
            <a:lvl4pPr marR="0" lvl="3"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4pPr>
            <a:lvl5pPr marR="0" lvl="4"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5pPr>
            <a:lvl6pPr marR="0" lvl="5"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6pPr>
            <a:lvl7pPr marR="0" lvl="6"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7pPr>
            <a:lvl8pPr marR="0" lvl="7"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8pPr>
            <a:lvl9pPr marR="0" lvl="8"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52" name="Google Shape;52;p38"/>
          <p:cNvSpPr>
            <a:spLocks noGrp="1"/>
          </p:cNvSpPr>
          <p:nvPr>
            <p:ph type="pic" idx="5"/>
          </p:nvPr>
        </p:nvSpPr>
        <p:spPr>
          <a:xfrm>
            <a:off x="4792338" y="1700810"/>
            <a:ext cx="1648869" cy="2198492"/>
          </a:xfrm>
          <a:prstGeom prst="ellipse">
            <a:avLst/>
          </a:prstGeom>
          <a:solidFill>
            <a:srgbClr val="F2F2F2"/>
          </a:solidFill>
          <a:ln w="381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lvl1pPr marR="0" lvl="0" algn="ctr" rtl="0">
              <a:spcBef>
                <a:spcPts val="203"/>
              </a:spcBef>
              <a:spcAft>
                <a:spcPts val="0"/>
              </a:spcAft>
              <a:buClr>
                <a:srgbClr val="3F3F3F"/>
              </a:buClr>
              <a:buSzPts val="1200"/>
              <a:buFont typeface="Arial"/>
              <a:buNone/>
              <a:defRPr sz="1016" b="0" i="0" u="none" strike="noStrike" cap="none">
                <a:solidFill>
                  <a:srgbClr val="3F3F3F"/>
                </a:solidFill>
                <a:latin typeface="Arial"/>
                <a:ea typeface="Arial"/>
                <a:cs typeface="Arial"/>
                <a:sym typeface="Arial"/>
              </a:defRPr>
            </a:lvl1pPr>
            <a:lvl2pPr marR="0" lvl="1" algn="l" rtl="0">
              <a:spcBef>
                <a:spcPts val="474"/>
              </a:spcBef>
              <a:spcAft>
                <a:spcPts val="0"/>
              </a:spcAft>
              <a:buClr>
                <a:schemeClr val="dk1"/>
              </a:buClr>
              <a:buSzPts val="2800"/>
              <a:buFont typeface="Arial"/>
              <a:buNone/>
              <a:defRPr sz="2370" b="0" i="0" u="none" strike="noStrike" cap="none">
                <a:solidFill>
                  <a:schemeClr val="dk1"/>
                </a:solidFill>
                <a:latin typeface="Arial"/>
                <a:ea typeface="Arial"/>
                <a:cs typeface="Arial"/>
                <a:sym typeface="Arial"/>
              </a:defRPr>
            </a:lvl2pPr>
            <a:lvl3pPr marR="0" lvl="2" algn="l" rtl="0">
              <a:spcBef>
                <a:spcPts val="406"/>
              </a:spcBef>
              <a:spcAft>
                <a:spcPts val="0"/>
              </a:spcAft>
              <a:buClr>
                <a:schemeClr val="dk1"/>
              </a:buClr>
              <a:buSzPts val="2400"/>
              <a:buFont typeface="Arial"/>
              <a:buNone/>
              <a:defRPr sz="2032" b="0" i="0" u="none" strike="noStrike" cap="none">
                <a:solidFill>
                  <a:schemeClr val="dk1"/>
                </a:solidFill>
                <a:latin typeface="Arial"/>
                <a:ea typeface="Arial"/>
                <a:cs typeface="Arial"/>
                <a:sym typeface="Arial"/>
              </a:defRPr>
            </a:lvl3pPr>
            <a:lvl4pPr marR="0" lvl="3"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4pPr>
            <a:lvl5pPr marR="0" lvl="4"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5pPr>
            <a:lvl6pPr marR="0" lvl="5"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6pPr>
            <a:lvl7pPr marR="0" lvl="6"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7pPr>
            <a:lvl8pPr marR="0" lvl="7"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8pPr>
            <a:lvl9pPr marR="0" lvl="8"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53" name="Google Shape;53;p38"/>
          <p:cNvSpPr>
            <a:spLocks noGrp="1"/>
          </p:cNvSpPr>
          <p:nvPr>
            <p:ph type="pic" idx="6"/>
          </p:nvPr>
        </p:nvSpPr>
        <p:spPr>
          <a:xfrm>
            <a:off x="6863883" y="1700810"/>
            <a:ext cx="1648869" cy="2198492"/>
          </a:xfrm>
          <a:prstGeom prst="ellipse">
            <a:avLst/>
          </a:prstGeom>
          <a:solidFill>
            <a:srgbClr val="F2F2F2"/>
          </a:solidFill>
          <a:ln w="38100" cap="flat" cmpd="sng">
            <a:solidFill>
              <a:srgbClr val="538CD5"/>
            </a:solidFill>
            <a:prstDash val="solid"/>
            <a:round/>
            <a:headEnd type="none" w="sm" len="sm"/>
            <a:tailEnd type="none" w="sm" len="sm"/>
          </a:ln>
        </p:spPr>
        <p:txBody>
          <a:bodyPr spcFirstLastPara="1" wrap="square" lIns="91425" tIns="45700" rIns="91425" bIns="45700" anchor="ctr" anchorCtr="0">
            <a:noAutofit/>
          </a:bodyPr>
          <a:lstStyle>
            <a:lvl1pPr marR="0" lvl="0" algn="ctr" rtl="0">
              <a:spcBef>
                <a:spcPts val="203"/>
              </a:spcBef>
              <a:spcAft>
                <a:spcPts val="0"/>
              </a:spcAft>
              <a:buClr>
                <a:srgbClr val="3F3F3F"/>
              </a:buClr>
              <a:buSzPts val="1200"/>
              <a:buFont typeface="Arial"/>
              <a:buNone/>
              <a:defRPr sz="1016" b="0" i="0" u="none" strike="noStrike" cap="none">
                <a:solidFill>
                  <a:srgbClr val="3F3F3F"/>
                </a:solidFill>
                <a:latin typeface="Arial"/>
                <a:ea typeface="Arial"/>
                <a:cs typeface="Arial"/>
                <a:sym typeface="Arial"/>
              </a:defRPr>
            </a:lvl1pPr>
            <a:lvl2pPr marR="0" lvl="1" algn="l" rtl="0">
              <a:spcBef>
                <a:spcPts val="474"/>
              </a:spcBef>
              <a:spcAft>
                <a:spcPts val="0"/>
              </a:spcAft>
              <a:buClr>
                <a:schemeClr val="dk1"/>
              </a:buClr>
              <a:buSzPts val="2800"/>
              <a:buFont typeface="Arial"/>
              <a:buNone/>
              <a:defRPr sz="2370" b="0" i="0" u="none" strike="noStrike" cap="none">
                <a:solidFill>
                  <a:schemeClr val="dk1"/>
                </a:solidFill>
                <a:latin typeface="Arial"/>
                <a:ea typeface="Arial"/>
                <a:cs typeface="Arial"/>
                <a:sym typeface="Arial"/>
              </a:defRPr>
            </a:lvl2pPr>
            <a:lvl3pPr marR="0" lvl="2" algn="l" rtl="0">
              <a:spcBef>
                <a:spcPts val="406"/>
              </a:spcBef>
              <a:spcAft>
                <a:spcPts val="0"/>
              </a:spcAft>
              <a:buClr>
                <a:schemeClr val="dk1"/>
              </a:buClr>
              <a:buSzPts val="2400"/>
              <a:buFont typeface="Arial"/>
              <a:buNone/>
              <a:defRPr sz="2032" b="0" i="0" u="none" strike="noStrike" cap="none">
                <a:solidFill>
                  <a:schemeClr val="dk1"/>
                </a:solidFill>
                <a:latin typeface="Arial"/>
                <a:ea typeface="Arial"/>
                <a:cs typeface="Arial"/>
                <a:sym typeface="Arial"/>
              </a:defRPr>
            </a:lvl3pPr>
            <a:lvl4pPr marR="0" lvl="3"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4pPr>
            <a:lvl5pPr marR="0" lvl="4"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5pPr>
            <a:lvl6pPr marR="0" lvl="5"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6pPr>
            <a:lvl7pPr marR="0" lvl="6"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7pPr>
            <a:lvl8pPr marR="0" lvl="7"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8pPr>
            <a:lvl9pPr marR="0" lvl="8"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9pPr>
          </a:lstStyle>
          <a:p>
            <a:r>
              <a:rPr lang="en-US" smtClean="0"/>
              <a:t>Click icon to add picture</a:t>
            </a:r>
            <a:endParaRPr/>
          </a:p>
        </p:txBody>
      </p:sp>
    </p:spTree>
    <p:extLst>
      <p:ext uri="{BB962C8B-B14F-4D97-AF65-F5344CB8AC3E}">
        <p14:creationId xmlns:p14="http://schemas.microsoft.com/office/powerpoint/2010/main" val="22599629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s and Contents Layout" preserve="1">
  <p:cSld name="Images and Contents Layout">
    <p:spTree>
      <p:nvGrpSpPr>
        <p:cNvPr id="1" name="Shape 54"/>
        <p:cNvGrpSpPr/>
        <p:nvPr/>
      </p:nvGrpSpPr>
      <p:grpSpPr>
        <a:xfrm>
          <a:off x="0" y="0"/>
          <a:ext cx="0" cy="0"/>
          <a:chOff x="0" y="0"/>
          <a:chExt cx="0" cy="0"/>
        </a:xfrm>
      </p:grpSpPr>
      <p:sp>
        <p:nvSpPr>
          <p:cNvPr id="55" name="Google Shape;55;p39"/>
          <p:cNvSpPr>
            <a:spLocks noGrp="1"/>
          </p:cNvSpPr>
          <p:nvPr>
            <p:ph type="pic" idx="2"/>
          </p:nvPr>
        </p:nvSpPr>
        <p:spPr>
          <a:xfrm>
            <a:off x="0" y="0"/>
            <a:ext cx="9144000" cy="6858000"/>
          </a:xfrm>
          <a:prstGeom prst="rect">
            <a:avLst/>
          </a:prstGeom>
          <a:noFill/>
          <a:ln>
            <a:noFill/>
          </a:ln>
        </p:spPr>
        <p:txBody>
          <a:bodyPr spcFirstLastPara="1" wrap="square" lIns="720000" tIns="45700" rIns="91425" bIns="45700" anchor="ctr" anchorCtr="0">
            <a:noAutofit/>
          </a:bodyPr>
          <a:lstStyle>
            <a:lvl1pPr marR="0" lvl="0" algn="l" rtl="0">
              <a:spcBef>
                <a:spcPts val="305"/>
              </a:spcBef>
              <a:spcAft>
                <a:spcPts val="0"/>
              </a:spcAft>
              <a:buClr>
                <a:srgbClr val="3F3F3F"/>
              </a:buClr>
              <a:buSzPts val="1800"/>
              <a:buFont typeface="Arial"/>
              <a:buNone/>
              <a:defRPr sz="1524" b="0" i="0" u="none" strike="noStrike" cap="none">
                <a:solidFill>
                  <a:srgbClr val="3F3F3F"/>
                </a:solidFill>
                <a:latin typeface="Arial"/>
                <a:ea typeface="Arial"/>
                <a:cs typeface="Arial"/>
                <a:sym typeface="Arial"/>
              </a:defRPr>
            </a:lvl1pPr>
            <a:lvl2pPr marR="0" lvl="1" algn="l" rtl="0">
              <a:spcBef>
                <a:spcPts val="474"/>
              </a:spcBef>
              <a:spcAft>
                <a:spcPts val="0"/>
              </a:spcAft>
              <a:buClr>
                <a:schemeClr val="dk1"/>
              </a:buClr>
              <a:buSzPts val="2800"/>
              <a:buFont typeface="Arial"/>
              <a:buNone/>
              <a:defRPr sz="2370" b="0" i="0" u="none" strike="noStrike" cap="none">
                <a:solidFill>
                  <a:schemeClr val="dk1"/>
                </a:solidFill>
                <a:latin typeface="Arial"/>
                <a:ea typeface="Arial"/>
                <a:cs typeface="Arial"/>
                <a:sym typeface="Arial"/>
              </a:defRPr>
            </a:lvl2pPr>
            <a:lvl3pPr marR="0" lvl="2" algn="l" rtl="0">
              <a:spcBef>
                <a:spcPts val="406"/>
              </a:spcBef>
              <a:spcAft>
                <a:spcPts val="0"/>
              </a:spcAft>
              <a:buClr>
                <a:schemeClr val="dk1"/>
              </a:buClr>
              <a:buSzPts val="2400"/>
              <a:buFont typeface="Arial"/>
              <a:buNone/>
              <a:defRPr sz="2032" b="0" i="0" u="none" strike="noStrike" cap="none">
                <a:solidFill>
                  <a:schemeClr val="dk1"/>
                </a:solidFill>
                <a:latin typeface="Arial"/>
                <a:ea typeface="Arial"/>
                <a:cs typeface="Arial"/>
                <a:sym typeface="Arial"/>
              </a:defRPr>
            </a:lvl3pPr>
            <a:lvl4pPr marR="0" lvl="3"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4pPr>
            <a:lvl5pPr marR="0" lvl="4"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5pPr>
            <a:lvl6pPr marR="0" lvl="5"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6pPr>
            <a:lvl7pPr marR="0" lvl="6"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7pPr>
            <a:lvl8pPr marR="0" lvl="7"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8pPr>
            <a:lvl9pPr marR="0" lvl="8"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9pPr>
          </a:lstStyle>
          <a:p>
            <a:r>
              <a:rPr lang="en-US" smtClean="0"/>
              <a:t>Click icon to add picture</a:t>
            </a:r>
            <a:endParaRPr/>
          </a:p>
        </p:txBody>
      </p:sp>
    </p:spTree>
    <p:extLst>
      <p:ext uri="{BB962C8B-B14F-4D97-AF65-F5344CB8AC3E}">
        <p14:creationId xmlns:p14="http://schemas.microsoft.com/office/powerpoint/2010/main" val="97293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Images and Contents Layout" preserve="1">
  <p:cSld name="1_Images and Contents Layout">
    <p:spTree>
      <p:nvGrpSpPr>
        <p:cNvPr id="1" name="Shape 56"/>
        <p:cNvGrpSpPr/>
        <p:nvPr/>
      </p:nvGrpSpPr>
      <p:grpSpPr>
        <a:xfrm>
          <a:off x="0" y="0"/>
          <a:ext cx="0" cy="0"/>
          <a:chOff x="0" y="0"/>
          <a:chExt cx="0" cy="0"/>
        </a:xfrm>
      </p:grpSpPr>
    </p:spTree>
    <p:extLst>
      <p:ext uri="{BB962C8B-B14F-4D97-AF65-F5344CB8AC3E}">
        <p14:creationId xmlns:p14="http://schemas.microsoft.com/office/powerpoint/2010/main" val="34452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Images and Contents Layout" preserve="1">
  <p:cSld name="2_Images and Contents Layout">
    <p:bg>
      <p:bgPr>
        <a:solidFill>
          <a:srgbClr val="17365D"/>
        </a:solidFill>
        <a:effectLst/>
      </p:bgPr>
    </p:bg>
    <p:spTree>
      <p:nvGrpSpPr>
        <p:cNvPr id="1" name="Shape 57"/>
        <p:cNvGrpSpPr/>
        <p:nvPr/>
      </p:nvGrpSpPr>
      <p:grpSpPr>
        <a:xfrm>
          <a:off x="0" y="0"/>
          <a:ext cx="0" cy="0"/>
          <a:chOff x="0" y="0"/>
          <a:chExt cx="0" cy="0"/>
        </a:xfrm>
      </p:grpSpPr>
      <p:sp>
        <p:nvSpPr>
          <p:cNvPr id="58" name="Google Shape;58;p41"/>
          <p:cNvSpPr>
            <a:spLocks noGrp="1"/>
          </p:cNvSpPr>
          <p:nvPr>
            <p:ph type="pic" idx="2"/>
          </p:nvPr>
        </p:nvSpPr>
        <p:spPr>
          <a:xfrm>
            <a:off x="3347864" y="836714"/>
            <a:ext cx="5796136" cy="1402669"/>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03"/>
              </a:spcBef>
              <a:spcAft>
                <a:spcPts val="0"/>
              </a:spcAft>
              <a:buClr>
                <a:srgbClr val="3F3F3F"/>
              </a:buClr>
              <a:buSzPts val="1200"/>
              <a:buFont typeface="Arial"/>
              <a:buNone/>
              <a:defRPr sz="1016" b="0" i="0" u="none" strike="noStrike" cap="none">
                <a:solidFill>
                  <a:srgbClr val="3F3F3F"/>
                </a:solidFill>
                <a:latin typeface="Arial"/>
                <a:ea typeface="Arial"/>
                <a:cs typeface="Arial"/>
                <a:sym typeface="Arial"/>
              </a:defRPr>
            </a:lvl1pPr>
            <a:lvl2pPr marR="0" lvl="1" algn="l" rtl="0">
              <a:spcBef>
                <a:spcPts val="474"/>
              </a:spcBef>
              <a:spcAft>
                <a:spcPts val="0"/>
              </a:spcAft>
              <a:buClr>
                <a:schemeClr val="dk1"/>
              </a:buClr>
              <a:buSzPts val="2800"/>
              <a:buFont typeface="Arial"/>
              <a:buNone/>
              <a:defRPr sz="2370" b="0" i="0" u="none" strike="noStrike" cap="none">
                <a:solidFill>
                  <a:schemeClr val="dk1"/>
                </a:solidFill>
                <a:latin typeface="Arial"/>
                <a:ea typeface="Arial"/>
                <a:cs typeface="Arial"/>
                <a:sym typeface="Arial"/>
              </a:defRPr>
            </a:lvl2pPr>
            <a:lvl3pPr marR="0" lvl="2" algn="l" rtl="0">
              <a:spcBef>
                <a:spcPts val="406"/>
              </a:spcBef>
              <a:spcAft>
                <a:spcPts val="0"/>
              </a:spcAft>
              <a:buClr>
                <a:schemeClr val="dk1"/>
              </a:buClr>
              <a:buSzPts val="2400"/>
              <a:buFont typeface="Arial"/>
              <a:buNone/>
              <a:defRPr sz="2032" b="0" i="0" u="none" strike="noStrike" cap="none">
                <a:solidFill>
                  <a:schemeClr val="dk1"/>
                </a:solidFill>
                <a:latin typeface="Arial"/>
                <a:ea typeface="Arial"/>
                <a:cs typeface="Arial"/>
                <a:sym typeface="Arial"/>
              </a:defRPr>
            </a:lvl3pPr>
            <a:lvl4pPr marR="0" lvl="3"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4pPr>
            <a:lvl5pPr marR="0" lvl="4"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5pPr>
            <a:lvl6pPr marR="0" lvl="5"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6pPr>
            <a:lvl7pPr marR="0" lvl="6"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7pPr>
            <a:lvl8pPr marR="0" lvl="7"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8pPr>
            <a:lvl9pPr marR="0" lvl="8"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59" name="Google Shape;59;p41"/>
          <p:cNvSpPr>
            <a:spLocks noGrp="1"/>
          </p:cNvSpPr>
          <p:nvPr>
            <p:ph type="pic" idx="3"/>
          </p:nvPr>
        </p:nvSpPr>
        <p:spPr>
          <a:xfrm>
            <a:off x="4104000" y="2397761"/>
            <a:ext cx="5040000" cy="206400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03"/>
              </a:spcBef>
              <a:spcAft>
                <a:spcPts val="0"/>
              </a:spcAft>
              <a:buClr>
                <a:srgbClr val="3F3F3F"/>
              </a:buClr>
              <a:buSzPts val="1200"/>
              <a:buFont typeface="Arial"/>
              <a:buNone/>
              <a:defRPr sz="1016" b="0" i="0" u="none" strike="noStrike" cap="none">
                <a:solidFill>
                  <a:srgbClr val="3F3F3F"/>
                </a:solidFill>
                <a:latin typeface="Arial"/>
                <a:ea typeface="Arial"/>
                <a:cs typeface="Arial"/>
                <a:sym typeface="Arial"/>
              </a:defRPr>
            </a:lvl1pPr>
            <a:lvl2pPr marR="0" lvl="1" algn="l" rtl="0">
              <a:spcBef>
                <a:spcPts val="474"/>
              </a:spcBef>
              <a:spcAft>
                <a:spcPts val="0"/>
              </a:spcAft>
              <a:buClr>
                <a:schemeClr val="dk1"/>
              </a:buClr>
              <a:buSzPts val="2800"/>
              <a:buFont typeface="Arial"/>
              <a:buNone/>
              <a:defRPr sz="2370" b="0" i="0" u="none" strike="noStrike" cap="none">
                <a:solidFill>
                  <a:schemeClr val="dk1"/>
                </a:solidFill>
                <a:latin typeface="Arial"/>
                <a:ea typeface="Arial"/>
                <a:cs typeface="Arial"/>
                <a:sym typeface="Arial"/>
              </a:defRPr>
            </a:lvl2pPr>
            <a:lvl3pPr marR="0" lvl="2" algn="l" rtl="0">
              <a:spcBef>
                <a:spcPts val="406"/>
              </a:spcBef>
              <a:spcAft>
                <a:spcPts val="0"/>
              </a:spcAft>
              <a:buClr>
                <a:schemeClr val="dk1"/>
              </a:buClr>
              <a:buSzPts val="2400"/>
              <a:buFont typeface="Arial"/>
              <a:buNone/>
              <a:defRPr sz="2032" b="0" i="0" u="none" strike="noStrike" cap="none">
                <a:solidFill>
                  <a:schemeClr val="dk1"/>
                </a:solidFill>
                <a:latin typeface="Arial"/>
                <a:ea typeface="Arial"/>
                <a:cs typeface="Arial"/>
                <a:sym typeface="Arial"/>
              </a:defRPr>
            </a:lvl3pPr>
            <a:lvl4pPr marR="0" lvl="3"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4pPr>
            <a:lvl5pPr marR="0" lvl="4"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5pPr>
            <a:lvl6pPr marR="0" lvl="5"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6pPr>
            <a:lvl7pPr marR="0" lvl="6"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7pPr>
            <a:lvl8pPr marR="0" lvl="7"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8pPr>
            <a:lvl9pPr marR="0" lvl="8"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60" name="Google Shape;60;p41"/>
          <p:cNvSpPr>
            <a:spLocks noGrp="1"/>
          </p:cNvSpPr>
          <p:nvPr>
            <p:ph type="pic" idx="4"/>
          </p:nvPr>
        </p:nvSpPr>
        <p:spPr>
          <a:xfrm>
            <a:off x="4824000" y="4620143"/>
            <a:ext cx="4320000" cy="1401147"/>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03"/>
              </a:spcBef>
              <a:spcAft>
                <a:spcPts val="0"/>
              </a:spcAft>
              <a:buClr>
                <a:srgbClr val="3F3F3F"/>
              </a:buClr>
              <a:buSzPts val="1200"/>
              <a:buFont typeface="Arial"/>
              <a:buNone/>
              <a:defRPr sz="1016" b="0" i="0" u="none" strike="noStrike" cap="none">
                <a:solidFill>
                  <a:srgbClr val="3F3F3F"/>
                </a:solidFill>
                <a:latin typeface="Arial"/>
                <a:ea typeface="Arial"/>
                <a:cs typeface="Arial"/>
                <a:sym typeface="Arial"/>
              </a:defRPr>
            </a:lvl1pPr>
            <a:lvl2pPr marR="0" lvl="1" algn="l" rtl="0">
              <a:spcBef>
                <a:spcPts val="474"/>
              </a:spcBef>
              <a:spcAft>
                <a:spcPts val="0"/>
              </a:spcAft>
              <a:buClr>
                <a:schemeClr val="dk1"/>
              </a:buClr>
              <a:buSzPts val="2800"/>
              <a:buFont typeface="Arial"/>
              <a:buNone/>
              <a:defRPr sz="2370" b="0" i="0" u="none" strike="noStrike" cap="none">
                <a:solidFill>
                  <a:schemeClr val="dk1"/>
                </a:solidFill>
                <a:latin typeface="Arial"/>
                <a:ea typeface="Arial"/>
                <a:cs typeface="Arial"/>
                <a:sym typeface="Arial"/>
              </a:defRPr>
            </a:lvl2pPr>
            <a:lvl3pPr marR="0" lvl="2" algn="l" rtl="0">
              <a:spcBef>
                <a:spcPts val="406"/>
              </a:spcBef>
              <a:spcAft>
                <a:spcPts val="0"/>
              </a:spcAft>
              <a:buClr>
                <a:schemeClr val="dk1"/>
              </a:buClr>
              <a:buSzPts val="2400"/>
              <a:buFont typeface="Arial"/>
              <a:buNone/>
              <a:defRPr sz="2032" b="0" i="0" u="none" strike="noStrike" cap="none">
                <a:solidFill>
                  <a:schemeClr val="dk1"/>
                </a:solidFill>
                <a:latin typeface="Arial"/>
                <a:ea typeface="Arial"/>
                <a:cs typeface="Arial"/>
                <a:sym typeface="Arial"/>
              </a:defRPr>
            </a:lvl3pPr>
            <a:lvl4pPr marR="0" lvl="3"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4pPr>
            <a:lvl5pPr marR="0" lvl="4"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5pPr>
            <a:lvl6pPr marR="0" lvl="5"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6pPr>
            <a:lvl7pPr marR="0" lvl="6"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7pPr>
            <a:lvl8pPr marR="0" lvl="7"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8pPr>
            <a:lvl9pPr marR="0" lvl="8"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9pPr>
          </a:lstStyle>
          <a:p>
            <a:r>
              <a:rPr lang="en-US" smtClean="0"/>
              <a:t>Click icon to add picture</a:t>
            </a:r>
            <a:endParaRPr/>
          </a:p>
        </p:txBody>
      </p:sp>
    </p:spTree>
    <p:extLst>
      <p:ext uri="{BB962C8B-B14F-4D97-AF65-F5344CB8AC3E}">
        <p14:creationId xmlns:p14="http://schemas.microsoft.com/office/powerpoint/2010/main" val="2599176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Basic Layout" preserve="1">
  <p:cSld name="4_Basic Layout">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42"/>
          <p:cNvSpPr>
            <a:spLocks noGrp="1"/>
          </p:cNvSpPr>
          <p:nvPr>
            <p:ph type="pic" idx="2"/>
          </p:nvPr>
        </p:nvSpPr>
        <p:spPr>
          <a:xfrm>
            <a:off x="3937417" y="836714"/>
            <a:ext cx="1872000" cy="508856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03"/>
              </a:spcBef>
              <a:spcAft>
                <a:spcPts val="0"/>
              </a:spcAft>
              <a:buClr>
                <a:srgbClr val="3F3F3F"/>
              </a:buClr>
              <a:buSzPts val="1200"/>
              <a:buFont typeface="Arial"/>
              <a:buNone/>
              <a:defRPr sz="1016" b="0" i="0" u="none" strike="noStrike" cap="none">
                <a:solidFill>
                  <a:srgbClr val="3F3F3F"/>
                </a:solidFill>
                <a:latin typeface="Arial"/>
                <a:ea typeface="Arial"/>
                <a:cs typeface="Arial"/>
                <a:sym typeface="Arial"/>
              </a:defRPr>
            </a:lvl1pPr>
            <a:lvl2pPr marR="0" lvl="1" algn="l" rtl="0">
              <a:spcBef>
                <a:spcPts val="474"/>
              </a:spcBef>
              <a:spcAft>
                <a:spcPts val="0"/>
              </a:spcAft>
              <a:buClr>
                <a:schemeClr val="dk1"/>
              </a:buClr>
              <a:buSzPts val="2800"/>
              <a:buFont typeface="Arial"/>
              <a:buNone/>
              <a:defRPr sz="2370" b="0" i="0" u="none" strike="noStrike" cap="none">
                <a:solidFill>
                  <a:schemeClr val="dk1"/>
                </a:solidFill>
                <a:latin typeface="Arial"/>
                <a:ea typeface="Arial"/>
                <a:cs typeface="Arial"/>
                <a:sym typeface="Arial"/>
              </a:defRPr>
            </a:lvl2pPr>
            <a:lvl3pPr marR="0" lvl="2" algn="l" rtl="0">
              <a:spcBef>
                <a:spcPts val="406"/>
              </a:spcBef>
              <a:spcAft>
                <a:spcPts val="0"/>
              </a:spcAft>
              <a:buClr>
                <a:schemeClr val="dk1"/>
              </a:buClr>
              <a:buSzPts val="2400"/>
              <a:buFont typeface="Arial"/>
              <a:buNone/>
              <a:defRPr sz="2032" b="0" i="0" u="none" strike="noStrike" cap="none">
                <a:solidFill>
                  <a:schemeClr val="dk1"/>
                </a:solidFill>
                <a:latin typeface="Arial"/>
                <a:ea typeface="Arial"/>
                <a:cs typeface="Arial"/>
                <a:sym typeface="Arial"/>
              </a:defRPr>
            </a:lvl3pPr>
            <a:lvl4pPr marR="0" lvl="3"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4pPr>
            <a:lvl5pPr marR="0" lvl="4"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5pPr>
            <a:lvl6pPr marR="0" lvl="5"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6pPr>
            <a:lvl7pPr marR="0" lvl="6"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7pPr>
            <a:lvl8pPr marR="0" lvl="7"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8pPr>
            <a:lvl9pPr marR="0" lvl="8"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63" name="Google Shape;63;p42"/>
          <p:cNvSpPr>
            <a:spLocks noGrp="1"/>
          </p:cNvSpPr>
          <p:nvPr>
            <p:ph type="pic" idx="3"/>
          </p:nvPr>
        </p:nvSpPr>
        <p:spPr>
          <a:xfrm>
            <a:off x="1968708" y="836714"/>
            <a:ext cx="1872000" cy="508856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03"/>
              </a:spcBef>
              <a:spcAft>
                <a:spcPts val="0"/>
              </a:spcAft>
              <a:buClr>
                <a:srgbClr val="3F3F3F"/>
              </a:buClr>
              <a:buSzPts val="1200"/>
              <a:buFont typeface="Arial"/>
              <a:buNone/>
              <a:defRPr sz="1016" b="0" i="0" u="none" strike="noStrike" cap="none">
                <a:solidFill>
                  <a:srgbClr val="3F3F3F"/>
                </a:solidFill>
                <a:latin typeface="Arial"/>
                <a:ea typeface="Arial"/>
                <a:cs typeface="Arial"/>
                <a:sym typeface="Arial"/>
              </a:defRPr>
            </a:lvl1pPr>
            <a:lvl2pPr marR="0" lvl="1" algn="l" rtl="0">
              <a:spcBef>
                <a:spcPts val="474"/>
              </a:spcBef>
              <a:spcAft>
                <a:spcPts val="0"/>
              </a:spcAft>
              <a:buClr>
                <a:schemeClr val="dk1"/>
              </a:buClr>
              <a:buSzPts val="2800"/>
              <a:buFont typeface="Arial"/>
              <a:buNone/>
              <a:defRPr sz="2370" b="0" i="0" u="none" strike="noStrike" cap="none">
                <a:solidFill>
                  <a:schemeClr val="dk1"/>
                </a:solidFill>
                <a:latin typeface="Arial"/>
                <a:ea typeface="Arial"/>
                <a:cs typeface="Arial"/>
                <a:sym typeface="Arial"/>
              </a:defRPr>
            </a:lvl2pPr>
            <a:lvl3pPr marR="0" lvl="2" algn="l" rtl="0">
              <a:spcBef>
                <a:spcPts val="406"/>
              </a:spcBef>
              <a:spcAft>
                <a:spcPts val="0"/>
              </a:spcAft>
              <a:buClr>
                <a:schemeClr val="dk1"/>
              </a:buClr>
              <a:buSzPts val="2400"/>
              <a:buFont typeface="Arial"/>
              <a:buNone/>
              <a:defRPr sz="2032" b="0" i="0" u="none" strike="noStrike" cap="none">
                <a:solidFill>
                  <a:schemeClr val="dk1"/>
                </a:solidFill>
                <a:latin typeface="Arial"/>
                <a:ea typeface="Arial"/>
                <a:cs typeface="Arial"/>
                <a:sym typeface="Arial"/>
              </a:defRPr>
            </a:lvl3pPr>
            <a:lvl4pPr marR="0" lvl="3"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4pPr>
            <a:lvl5pPr marR="0" lvl="4"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5pPr>
            <a:lvl6pPr marR="0" lvl="5"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6pPr>
            <a:lvl7pPr marR="0" lvl="6"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7pPr>
            <a:lvl8pPr marR="0" lvl="7"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8pPr>
            <a:lvl9pPr marR="0" lvl="8"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64" name="Google Shape;64;p42"/>
          <p:cNvSpPr>
            <a:spLocks noGrp="1"/>
          </p:cNvSpPr>
          <p:nvPr>
            <p:ph type="pic" idx="4"/>
          </p:nvPr>
        </p:nvSpPr>
        <p:spPr>
          <a:xfrm>
            <a:off x="0" y="836714"/>
            <a:ext cx="1872000" cy="5088565"/>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03"/>
              </a:spcBef>
              <a:spcAft>
                <a:spcPts val="0"/>
              </a:spcAft>
              <a:buClr>
                <a:srgbClr val="3F3F3F"/>
              </a:buClr>
              <a:buSzPts val="1200"/>
              <a:buFont typeface="Arial"/>
              <a:buNone/>
              <a:defRPr sz="1016" b="0" i="0" u="none" strike="noStrike" cap="none">
                <a:solidFill>
                  <a:srgbClr val="3F3F3F"/>
                </a:solidFill>
                <a:latin typeface="Arial"/>
                <a:ea typeface="Arial"/>
                <a:cs typeface="Arial"/>
                <a:sym typeface="Arial"/>
              </a:defRPr>
            </a:lvl1pPr>
            <a:lvl2pPr marR="0" lvl="1" algn="l" rtl="0">
              <a:spcBef>
                <a:spcPts val="474"/>
              </a:spcBef>
              <a:spcAft>
                <a:spcPts val="0"/>
              </a:spcAft>
              <a:buClr>
                <a:schemeClr val="dk1"/>
              </a:buClr>
              <a:buSzPts val="2800"/>
              <a:buFont typeface="Arial"/>
              <a:buNone/>
              <a:defRPr sz="2370" b="0" i="0" u="none" strike="noStrike" cap="none">
                <a:solidFill>
                  <a:schemeClr val="dk1"/>
                </a:solidFill>
                <a:latin typeface="Arial"/>
                <a:ea typeface="Arial"/>
                <a:cs typeface="Arial"/>
                <a:sym typeface="Arial"/>
              </a:defRPr>
            </a:lvl2pPr>
            <a:lvl3pPr marR="0" lvl="2" algn="l" rtl="0">
              <a:spcBef>
                <a:spcPts val="406"/>
              </a:spcBef>
              <a:spcAft>
                <a:spcPts val="0"/>
              </a:spcAft>
              <a:buClr>
                <a:schemeClr val="dk1"/>
              </a:buClr>
              <a:buSzPts val="2400"/>
              <a:buFont typeface="Arial"/>
              <a:buNone/>
              <a:defRPr sz="2032" b="0" i="0" u="none" strike="noStrike" cap="none">
                <a:solidFill>
                  <a:schemeClr val="dk1"/>
                </a:solidFill>
                <a:latin typeface="Arial"/>
                <a:ea typeface="Arial"/>
                <a:cs typeface="Arial"/>
                <a:sym typeface="Arial"/>
              </a:defRPr>
            </a:lvl3pPr>
            <a:lvl4pPr marR="0" lvl="3"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4pPr>
            <a:lvl5pPr marR="0" lvl="4"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5pPr>
            <a:lvl6pPr marR="0" lvl="5"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6pPr>
            <a:lvl7pPr marR="0" lvl="6"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7pPr>
            <a:lvl8pPr marR="0" lvl="7"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8pPr>
            <a:lvl9pPr marR="0" lvl="8"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9pPr>
          </a:lstStyle>
          <a:p>
            <a:r>
              <a:rPr lang="en-US" smtClean="0"/>
              <a:t>Click icon to add picture</a:t>
            </a:r>
            <a:endParaRPr/>
          </a:p>
        </p:txBody>
      </p:sp>
    </p:spTree>
    <p:extLst>
      <p:ext uri="{BB962C8B-B14F-4D97-AF65-F5344CB8AC3E}">
        <p14:creationId xmlns:p14="http://schemas.microsoft.com/office/powerpoint/2010/main" val="40549915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_Images and Contents Layout" preserve="1">
  <p:cSld name="3_Images and Contents Layout">
    <p:spTree>
      <p:nvGrpSpPr>
        <p:cNvPr id="1" name="Shape 65"/>
        <p:cNvGrpSpPr/>
        <p:nvPr/>
      </p:nvGrpSpPr>
      <p:grpSpPr>
        <a:xfrm>
          <a:off x="0" y="0"/>
          <a:ext cx="0" cy="0"/>
          <a:chOff x="0" y="0"/>
          <a:chExt cx="0" cy="0"/>
        </a:xfrm>
      </p:grpSpPr>
      <p:sp>
        <p:nvSpPr>
          <p:cNvPr id="66" name="Google Shape;66;p43"/>
          <p:cNvSpPr>
            <a:spLocks noGrp="1"/>
          </p:cNvSpPr>
          <p:nvPr>
            <p:ph type="pic" idx="2"/>
          </p:nvPr>
        </p:nvSpPr>
        <p:spPr>
          <a:xfrm>
            <a:off x="3795621" y="836711"/>
            <a:ext cx="3294112" cy="1487404"/>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03"/>
              </a:spcBef>
              <a:spcAft>
                <a:spcPts val="0"/>
              </a:spcAft>
              <a:buClr>
                <a:srgbClr val="3F3F3F"/>
              </a:buClr>
              <a:buSzPts val="1200"/>
              <a:buFont typeface="Arial"/>
              <a:buNone/>
              <a:defRPr sz="1016" b="0" i="0" u="none" strike="noStrike" cap="none">
                <a:solidFill>
                  <a:srgbClr val="3F3F3F"/>
                </a:solidFill>
                <a:latin typeface="Arial"/>
                <a:ea typeface="Arial"/>
                <a:cs typeface="Arial"/>
                <a:sym typeface="Arial"/>
              </a:defRPr>
            </a:lvl1pPr>
            <a:lvl2pPr marR="0" lvl="1" algn="l" rtl="0">
              <a:spcBef>
                <a:spcPts val="474"/>
              </a:spcBef>
              <a:spcAft>
                <a:spcPts val="0"/>
              </a:spcAft>
              <a:buClr>
                <a:schemeClr val="dk1"/>
              </a:buClr>
              <a:buSzPts val="2800"/>
              <a:buFont typeface="Arial"/>
              <a:buNone/>
              <a:defRPr sz="2370" b="0" i="0" u="none" strike="noStrike" cap="none">
                <a:solidFill>
                  <a:schemeClr val="dk1"/>
                </a:solidFill>
                <a:latin typeface="Arial"/>
                <a:ea typeface="Arial"/>
                <a:cs typeface="Arial"/>
                <a:sym typeface="Arial"/>
              </a:defRPr>
            </a:lvl2pPr>
            <a:lvl3pPr marR="0" lvl="2" algn="l" rtl="0">
              <a:spcBef>
                <a:spcPts val="406"/>
              </a:spcBef>
              <a:spcAft>
                <a:spcPts val="0"/>
              </a:spcAft>
              <a:buClr>
                <a:schemeClr val="dk1"/>
              </a:buClr>
              <a:buSzPts val="2400"/>
              <a:buFont typeface="Arial"/>
              <a:buNone/>
              <a:defRPr sz="2032" b="0" i="0" u="none" strike="noStrike" cap="none">
                <a:solidFill>
                  <a:schemeClr val="dk1"/>
                </a:solidFill>
                <a:latin typeface="Arial"/>
                <a:ea typeface="Arial"/>
                <a:cs typeface="Arial"/>
                <a:sym typeface="Arial"/>
              </a:defRPr>
            </a:lvl3pPr>
            <a:lvl4pPr marR="0" lvl="3"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4pPr>
            <a:lvl5pPr marR="0" lvl="4"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5pPr>
            <a:lvl6pPr marR="0" lvl="5"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6pPr>
            <a:lvl7pPr marR="0" lvl="6"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7pPr>
            <a:lvl8pPr marR="0" lvl="7"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8pPr>
            <a:lvl9pPr marR="0" lvl="8"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67" name="Google Shape;67;p43"/>
          <p:cNvSpPr>
            <a:spLocks noGrp="1"/>
          </p:cNvSpPr>
          <p:nvPr>
            <p:ph type="pic" idx="3"/>
          </p:nvPr>
        </p:nvSpPr>
        <p:spPr>
          <a:xfrm>
            <a:off x="5613167" y="4532365"/>
            <a:ext cx="3293944" cy="1488927"/>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03"/>
              </a:spcBef>
              <a:spcAft>
                <a:spcPts val="0"/>
              </a:spcAft>
              <a:buClr>
                <a:srgbClr val="3F3F3F"/>
              </a:buClr>
              <a:buSzPts val="1200"/>
              <a:buFont typeface="Arial"/>
              <a:buNone/>
              <a:defRPr sz="1016" b="0" i="0" u="none" strike="noStrike" cap="none">
                <a:solidFill>
                  <a:srgbClr val="3F3F3F"/>
                </a:solidFill>
                <a:latin typeface="Arial"/>
                <a:ea typeface="Arial"/>
                <a:cs typeface="Arial"/>
                <a:sym typeface="Arial"/>
              </a:defRPr>
            </a:lvl1pPr>
            <a:lvl2pPr marR="0" lvl="1" algn="l" rtl="0">
              <a:spcBef>
                <a:spcPts val="474"/>
              </a:spcBef>
              <a:spcAft>
                <a:spcPts val="0"/>
              </a:spcAft>
              <a:buClr>
                <a:schemeClr val="dk1"/>
              </a:buClr>
              <a:buSzPts val="2800"/>
              <a:buFont typeface="Arial"/>
              <a:buNone/>
              <a:defRPr sz="2370" b="0" i="0" u="none" strike="noStrike" cap="none">
                <a:solidFill>
                  <a:schemeClr val="dk1"/>
                </a:solidFill>
                <a:latin typeface="Arial"/>
                <a:ea typeface="Arial"/>
                <a:cs typeface="Arial"/>
                <a:sym typeface="Arial"/>
              </a:defRPr>
            </a:lvl2pPr>
            <a:lvl3pPr marR="0" lvl="2" algn="l" rtl="0">
              <a:spcBef>
                <a:spcPts val="406"/>
              </a:spcBef>
              <a:spcAft>
                <a:spcPts val="0"/>
              </a:spcAft>
              <a:buClr>
                <a:schemeClr val="dk1"/>
              </a:buClr>
              <a:buSzPts val="2400"/>
              <a:buFont typeface="Arial"/>
              <a:buNone/>
              <a:defRPr sz="2032" b="0" i="0" u="none" strike="noStrike" cap="none">
                <a:solidFill>
                  <a:schemeClr val="dk1"/>
                </a:solidFill>
                <a:latin typeface="Arial"/>
                <a:ea typeface="Arial"/>
                <a:cs typeface="Arial"/>
                <a:sym typeface="Arial"/>
              </a:defRPr>
            </a:lvl3pPr>
            <a:lvl4pPr marR="0" lvl="3"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4pPr>
            <a:lvl5pPr marR="0" lvl="4"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5pPr>
            <a:lvl6pPr marR="0" lvl="5"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6pPr>
            <a:lvl7pPr marR="0" lvl="6"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7pPr>
            <a:lvl8pPr marR="0" lvl="7"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8pPr>
            <a:lvl9pPr marR="0" lvl="8"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68" name="Google Shape;68;p43"/>
          <p:cNvSpPr>
            <a:spLocks noGrp="1"/>
          </p:cNvSpPr>
          <p:nvPr>
            <p:ph type="pic" idx="4"/>
          </p:nvPr>
        </p:nvSpPr>
        <p:spPr>
          <a:xfrm>
            <a:off x="3795621" y="2420131"/>
            <a:ext cx="1728192" cy="360116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03"/>
              </a:spcBef>
              <a:spcAft>
                <a:spcPts val="0"/>
              </a:spcAft>
              <a:buClr>
                <a:srgbClr val="3F3F3F"/>
              </a:buClr>
              <a:buSzPts val="1200"/>
              <a:buFont typeface="Arial"/>
              <a:buNone/>
              <a:defRPr sz="1016" b="0" i="0" u="none" strike="noStrike" cap="none">
                <a:solidFill>
                  <a:srgbClr val="3F3F3F"/>
                </a:solidFill>
                <a:latin typeface="Arial"/>
                <a:ea typeface="Arial"/>
                <a:cs typeface="Arial"/>
                <a:sym typeface="Arial"/>
              </a:defRPr>
            </a:lvl1pPr>
            <a:lvl2pPr marR="0" lvl="1" algn="l" rtl="0">
              <a:spcBef>
                <a:spcPts val="474"/>
              </a:spcBef>
              <a:spcAft>
                <a:spcPts val="0"/>
              </a:spcAft>
              <a:buClr>
                <a:schemeClr val="dk1"/>
              </a:buClr>
              <a:buSzPts val="2800"/>
              <a:buFont typeface="Arial"/>
              <a:buNone/>
              <a:defRPr sz="2370" b="0" i="0" u="none" strike="noStrike" cap="none">
                <a:solidFill>
                  <a:schemeClr val="dk1"/>
                </a:solidFill>
                <a:latin typeface="Arial"/>
                <a:ea typeface="Arial"/>
                <a:cs typeface="Arial"/>
                <a:sym typeface="Arial"/>
              </a:defRPr>
            </a:lvl2pPr>
            <a:lvl3pPr marR="0" lvl="2" algn="l" rtl="0">
              <a:spcBef>
                <a:spcPts val="406"/>
              </a:spcBef>
              <a:spcAft>
                <a:spcPts val="0"/>
              </a:spcAft>
              <a:buClr>
                <a:schemeClr val="dk1"/>
              </a:buClr>
              <a:buSzPts val="2400"/>
              <a:buFont typeface="Arial"/>
              <a:buNone/>
              <a:defRPr sz="2032" b="0" i="0" u="none" strike="noStrike" cap="none">
                <a:solidFill>
                  <a:schemeClr val="dk1"/>
                </a:solidFill>
                <a:latin typeface="Arial"/>
                <a:ea typeface="Arial"/>
                <a:cs typeface="Arial"/>
                <a:sym typeface="Arial"/>
              </a:defRPr>
            </a:lvl3pPr>
            <a:lvl4pPr marR="0" lvl="3"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4pPr>
            <a:lvl5pPr marR="0" lvl="4"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5pPr>
            <a:lvl6pPr marR="0" lvl="5"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6pPr>
            <a:lvl7pPr marR="0" lvl="6"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7pPr>
            <a:lvl8pPr marR="0" lvl="7"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8pPr>
            <a:lvl9pPr marR="0" lvl="8"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69" name="Google Shape;69;p43"/>
          <p:cNvSpPr>
            <a:spLocks noGrp="1"/>
          </p:cNvSpPr>
          <p:nvPr>
            <p:ph type="pic" idx="5"/>
          </p:nvPr>
        </p:nvSpPr>
        <p:spPr>
          <a:xfrm>
            <a:off x="5621504" y="2419365"/>
            <a:ext cx="1468228" cy="2016224"/>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03"/>
              </a:spcBef>
              <a:spcAft>
                <a:spcPts val="0"/>
              </a:spcAft>
              <a:buClr>
                <a:srgbClr val="3F3F3F"/>
              </a:buClr>
              <a:buSzPts val="1200"/>
              <a:buFont typeface="Arial"/>
              <a:buNone/>
              <a:defRPr sz="1016" b="0" i="0" u="none" strike="noStrike" cap="none">
                <a:solidFill>
                  <a:srgbClr val="3F3F3F"/>
                </a:solidFill>
                <a:latin typeface="Arial"/>
                <a:ea typeface="Arial"/>
                <a:cs typeface="Arial"/>
                <a:sym typeface="Arial"/>
              </a:defRPr>
            </a:lvl1pPr>
            <a:lvl2pPr marR="0" lvl="1" algn="l" rtl="0">
              <a:spcBef>
                <a:spcPts val="474"/>
              </a:spcBef>
              <a:spcAft>
                <a:spcPts val="0"/>
              </a:spcAft>
              <a:buClr>
                <a:schemeClr val="dk1"/>
              </a:buClr>
              <a:buSzPts val="2800"/>
              <a:buFont typeface="Arial"/>
              <a:buNone/>
              <a:defRPr sz="2370" b="0" i="0" u="none" strike="noStrike" cap="none">
                <a:solidFill>
                  <a:schemeClr val="dk1"/>
                </a:solidFill>
                <a:latin typeface="Arial"/>
                <a:ea typeface="Arial"/>
                <a:cs typeface="Arial"/>
                <a:sym typeface="Arial"/>
              </a:defRPr>
            </a:lvl2pPr>
            <a:lvl3pPr marR="0" lvl="2" algn="l" rtl="0">
              <a:spcBef>
                <a:spcPts val="406"/>
              </a:spcBef>
              <a:spcAft>
                <a:spcPts val="0"/>
              </a:spcAft>
              <a:buClr>
                <a:schemeClr val="dk1"/>
              </a:buClr>
              <a:buSzPts val="2400"/>
              <a:buFont typeface="Arial"/>
              <a:buNone/>
              <a:defRPr sz="2032" b="0" i="0" u="none" strike="noStrike" cap="none">
                <a:solidFill>
                  <a:schemeClr val="dk1"/>
                </a:solidFill>
                <a:latin typeface="Arial"/>
                <a:ea typeface="Arial"/>
                <a:cs typeface="Arial"/>
                <a:sym typeface="Arial"/>
              </a:defRPr>
            </a:lvl3pPr>
            <a:lvl4pPr marR="0" lvl="3"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4pPr>
            <a:lvl5pPr marR="0" lvl="4"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5pPr>
            <a:lvl6pPr marR="0" lvl="5"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6pPr>
            <a:lvl7pPr marR="0" lvl="6"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7pPr>
            <a:lvl8pPr marR="0" lvl="7"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8pPr>
            <a:lvl9pPr marR="0" lvl="8"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9pPr>
          </a:lstStyle>
          <a:p>
            <a:r>
              <a:rPr lang="en-US" smtClean="0"/>
              <a:t>Click icon to add picture</a:t>
            </a:r>
            <a:endParaRPr/>
          </a:p>
        </p:txBody>
      </p:sp>
      <p:sp>
        <p:nvSpPr>
          <p:cNvPr id="70" name="Google Shape;70;p43"/>
          <p:cNvSpPr>
            <a:spLocks noGrp="1"/>
          </p:cNvSpPr>
          <p:nvPr>
            <p:ph type="pic" idx="6"/>
          </p:nvPr>
        </p:nvSpPr>
        <p:spPr>
          <a:xfrm>
            <a:off x="7178919" y="836711"/>
            <a:ext cx="1728192" cy="3599640"/>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03"/>
              </a:spcBef>
              <a:spcAft>
                <a:spcPts val="0"/>
              </a:spcAft>
              <a:buClr>
                <a:srgbClr val="3F3F3F"/>
              </a:buClr>
              <a:buSzPts val="1200"/>
              <a:buFont typeface="Arial"/>
              <a:buNone/>
              <a:defRPr sz="1016" b="0" i="0" u="none" strike="noStrike" cap="none">
                <a:solidFill>
                  <a:srgbClr val="3F3F3F"/>
                </a:solidFill>
                <a:latin typeface="Arial"/>
                <a:ea typeface="Arial"/>
                <a:cs typeface="Arial"/>
                <a:sym typeface="Arial"/>
              </a:defRPr>
            </a:lvl1pPr>
            <a:lvl2pPr marR="0" lvl="1" algn="l" rtl="0">
              <a:spcBef>
                <a:spcPts val="474"/>
              </a:spcBef>
              <a:spcAft>
                <a:spcPts val="0"/>
              </a:spcAft>
              <a:buClr>
                <a:schemeClr val="dk1"/>
              </a:buClr>
              <a:buSzPts val="2800"/>
              <a:buFont typeface="Arial"/>
              <a:buNone/>
              <a:defRPr sz="2370" b="0" i="0" u="none" strike="noStrike" cap="none">
                <a:solidFill>
                  <a:schemeClr val="dk1"/>
                </a:solidFill>
                <a:latin typeface="Arial"/>
                <a:ea typeface="Arial"/>
                <a:cs typeface="Arial"/>
                <a:sym typeface="Arial"/>
              </a:defRPr>
            </a:lvl2pPr>
            <a:lvl3pPr marR="0" lvl="2" algn="l" rtl="0">
              <a:spcBef>
                <a:spcPts val="406"/>
              </a:spcBef>
              <a:spcAft>
                <a:spcPts val="0"/>
              </a:spcAft>
              <a:buClr>
                <a:schemeClr val="dk1"/>
              </a:buClr>
              <a:buSzPts val="2400"/>
              <a:buFont typeface="Arial"/>
              <a:buNone/>
              <a:defRPr sz="2032" b="0" i="0" u="none" strike="noStrike" cap="none">
                <a:solidFill>
                  <a:schemeClr val="dk1"/>
                </a:solidFill>
                <a:latin typeface="Arial"/>
                <a:ea typeface="Arial"/>
                <a:cs typeface="Arial"/>
                <a:sym typeface="Arial"/>
              </a:defRPr>
            </a:lvl3pPr>
            <a:lvl4pPr marR="0" lvl="3"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4pPr>
            <a:lvl5pPr marR="0" lvl="4"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5pPr>
            <a:lvl6pPr marR="0" lvl="5"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6pPr>
            <a:lvl7pPr marR="0" lvl="6"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7pPr>
            <a:lvl8pPr marR="0" lvl="7"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8pPr>
            <a:lvl9pPr marR="0" lvl="8"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9pPr>
          </a:lstStyle>
          <a:p>
            <a:r>
              <a:rPr lang="en-US" smtClean="0"/>
              <a:t>Click icon to add picture</a:t>
            </a:r>
            <a:endParaRPr/>
          </a:p>
        </p:txBody>
      </p:sp>
    </p:spTree>
    <p:extLst>
      <p:ext uri="{BB962C8B-B14F-4D97-AF65-F5344CB8AC3E}">
        <p14:creationId xmlns:p14="http://schemas.microsoft.com/office/powerpoint/2010/main" val="34440375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_Images and Contents Layout" preserve="1">
  <p:cSld name="4_Images and Contents Layout">
    <p:spTree>
      <p:nvGrpSpPr>
        <p:cNvPr id="1" name="Shape 71"/>
        <p:cNvGrpSpPr/>
        <p:nvPr/>
      </p:nvGrpSpPr>
      <p:grpSpPr>
        <a:xfrm>
          <a:off x="0" y="0"/>
          <a:ext cx="0" cy="0"/>
          <a:chOff x="0" y="0"/>
          <a:chExt cx="0" cy="0"/>
        </a:xfrm>
      </p:grpSpPr>
      <p:sp>
        <p:nvSpPr>
          <p:cNvPr id="72" name="Google Shape;72;p44"/>
          <p:cNvSpPr txBox="1">
            <a:spLocks noGrp="1"/>
          </p:cNvSpPr>
          <p:nvPr>
            <p:ph type="body" idx="1"/>
          </p:nvPr>
        </p:nvSpPr>
        <p:spPr>
          <a:xfrm>
            <a:off x="0" y="548682"/>
            <a:ext cx="9144000" cy="768085"/>
          </a:xfrm>
          <a:prstGeom prst="rect">
            <a:avLst/>
          </a:prstGeom>
          <a:noFill/>
          <a:ln>
            <a:noFill/>
          </a:ln>
        </p:spPr>
        <p:txBody>
          <a:bodyPr spcFirstLastPara="1" wrap="square" lIns="91425" tIns="45700" rIns="91425" bIns="45700" anchor="ctr" anchorCtr="0">
            <a:noAutofit/>
          </a:bodyPr>
          <a:lstStyle>
            <a:lvl1pPr marL="387066" marR="0" lvl="0" indent="-193533" algn="ctr" rtl="0">
              <a:spcBef>
                <a:spcPts val="305"/>
              </a:spcBef>
              <a:spcAft>
                <a:spcPts val="0"/>
              </a:spcAft>
              <a:buClr>
                <a:srgbClr val="3F3F3F"/>
              </a:buClr>
              <a:buSzPts val="1800"/>
              <a:buFont typeface="Arial"/>
              <a:buNone/>
              <a:defRPr sz="1524" b="0" i="0" u="none" strike="noStrike" cap="none">
                <a:solidFill>
                  <a:srgbClr val="3F3F3F"/>
                </a:solidFill>
                <a:latin typeface="Arial"/>
                <a:ea typeface="Arial"/>
                <a:cs typeface="Arial"/>
                <a:sym typeface="Arial"/>
              </a:defRPr>
            </a:lvl1pPr>
            <a:lvl2pPr marL="774131" marR="0" lvl="1" indent="-344058" algn="l" rtl="0">
              <a:spcBef>
                <a:spcPts val="474"/>
              </a:spcBef>
              <a:spcAft>
                <a:spcPts val="0"/>
              </a:spcAft>
              <a:buClr>
                <a:schemeClr val="dk1"/>
              </a:buClr>
              <a:buSzPts val="2800"/>
              <a:buFont typeface="Arial"/>
              <a:buChar char="–"/>
              <a:defRPr sz="2370" b="0" i="0" u="none" strike="noStrike" cap="none">
                <a:solidFill>
                  <a:schemeClr val="dk1"/>
                </a:solidFill>
                <a:latin typeface="Arial"/>
                <a:ea typeface="Arial"/>
                <a:cs typeface="Arial"/>
                <a:sym typeface="Arial"/>
              </a:defRPr>
            </a:lvl2pPr>
            <a:lvl3pPr marL="1161197" marR="0" lvl="2" indent="-322555" algn="l" rtl="0">
              <a:spcBef>
                <a:spcPts val="406"/>
              </a:spcBef>
              <a:spcAft>
                <a:spcPts val="0"/>
              </a:spcAft>
              <a:buClr>
                <a:schemeClr val="dk1"/>
              </a:buClr>
              <a:buSzPts val="2400"/>
              <a:buFont typeface="Arial"/>
              <a:buChar char="•"/>
              <a:defRPr sz="2032" b="0" i="0" u="none" strike="noStrike" cap="none">
                <a:solidFill>
                  <a:schemeClr val="dk1"/>
                </a:solidFill>
                <a:latin typeface="Arial"/>
                <a:ea typeface="Arial"/>
                <a:cs typeface="Arial"/>
                <a:sym typeface="Arial"/>
              </a:defRPr>
            </a:lvl3pPr>
            <a:lvl4pPr marL="1548262" marR="0" lvl="3"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4pPr>
            <a:lvl5pPr marL="1935328" marR="0" lvl="4"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73" name="Google Shape;73;p44"/>
          <p:cNvSpPr txBox="1">
            <a:spLocks noGrp="1"/>
          </p:cNvSpPr>
          <p:nvPr>
            <p:ph type="body" idx="2"/>
          </p:nvPr>
        </p:nvSpPr>
        <p:spPr>
          <a:xfrm>
            <a:off x="0" y="1316767"/>
            <a:ext cx="9144000" cy="384043"/>
          </a:xfrm>
          <a:prstGeom prst="rect">
            <a:avLst/>
          </a:prstGeom>
          <a:noFill/>
          <a:ln>
            <a:noFill/>
          </a:ln>
        </p:spPr>
        <p:txBody>
          <a:bodyPr spcFirstLastPara="1" wrap="square" lIns="91425" tIns="45700" rIns="91425" bIns="45700" anchor="ctr" anchorCtr="0">
            <a:noAutofit/>
          </a:bodyPr>
          <a:lstStyle>
            <a:lvl1pPr marL="387066" marR="0" lvl="0" indent="-193533" algn="ctr" rtl="0">
              <a:spcBef>
                <a:spcPts val="237"/>
              </a:spcBef>
              <a:spcAft>
                <a:spcPts val="0"/>
              </a:spcAft>
              <a:buClr>
                <a:srgbClr val="3F3F3F"/>
              </a:buClr>
              <a:buSzPts val="1400"/>
              <a:buFont typeface="Arial"/>
              <a:buNone/>
              <a:defRPr sz="1185" b="0" i="0" u="none" strike="noStrike" cap="none">
                <a:solidFill>
                  <a:srgbClr val="3F3F3F"/>
                </a:solidFill>
                <a:latin typeface="Arial"/>
                <a:ea typeface="Arial"/>
                <a:cs typeface="Arial"/>
                <a:sym typeface="Arial"/>
              </a:defRPr>
            </a:lvl1pPr>
            <a:lvl2pPr marL="774131" marR="0" lvl="1" indent="-344058" algn="l" rtl="0">
              <a:spcBef>
                <a:spcPts val="474"/>
              </a:spcBef>
              <a:spcAft>
                <a:spcPts val="0"/>
              </a:spcAft>
              <a:buClr>
                <a:schemeClr val="dk1"/>
              </a:buClr>
              <a:buSzPts val="2800"/>
              <a:buFont typeface="Arial"/>
              <a:buChar char="–"/>
              <a:defRPr sz="2370" b="0" i="0" u="none" strike="noStrike" cap="none">
                <a:solidFill>
                  <a:schemeClr val="dk1"/>
                </a:solidFill>
                <a:latin typeface="Arial"/>
                <a:ea typeface="Arial"/>
                <a:cs typeface="Arial"/>
                <a:sym typeface="Arial"/>
              </a:defRPr>
            </a:lvl2pPr>
            <a:lvl3pPr marL="1161197" marR="0" lvl="2" indent="-322555" algn="l" rtl="0">
              <a:spcBef>
                <a:spcPts val="406"/>
              </a:spcBef>
              <a:spcAft>
                <a:spcPts val="0"/>
              </a:spcAft>
              <a:buClr>
                <a:schemeClr val="dk1"/>
              </a:buClr>
              <a:buSzPts val="2400"/>
              <a:buFont typeface="Arial"/>
              <a:buChar char="•"/>
              <a:defRPr sz="2032" b="0" i="0" u="none" strike="noStrike" cap="none">
                <a:solidFill>
                  <a:schemeClr val="dk1"/>
                </a:solidFill>
                <a:latin typeface="Arial"/>
                <a:ea typeface="Arial"/>
                <a:cs typeface="Arial"/>
                <a:sym typeface="Arial"/>
              </a:defRPr>
            </a:lvl3pPr>
            <a:lvl4pPr marL="1548262" marR="0" lvl="3"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4pPr>
            <a:lvl5pPr marL="1935328" marR="0" lvl="4"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pic>
        <p:nvPicPr>
          <p:cNvPr id="74" name="Google Shape;74;p44" descr="D:\Fullppt\005-PNG이미지\노트북.png"/>
          <p:cNvPicPr preferRelativeResize="0"/>
          <p:nvPr/>
        </p:nvPicPr>
        <p:blipFill rotWithShape="1">
          <a:blip r:embed="rId2">
            <a:alphaModFix/>
          </a:blip>
          <a:srcRect/>
          <a:stretch/>
        </p:blipFill>
        <p:spPr>
          <a:xfrm>
            <a:off x="-757041" y="1751815"/>
            <a:ext cx="6438182" cy="4366084"/>
          </a:xfrm>
          <a:prstGeom prst="rect">
            <a:avLst/>
          </a:prstGeom>
          <a:noFill/>
          <a:ln>
            <a:noFill/>
          </a:ln>
        </p:spPr>
      </p:pic>
      <p:sp>
        <p:nvSpPr>
          <p:cNvPr id="75" name="Google Shape;75;p44"/>
          <p:cNvSpPr>
            <a:spLocks noGrp="1"/>
          </p:cNvSpPr>
          <p:nvPr>
            <p:ph type="pic" idx="3"/>
          </p:nvPr>
        </p:nvSpPr>
        <p:spPr>
          <a:xfrm>
            <a:off x="981902" y="2308375"/>
            <a:ext cx="3085597" cy="3042491"/>
          </a:xfrm>
          <a:prstGeom prst="rect">
            <a:avLst/>
          </a:prstGeom>
          <a:solidFill>
            <a:srgbClr val="F2F2F2"/>
          </a:solidFill>
          <a:ln>
            <a:noFill/>
          </a:ln>
        </p:spPr>
        <p:txBody>
          <a:bodyPr spcFirstLastPara="1" wrap="square" lIns="91425" tIns="45700" rIns="91425" bIns="45700" anchor="ctr" anchorCtr="0">
            <a:noAutofit/>
          </a:bodyPr>
          <a:lstStyle>
            <a:lvl1pPr marR="0" lvl="0" algn="ctr" rtl="0">
              <a:spcBef>
                <a:spcPts val="203"/>
              </a:spcBef>
              <a:spcAft>
                <a:spcPts val="0"/>
              </a:spcAft>
              <a:buClr>
                <a:srgbClr val="3F3F3F"/>
              </a:buClr>
              <a:buSzPts val="1200"/>
              <a:buFont typeface="Arial"/>
              <a:buNone/>
              <a:defRPr sz="1016" b="0" i="0" u="none" strike="noStrike" cap="none">
                <a:solidFill>
                  <a:srgbClr val="3F3F3F"/>
                </a:solidFill>
                <a:latin typeface="Arial"/>
                <a:ea typeface="Arial"/>
                <a:cs typeface="Arial"/>
                <a:sym typeface="Arial"/>
              </a:defRPr>
            </a:lvl1pPr>
            <a:lvl2pPr marR="0" lvl="1" algn="l" rtl="0">
              <a:spcBef>
                <a:spcPts val="474"/>
              </a:spcBef>
              <a:spcAft>
                <a:spcPts val="0"/>
              </a:spcAft>
              <a:buClr>
                <a:schemeClr val="dk1"/>
              </a:buClr>
              <a:buSzPts val="2800"/>
              <a:buFont typeface="Arial"/>
              <a:buNone/>
              <a:defRPr sz="2370" b="0" i="0" u="none" strike="noStrike" cap="none">
                <a:solidFill>
                  <a:schemeClr val="dk1"/>
                </a:solidFill>
                <a:latin typeface="Arial"/>
                <a:ea typeface="Arial"/>
                <a:cs typeface="Arial"/>
                <a:sym typeface="Arial"/>
              </a:defRPr>
            </a:lvl2pPr>
            <a:lvl3pPr marR="0" lvl="2" algn="l" rtl="0">
              <a:spcBef>
                <a:spcPts val="406"/>
              </a:spcBef>
              <a:spcAft>
                <a:spcPts val="0"/>
              </a:spcAft>
              <a:buClr>
                <a:schemeClr val="dk1"/>
              </a:buClr>
              <a:buSzPts val="2400"/>
              <a:buFont typeface="Arial"/>
              <a:buNone/>
              <a:defRPr sz="2032" b="0" i="0" u="none" strike="noStrike" cap="none">
                <a:solidFill>
                  <a:schemeClr val="dk1"/>
                </a:solidFill>
                <a:latin typeface="Arial"/>
                <a:ea typeface="Arial"/>
                <a:cs typeface="Arial"/>
                <a:sym typeface="Arial"/>
              </a:defRPr>
            </a:lvl3pPr>
            <a:lvl4pPr marR="0" lvl="3"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4pPr>
            <a:lvl5pPr marR="0" lvl="4"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5pPr>
            <a:lvl6pPr marR="0" lvl="5"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6pPr>
            <a:lvl7pPr marR="0" lvl="6"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7pPr>
            <a:lvl8pPr marR="0" lvl="7"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8pPr>
            <a:lvl9pPr marR="0" lvl="8" algn="l" rtl="0">
              <a:spcBef>
                <a:spcPts val="339"/>
              </a:spcBef>
              <a:spcAft>
                <a:spcPts val="0"/>
              </a:spcAft>
              <a:buClr>
                <a:schemeClr val="dk1"/>
              </a:buClr>
              <a:buSzPts val="2000"/>
              <a:buFont typeface="Arial"/>
              <a:buNone/>
              <a:defRPr sz="1693" b="0" i="0" u="none" strike="noStrike" cap="none">
                <a:solidFill>
                  <a:schemeClr val="dk1"/>
                </a:solidFill>
                <a:latin typeface="Arial"/>
                <a:ea typeface="Arial"/>
                <a:cs typeface="Arial"/>
                <a:sym typeface="Arial"/>
              </a:defRPr>
            </a:lvl9pPr>
          </a:lstStyle>
          <a:p>
            <a:r>
              <a:rPr lang="en-US" smtClean="0"/>
              <a:t>Click icon to add picture</a:t>
            </a:r>
            <a:endParaRPr/>
          </a:p>
        </p:txBody>
      </p:sp>
    </p:spTree>
    <p:extLst>
      <p:ext uri="{BB962C8B-B14F-4D97-AF65-F5344CB8AC3E}">
        <p14:creationId xmlns:p14="http://schemas.microsoft.com/office/powerpoint/2010/main" val="744570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icon sets layout" preserve="1">
  <p:cSld name="icon sets layout">
    <p:spTree>
      <p:nvGrpSpPr>
        <p:cNvPr id="1" name="Shape 76"/>
        <p:cNvGrpSpPr/>
        <p:nvPr/>
      </p:nvGrpSpPr>
      <p:grpSpPr>
        <a:xfrm>
          <a:off x="0" y="0"/>
          <a:ext cx="0" cy="0"/>
          <a:chOff x="0" y="0"/>
          <a:chExt cx="0" cy="0"/>
        </a:xfrm>
      </p:grpSpPr>
      <p:sp>
        <p:nvSpPr>
          <p:cNvPr id="77" name="Google Shape;77;p45"/>
          <p:cNvSpPr txBox="1">
            <a:spLocks noGrp="1"/>
          </p:cNvSpPr>
          <p:nvPr>
            <p:ph type="body" idx="1"/>
          </p:nvPr>
        </p:nvSpPr>
        <p:spPr>
          <a:xfrm>
            <a:off x="0" y="634139"/>
            <a:ext cx="9144000" cy="768085"/>
          </a:xfrm>
          <a:prstGeom prst="rect">
            <a:avLst/>
          </a:prstGeom>
          <a:noFill/>
          <a:ln>
            <a:noFill/>
          </a:ln>
        </p:spPr>
        <p:txBody>
          <a:bodyPr spcFirstLastPara="1" wrap="square" lIns="91425" tIns="45700" rIns="91425" bIns="45700" anchor="ctr" anchorCtr="0">
            <a:noAutofit/>
          </a:bodyPr>
          <a:lstStyle>
            <a:lvl1pPr marL="387066" marR="0" lvl="0" indent="-193533" algn="ctr" rtl="0">
              <a:spcBef>
                <a:spcPts val="610"/>
              </a:spcBef>
              <a:spcAft>
                <a:spcPts val="0"/>
              </a:spcAft>
              <a:buClr>
                <a:srgbClr val="3F3F3F"/>
              </a:buClr>
              <a:buSzPts val="3600"/>
              <a:buFont typeface="Arial"/>
              <a:buNone/>
              <a:defRPr sz="3048" b="0" i="0" u="none" strike="noStrike" cap="none">
                <a:solidFill>
                  <a:srgbClr val="3F3F3F"/>
                </a:solidFill>
                <a:latin typeface="Arial"/>
                <a:ea typeface="Arial"/>
                <a:cs typeface="Arial"/>
                <a:sym typeface="Arial"/>
              </a:defRPr>
            </a:lvl1pPr>
            <a:lvl2pPr marL="774131" marR="0" lvl="1" indent="-344058" algn="l" rtl="0">
              <a:spcBef>
                <a:spcPts val="474"/>
              </a:spcBef>
              <a:spcAft>
                <a:spcPts val="0"/>
              </a:spcAft>
              <a:buClr>
                <a:schemeClr val="dk1"/>
              </a:buClr>
              <a:buSzPts val="2800"/>
              <a:buFont typeface="Arial"/>
              <a:buChar char="–"/>
              <a:defRPr sz="2370" b="0" i="0" u="none" strike="noStrike" cap="none">
                <a:solidFill>
                  <a:schemeClr val="dk1"/>
                </a:solidFill>
                <a:latin typeface="Arial"/>
                <a:ea typeface="Arial"/>
                <a:cs typeface="Arial"/>
                <a:sym typeface="Arial"/>
              </a:defRPr>
            </a:lvl2pPr>
            <a:lvl3pPr marL="1161197" marR="0" lvl="2" indent="-322555" algn="l" rtl="0">
              <a:spcBef>
                <a:spcPts val="406"/>
              </a:spcBef>
              <a:spcAft>
                <a:spcPts val="0"/>
              </a:spcAft>
              <a:buClr>
                <a:schemeClr val="dk1"/>
              </a:buClr>
              <a:buSzPts val="2400"/>
              <a:buFont typeface="Arial"/>
              <a:buChar char="•"/>
              <a:defRPr sz="2032" b="0" i="0" u="none" strike="noStrike" cap="none">
                <a:solidFill>
                  <a:schemeClr val="dk1"/>
                </a:solidFill>
                <a:latin typeface="Arial"/>
                <a:ea typeface="Arial"/>
                <a:cs typeface="Arial"/>
                <a:sym typeface="Arial"/>
              </a:defRPr>
            </a:lvl3pPr>
            <a:lvl4pPr marL="1548262" marR="0" lvl="3"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4pPr>
            <a:lvl5pPr marL="1935328" marR="0" lvl="4"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grpSp>
        <p:nvGrpSpPr>
          <p:cNvPr id="78" name="Google Shape;78;p45"/>
          <p:cNvGrpSpPr/>
          <p:nvPr/>
        </p:nvGrpSpPr>
        <p:grpSpPr>
          <a:xfrm>
            <a:off x="354008" y="1508788"/>
            <a:ext cx="2849840" cy="4512503"/>
            <a:chOff x="354008" y="1131589"/>
            <a:chExt cx="2849840" cy="3649171"/>
          </a:xfrm>
        </p:grpSpPr>
        <p:sp>
          <p:nvSpPr>
            <p:cNvPr id="79" name="Google Shape;79;p45"/>
            <p:cNvSpPr/>
            <p:nvPr/>
          </p:nvSpPr>
          <p:spPr>
            <a:xfrm>
              <a:off x="354008" y="1131589"/>
              <a:ext cx="2849840" cy="3649171"/>
            </a:xfrm>
            <a:prstGeom prst="roundRect">
              <a:avLst>
                <a:gd name="adj" fmla="val 3968"/>
              </a:avLst>
            </a:prstGeom>
            <a:solidFill>
              <a:srgbClr val="1736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24">
                <a:solidFill>
                  <a:schemeClr val="lt1"/>
                </a:solidFill>
                <a:latin typeface="Arial"/>
                <a:ea typeface="Arial"/>
                <a:cs typeface="Arial"/>
                <a:sym typeface="Arial"/>
              </a:endParaRPr>
            </a:p>
          </p:txBody>
        </p:sp>
        <p:sp>
          <p:nvSpPr>
            <p:cNvPr id="80" name="Google Shape;80;p45"/>
            <p:cNvSpPr/>
            <p:nvPr/>
          </p:nvSpPr>
          <p:spPr>
            <a:xfrm>
              <a:off x="531932" y="1347500"/>
              <a:ext cx="108520" cy="3240473"/>
            </a:xfrm>
            <a:prstGeom prst="roundRect">
              <a:avLst>
                <a:gd name="adj" fmla="val 50000"/>
              </a:avLst>
            </a:prstGeom>
            <a:solidFill>
              <a:schemeClr val="lt1">
                <a:alpha val="4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24">
                <a:solidFill>
                  <a:schemeClr val="lt1"/>
                </a:solidFill>
                <a:latin typeface="Arial"/>
                <a:ea typeface="Arial"/>
                <a:cs typeface="Arial"/>
                <a:sym typeface="Arial"/>
              </a:endParaRPr>
            </a:p>
          </p:txBody>
        </p:sp>
        <p:sp>
          <p:nvSpPr>
            <p:cNvPr id="81" name="Google Shape;81;p45"/>
            <p:cNvSpPr/>
            <p:nvPr/>
          </p:nvSpPr>
          <p:spPr>
            <a:xfrm rot="5400000">
              <a:off x="2592642" y="1238201"/>
              <a:ext cx="502331" cy="502331"/>
            </a:xfrm>
            <a:prstGeom prst="halfFrame">
              <a:avLst>
                <a:gd name="adj1" fmla="val 23728"/>
                <a:gd name="adj2" fmla="val 24642"/>
              </a:avLst>
            </a:prstGeom>
            <a:solidFill>
              <a:schemeClr val="lt1">
                <a:alpha val="2274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524">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3451143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Break Layout" preserve="1">
  <p:cSld name="Section Break Layout">
    <p:bg>
      <p:bgPr>
        <a:solidFill>
          <a:schemeClr val="lt1"/>
        </a:solidFill>
        <a:effectLst/>
      </p:bgPr>
    </p:bg>
    <p:spTree>
      <p:nvGrpSpPr>
        <p:cNvPr id="1" name="Shape 86"/>
        <p:cNvGrpSpPr/>
        <p:nvPr/>
      </p:nvGrpSpPr>
      <p:grpSpPr>
        <a:xfrm>
          <a:off x="0" y="0"/>
          <a:ext cx="0" cy="0"/>
          <a:chOff x="0" y="0"/>
          <a:chExt cx="0" cy="0"/>
        </a:xfrm>
      </p:grpSpPr>
      <p:sp>
        <p:nvSpPr>
          <p:cNvPr id="87" name="Google Shape;87;p47"/>
          <p:cNvSpPr txBox="1">
            <a:spLocks noGrp="1"/>
          </p:cNvSpPr>
          <p:nvPr>
            <p:ph type="body" idx="1"/>
          </p:nvPr>
        </p:nvSpPr>
        <p:spPr>
          <a:xfrm>
            <a:off x="4572000" y="3004319"/>
            <a:ext cx="4572000" cy="631435"/>
          </a:xfrm>
          <a:prstGeom prst="rect">
            <a:avLst/>
          </a:prstGeom>
          <a:noFill/>
          <a:ln>
            <a:noFill/>
          </a:ln>
        </p:spPr>
        <p:txBody>
          <a:bodyPr spcFirstLastPara="1" wrap="square" lIns="91425" tIns="45700" rIns="91425" bIns="45700" anchor="ctr" anchorCtr="0">
            <a:noAutofit/>
          </a:bodyPr>
          <a:lstStyle>
            <a:lvl1pPr marL="387066" marR="0" lvl="0" indent="-193533" algn="l" rtl="0">
              <a:spcBef>
                <a:spcPts val="610"/>
              </a:spcBef>
              <a:spcAft>
                <a:spcPts val="0"/>
              </a:spcAft>
              <a:buClr>
                <a:srgbClr val="3F3F3F"/>
              </a:buClr>
              <a:buSzPts val="3600"/>
              <a:buFont typeface="Arial"/>
              <a:buNone/>
              <a:defRPr sz="3048" b="0" i="0" u="none" strike="noStrike" cap="none">
                <a:solidFill>
                  <a:srgbClr val="3F3F3F"/>
                </a:solidFill>
                <a:latin typeface="Arial"/>
                <a:ea typeface="Arial"/>
                <a:cs typeface="Arial"/>
                <a:sym typeface="Arial"/>
              </a:defRPr>
            </a:lvl1pPr>
            <a:lvl2pPr marL="774131" marR="0" lvl="1" indent="-344058" algn="l" rtl="0">
              <a:spcBef>
                <a:spcPts val="474"/>
              </a:spcBef>
              <a:spcAft>
                <a:spcPts val="0"/>
              </a:spcAft>
              <a:buClr>
                <a:schemeClr val="dk1"/>
              </a:buClr>
              <a:buSzPts val="2800"/>
              <a:buFont typeface="Arial"/>
              <a:buChar char="–"/>
              <a:defRPr sz="2370" b="0" i="0" u="none" strike="noStrike" cap="none">
                <a:solidFill>
                  <a:schemeClr val="dk1"/>
                </a:solidFill>
                <a:latin typeface="Arial"/>
                <a:ea typeface="Arial"/>
                <a:cs typeface="Arial"/>
                <a:sym typeface="Arial"/>
              </a:defRPr>
            </a:lvl2pPr>
            <a:lvl3pPr marL="1161197" marR="0" lvl="2" indent="-322555" algn="l" rtl="0">
              <a:spcBef>
                <a:spcPts val="406"/>
              </a:spcBef>
              <a:spcAft>
                <a:spcPts val="0"/>
              </a:spcAft>
              <a:buClr>
                <a:schemeClr val="dk1"/>
              </a:buClr>
              <a:buSzPts val="2400"/>
              <a:buFont typeface="Arial"/>
              <a:buChar char="•"/>
              <a:defRPr sz="2032" b="0" i="0" u="none" strike="noStrike" cap="none">
                <a:solidFill>
                  <a:schemeClr val="dk1"/>
                </a:solidFill>
                <a:latin typeface="Arial"/>
                <a:ea typeface="Arial"/>
                <a:cs typeface="Arial"/>
                <a:sym typeface="Arial"/>
              </a:defRPr>
            </a:lvl3pPr>
            <a:lvl4pPr marL="1548262" marR="0" lvl="3"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4pPr>
            <a:lvl5pPr marL="1935328" marR="0" lvl="4"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88" name="Google Shape;88;p47"/>
          <p:cNvSpPr txBox="1">
            <a:spLocks noGrp="1"/>
          </p:cNvSpPr>
          <p:nvPr>
            <p:ph type="body" idx="2"/>
          </p:nvPr>
        </p:nvSpPr>
        <p:spPr>
          <a:xfrm>
            <a:off x="4572000" y="3635754"/>
            <a:ext cx="4572000" cy="384043"/>
          </a:xfrm>
          <a:prstGeom prst="rect">
            <a:avLst/>
          </a:prstGeom>
          <a:noFill/>
          <a:ln>
            <a:noFill/>
          </a:ln>
        </p:spPr>
        <p:txBody>
          <a:bodyPr spcFirstLastPara="1" wrap="square" lIns="91425" tIns="45700" rIns="91425" bIns="45700" anchor="ctr" anchorCtr="0">
            <a:noAutofit/>
          </a:bodyPr>
          <a:lstStyle>
            <a:lvl1pPr marL="387066" marR="0" lvl="0" indent="-193533" algn="l" rtl="0">
              <a:spcBef>
                <a:spcPts val="237"/>
              </a:spcBef>
              <a:spcAft>
                <a:spcPts val="0"/>
              </a:spcAft>
              <a:buClr>
                <a:srgbClr val="3F3F3F"/>
              </a:buClr>
              <a:buSzPts val="1400"/>
              <a:buFont typeface="Arial"/>
              <a:buNone/>
              <a:defRPr sz="1185" b="0" i="0" u="none" strike="noStrike" cap="none">
                <a:solidFill>
                  <a:srgbClr val="3F3F3F"/>
                </a:solidFill>
                <a:latin typeface="Arial"/>
                <a:ea typeface="Arial"/>
                <a:cs typeface="Arial"/>
                <a:sym typeface="Arial"/>
              </a:defRPr>
            </a:lvl1pPr>
            <a:lvl2pPr marL="774131" marR="0" lvl="1" indent="-344058" algn="l" rtl="0">
              <a:spcBef>
                <a:spcPts val="474"/>
              </a:spcBef>
              <a:spcAft>
                <a:spcPts val="0"/>
              </a:spcAft>
              <a:buClr>
                <a:schemeClr val="dk1"/>
              </a:buClr>
              <a:buSzPts val="2800"/>
              <a:buFont typeface="Arial"/>
              <a:buChar char="–"/>
              <a:defRPr sz="2370" b="0" i="0" u="none" strike="noStrike" cap="none">
                <a:solidFill>
                  <a:schemeClr val="dk1"/>
                </a:solidFill>
                <a:latin typeface="Arial"/>
                <a:ea typeface="Arial"/>
                <a:cs typeface="Arial"/>
                <a:sym typeface="Arial"/>
              </a:defRPr>
            </a:lvl2pPr>
            <a:lvl3pPr marL="1161197" marR="0" lvl="2" indent="-322555" algn="l" rtl="0">
              <a:spcBef>
                <a:spcPts val="406"/>
              </a:spcBef>
              <a:spcAft>
                <a:spcPts val="0"/>
              </a:spcAft>
              <a:buClr>
                <a:schemeClr val="dk1"/>
              </a:buClr>
              <a:buSzPts val="2400"/>
              <a:buFont typeface="Arial"/>
              <a:buChar char="•"/>
              <a:defRPr sz="2032" b="0" i="0" u="none" strike="noStrike" cap="none">
                <a:solidFill>
                  <a:schemeClr val="dk1"/>
                </a:solidFill>
                <a:latin typeface="Arial"/>
                <a:ea typeface="Arial"/>
                <a:cs typeface="Arial"/>
                <a:sym typeface="Arial"/>
              </a:defRPr>
            </a:lvl3pPr>
            <a:lvl4pPr marL="1548262" marR="0" lvl="3"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4pPr>
            <a:lvl5pPr marL="1935328" marR="0" lvl="4"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74916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30"/>
          <p:cNvSpPr/>
          <p:nvPr/>
        </p:nvSpPr>
        <p:spPr>
          <a:xfrm>
            <a:off x="2699645" y="932726"/>
            <a:ext cx="3744416" cy="4992555"/>
          </a:xfrm>
          <a:prstGeom prst="ellipse">
            <a:avLst/>
          </a:prstGeom>
          <a:solidFill>
            <a:srgbClr val="17365D">
              <a:alpha val="76862"/>
            </a:srgbClr>
          </a:solidFill>
          <a:ln>
            <a:noFill/>
          </a:ln>
        </p:spPr>
        <p:txBody>
          <a:bodyPr spcFirstLastPara="1" wrap="square" lIns="77397" tIns="38688" rIns="77397" bIns="38688" anchor="ctr" anchorCtr="0">
            <a:noAutofit/>
          </a:bodyPr>
          <a:lstStyle/>
          <a:p>
            <a:pPr marL="0" marR="0" lvl="0" indent="0" algn="ctr" rtl="0">
              <a:spcBef>
                <a:spcPts val="0"/>
              </a:spcBef>
              <a:spcAft>
                <a:spcPts val="0"/>
              </a:spcAft>
              <a:buNone/>
            </a:pPr>
            <a:endParaRPr sz="1524" b="0" i="0" u="none" strike="noStrike" cap="none">
              <a:solidFill>
                <a:schemeClr val="lt1"/>
              </a:solidFill>
              <a:latin typeface="Arial"/>
              <a:ea typeface="Arial"/>
              <a:cs typeface="Arial"/>
              <a:sym typeface="Arial"/>
            </a:endParaRPr>
          </a:p>
        </p:txBody>
      </p:sp>
      <p:sp>
        <p:nvSpPr>
          <p:cNvPr id="18" name="Google Shape;18;p30"/>
          <p:cNvSpPr txBox="1">
            <a:spLocks noGrp="1"/>
          </p:cNvSpPr>
          <p:nvPr>
            <p:ph type="body" idx="1"/>
          </p:nvPr>
        </p:nvSpPr>
        <p:spPr>
          <a:xfrm>
            <a:off x="2699793" y="2908307"/>
            <a:ext cx="3744416" cy="768084"/>
          </a:xfrm>
          <a:prstGeom prst="rect">
            <a:avLst/>
          </a:prstGeom>
          <a:noFill/>
          <a:ln>
            <a:noFill/>
          </a:ln>
        </p:spPr>
        <p:txBody>
          <a:bodyPr spcFirstLastPara="1" wrap="square" lIns="91425" tIns="45700" rIns="91425" bIns="45700" anchor="ctr" anchorCtr="0">
            <a:noAutofit/>
          </a:bodyPr>
          <a:lstStyle>
            <a:lvl1pPr marL="387066" marR="0" lvl="0" indent="-193533" algn="ctr" rtl="0">
              <a:spcBef>
                <a:spcPts val="610"/>
              </a:spcBef>
              <a:spcAft>
                <a:spcPts val="0"/>
              </a:spcAft>
              <a:buClr>
                <a:schemeClr val="lt1"/>
              </a:buClr>
              <a:buSzPts val="3600"/>
              <a:buFont typeface="Arial"/>
              <a:buNone/>
              <a:defRPr sz="3048" b="1" i="0" u="none" strike="noStrike" cap="none">
                <a:solidFill>
                  <a:schemeClr val="lt1"/>
                </a:solidFill>
                <a:latin typeface="Arial"/>
                <a:ea typeface="Arial"/>
                <a:cs typeface="Arial"/>
                <a:sym typeface="Arial"/>
              </a:defRPr>
            </a:lvl1pPr>
            <a:lvl2pPr marL="774131" marR="0" lvl="1" indent="-344058" algn="l" rtl="0">
              <a:spcBef>
                <a:spcPts val="474"/>
              </a:spcBef>
              <a:spcAft>
                <a:spcPts val="0"/>
              </a:spcAft>
              <a:buClr>
                <a:schemeClr val="dk1"/>
              </a:buClr>
              <a:buSzPts val="2800"/>
              <a:buFont typeface="Arial"/>
              <a:buChar char="–"/>
              <a:defRPr sz="2370" b="0" i="0" u="none" strike="noStrike" cap="none">
                <a:solidFill>
                  <a:schemeClr val="dk1"/>
                </a:solidFill>
                <a:latin typeface="Arial"/>
                <a:ea typeface="Arial"/>
                <a:cs typeface="Arial"/>
                <a:sym typeface="Arial"/>
              </a:defRPr>
            </a:lvl2pPr>
            <a:lvl3pPr marL="1161197" marR="0" lvl="2" indent="-322555" algn="l" rtl="0">
              <a:spcBef>
                <a:spcPts val="406"/>
              </a:spcBef>
              <a:spcAft>
                <a:spcPts val="0"/>
              </a:spcAft>
              <a:buClr>
                <a:schemeClr val="dk1"/>
              </a:buClr>
              <a:buSzPts val="2400"/>
              <a:buFont typeface="Arial"/>
              <a:buChar char="•"/>
              <a:defRPr sz="2032" b="0" i="0" u="none" strike="noStrike" cap="none">
                <a:solidFill>
                  <a:schemeClr val="dk1"/>
                </a:solidFill>
                <a:latin typeface="Arial"/>
                <a:ea typeface="Arial"/>
                <a:cs typeface="Arial"/>
                <a:sym typeface="Arial"/>
              </a:defRPr>
            </a:lvl3pPr>
            <a:lvl4pPr marL="1548262" marR="0" lvl="3"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4pPr>
            <a:lvl5pPr marL="1935328" marR="0" lvl="4"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19" name="Google Shape;19;p30"/>
          <p:cNvSpPr txBox="1">
            <a:spLocks noGrp="1"/>
          </p:cNvSpPr>
          <p:nvPr>
            <p:ph type="body" idx="2"/>
          </p:nvPr>
        </p:nvSpPr>
        <p:spPr>
          <a:xfrm>
            <a:off x="2699645" y="3676395"/>
            <a:ext cx="3744416" cy="384043"/>
          </a:xfrm>
          <a:prstGeom prst="rect">
            <a:avLst/>
          </a:prstGeom>
          <a:noFill/>
          <a:ln>
            <a:noFill/>
          </a:ln>
        </p:spPr>
        <p:txBody>
          <a:bodyPr spcFirstLastPara="1" wrap="square" lIns="91425" tIns="45700" rIns="91425" bIns="45700" anchor="ctr" anchorCtr="0">
            <a:noAutofit/>
          </a:bodyPr>
          <a:lstStyle>
            <a:lvl1pPr marL="387066" marR="0" lvl="0" indent="-193533" algn="ctr" rtl="0">
              <a:spcBef>
                <a:spcPts val="237"/>
              </a:spcBef>
              <a:spcAft>
                <a:spcPts val="0"/>
              </a:spcAft>
              <a:buClr>
                <a:schemeClr val="lt1"/>
              </a:buClr>
              <a:buSzPts val="1400"/>
              <a:buFont typeface="Arial"/>
              <a:buNone/>
              <a:defRPr sz="1185" b="0" i="0" u="none" strike="noStrike" cap="none">
                <a:solidFill>
                  <a:schemeClr val="lt1"/>
                </a:solidFill>
                <a:latin typeface="Arial"/>
                <a:ea typeface="Arial"/>
                <a:cs typeface="Arial"/>
                <a:sym typeface="Arial"/>
              </a:defRPr>
            </a:lvl1pPr>
            <a:lvl2pPr marL="774131" marR="0" lvl="1" indent="-344058" algn="l" rtl="0">
              <a:spcBef>
                <a:spcPts val="474"/>
              </a:spcBef>
              <a:spcAft>
                <a:spcPts val="0"/>
              </a:spcAft>
              <a:buClr>
                <a:schemeClr val="dk1"/>
              </a:buClr>
              <a:buSzPts val="2800"/>
              <a:buFont typeface="Arial"/>
              <a:buChar char="–"/>
              <a:defRPr sz="2370" b="0" i="0" u="none" strike="noStrike" cap="none">
                <a:solidFill>
                  <a:schemeClr val="dk1"/>
                </a:solidFill>
                <a:latin typeface="Arial"/>
                <a:ea typeface="Arial"/>
                <a:cs typeface="Arial"/>
                <a:sym typeface="Arial"/>
              </a:defRPr>
            </a:lvl2pPr>
            <a:lvl3pPr marL="1161197" marR="0" lvl="2" indent="-322555" algn="l" rtl="0">
              <a:spcBef>
                <a:spcPts val="406"/>
              </a:spcBef>
              <a:spcAft>
                <a:spcPts val="0"/>
              </a:spcAft>
              <a:buClr>
                <a:schemeClr val="dk1"/>
              </a:buClr>
              <a:buSzPts val="2400"/>
              <a:buFont typeface="Arial"/>
              <a:buChar char="•"/>
              <a:defRPr sz="2032" b="0" i="0" u="none" strike="noStrike" cap="none">
                <a:solidFill>
                  <a:schemeClr val="dk1"/>
                </a:solidFill>
                <a:latin typeface="Arial"/>
                <a:ea typeface="Arial"/>
                <a:cs typeface="Arial"/>
                <a:sym typeface="Arial"/>
              </a:defRPr>
            </a:lvl3pPr>
            <a:lvl4pPr marL="1548262" marR="0" lvl="3"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4pPr>
            <a:lvl5pPr marL="1935328" marR="0" lvl="4"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3645149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0"/>
        <p:cNvGrpSpPr/>
        <p:nvPr/>
      </p:nvGrpSpPr>
      <p:grpSpPr>
        <a:xfrm>
          <a:off x="0" y="0"/>
          <a:ext cx="0" cy="0"/>
          <a:chOff x="0" y="0"/>
          <a:chExt cx="0" cy="0"/>
        </a:xfrm>
      </p:grpSpPr>
      <p:sp>
        <p:nvSpPr>
          <p:cNvPr id="21" name="Google Shape;21;p31"/>
          <p:cNvSpPr txBox="1">
            <a:spLocks noGrp="1"/>
          </p:cNvSpPr>
          <p:nvPr>
            <p:ph type="title"/>
          </p:nvPr>
        </p:nvSpPr>
        <p:spPr>
          <a:xfrm>
            <a:off x="457200" y="274638"/>
            <a:ext cx="7293232"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Arial"/>
              <a:buNone/>
              <a:defRPr sz="3725" b="0" i="0" u="none" strike="noStrike" cap="none">
                <a:solidFill>
                  <a:schemeClr val="dk1"/>
                </a:solidFill>
                <a:latin typeface="Arial"/>
                <a:ea typeface="Arial"/>
                <a:cs typeface="Arial"/>
                <a:sym typeface="Arial"/>
              </a:defRPr>
            </a:lvl1pPr>
            <a:lvl2pPr lvl="1">
              <a:spcBef>
                <a:spcPts val="0"/>
              </a:spcBef>
              <a:spcAft>
                <a:spcPts val="0"/>
              </a:spcAft>
              <a:buSzPts val="1400"/>
              <a:buNone/>
              <a:defRPr sz="1524"/>
            </a:lvl2pPr>
            <a:lvl3pPr lvl="2">
              <a:spcBef>
                <a:spcPts val="0"/>
              </a:spcBef>
              <a:spcAft>
                <a:spcPts val="0"/>
              </a:spcAft>
              <a:buSzPts val="1400"/>
              <a:buNone/>
              <a:defRPr sz="1524"/>
            </a:lvl3pPr>
            <a:lvl4pPr lvl="3">
              <a:spcBef>
                <a:spcPts val="0"/>
              </a:spcBef>
              <a:spcAft>
                <a:spcPts val="0"/>
              </a:spcAft>
              <a:buSzPts val="1400"/>
              <a:buNone/>
              <a:defRPr sz="1524"/>
            </a:lvl4pPr>
            <a:lvl5pPr lvl="4">
              <a:spcBef>
                <a:spcPts val="0"/>
              </a:spcBef>
              <a:spcAft>
                <a:spcPts val="0"/>
              </a:spcAft>
              <a:buSzPts val="1400"/>
              <a:buNone/>
              <a:defRPr sz="1524"/>
            </a:lvl5pPr>
            <a:lvl6pPr lvl="5">
              <a:spcBef>
                <a:spcPts val="0"/>
              </a:spcBef>
              <a:spcAft>
                <a:spcPts val="0"/>
              </a:spcAft>
              <a:buSzPts val="1400"/>
              <a:buNone/>
              <a:defRPr sz="1524"/>
            </a:lvl6pPr>
            <a:lvl7pPr lvl="6">
              <a:spcBef>
                <a:spcPts val="0"/>
              </a:spcBef>
              <a:spcAft>
                <a:spcPts val="0"/>
              </a:spcAft>
              <a:buSzPts val="1400"/>
              <a:buNone/>
              <a:defRPr sz="1524"/>
            </a:lvl7pPr>
            <a:lvl8pPr lvl="7">
              <a:spcBef>
                <a:spcPts val="0"/>
              </a:spcBef>
              <a:spcAft>
                <a:spcPts val="0"/>
              </a:spcAft>
              <a:buSzPts val="1400"/>
              <a:buNone/>
              <a:defRPr sz="1524"/>
            </a:lvl8pPr>
            <a:lvl9pPr lvl="8">
              <a:spcBef>
                <a:spcPts val="0"/>
              </a:spcBef>
              <a:spcAft>
                <a:spcPts val="0"/>
              </a:spcAft>
              <a:buSzPts val="1400"/>
              <a:buNone/>
              <a:defRPr sz="1524"/>
            </a:lvl9pPr>
          </a:lstStyle>
          <a:p>
            <a:r>
              <a:rPr lang="en-US" smtClean="0"/>
              <a:t>Click to edit Master title style</a:t>
            </a:r>
            <a:endParaRPr/>
          </a:p>
        </p:txBody>
      </p:sp>
      <p:sp>
        <p:nvSpPr>
          <p:cNvPr id="22" name="Google Shape;22;p31"/>
          <p:cNvSpPr txBox="1">
            <a:spLocks noGrp="1"/>
          </p:cNvSpPr>
          <p:nvPr>
            <p:ph type="body" idx="1"/>
          </p:nvPr>
        </p:nvSpPr>
        <p:spPr>
          <a:xfrm>
            <a:off x="457201" y="1600202"/>
            <a:ext cx="8229600" cy="4525963"/>
          </a:xfrm>
          <a:prstGeom prst="rect">
            <a:avLst/>
          </a:prstGeom>
          <a:noFill/>
          <a:ln>
            <a:noFill/>
          </a:ln>
        </p:spPr>
        <p:txBody>
          <a:bodyPr spcFirstLastPara="1" wrap="square" lIns="91425" tIns="45700" rIns="91425" bIns="45700" anchor="t" anchorCtr="0">
            <a:noAutofit/>
          </a:bodyPr>
          <a:lstStyle>
            <a:lvl1pPr marL="387066" marR="0" lvl="0" indent="-322555" algn="l" rtl="0">
              <a:spcBef>
                <a:spcPts val="508"/>
              </a:spcBef>
              <a:spcAft>
                <a:spcPts val="0"/>
              </a:spcAft>
              <a:buClr>
                <a:srgbClr val="46424D"/>
              </a:buClr>
              <a:buSzPts val="2400"/>
              <a:buFont typeface="Noto Sans Symbols"/>
              <a:buChar char="✧"/>
              <a:defRPr sz="2032" b="0" i="0" u="none" strike="noStrike" cap="none">
                <a:solidFill>
                  <a:srgbClr val="46424D"/>
                </a:solidFill>
                <a:latin typeface="Arial"/>
                <a:ea typeface="Arial"/>
                <a:cs typeface="Arial"/>
                <a:sym typeface="Arial"/>
              </a:defRPr>
            </a:lvl1pPr>
            <a:lvl2pPr marL="774131" marR="0" lvl="1" indent="-301051" algn="l" rtl="0">
              <a:spcBef>
                <a:spcPts val="508"/>
              </a:spcBef>
              <a:spcAft>
                <a:spcPts val="0"/>
              </a:spcAft>
              <a:buClr>
                <a:srgbClr val="46424D"/>
              </a:buClr>
              <a:buSzPts val="2000"/>
              <a:buFont typeface="Noto Sans Symbols"/>
              <a:buChar char="▪"/>
              <a:defRPr sz="1693" b="0" i="0" u="none" strike="noStrike" cap="none">
                <a:solidFill>
                  <a:srgbClr val="46424D"/>
                </a:solidFill>
                <a:latin typeface="Arial"/>
                <a:ea typeface="Arial"/>
                <a:cs typeface="Arial"/>
                <a:sym typeface="Arial"/>
              </a:defRPr>
            </a:lvl2pPr>
            <a:lvl3pPr marL="1161197" marR="0" lvl="2" indent="-290299" algn="l" rtl="0">
              <a:spcBef>
                <a:spcPts val="305"/>
              </a:spcBef>
              <a:spcAft>
                <a:spcPts val="0"/>
              </a:spcAft>
              <a:buClr>
                <a:srgbClr val="46424D"/>
              </a:buClr>
              <a:buSzPts val="1800"/>
              <a:buFont typeface="Arial"/>
              <a:buChar char="•"/>
              <a:defRPr sz="1524" b="0" i="0" u="none" strike="noStrike" cap="none">
                <a:solidFill>
                  <a:srgbClr val="46424D"/>
                </a:solidFill>
                <a:latin typeface="Arial"/>
                <a:ea typeface="Arial"/>
                <a:cs typeface="Arial"/>
                <a:sym typeface="Arial"/>
              </a:defRPr>
            </a:lvl3pPr>
            <a:lvl4pPr marL="1548262" marR="0" lvl="3" indent="-290299" algn="l" rtl="0">
              <a:spcBef>
                <a:spcPts val="305"/>
              </a:spcBef>
              <a:spcAft>
                <a:spcPts val="0"/>
              </a:spcAft>
              <a:buClr>
                <a:srgbClr val="46424D"/>
              </a:buClr>
              <a:buSzPts val="1800"/>
              <a:buFont typeface="Arial"/>
              <a:buChar char="–"/>
              <a:defRPr sz="1524" b="0" i="0" u="none" strike="noStrike" cap="none">
                <a:solidFill>
                  <a:srgbClr val="46424D"/>
                </a:solidFill>
                <a:latin typeface="Arial"/>
                <a:ea typeface="Arial"/>
                <a:cs typeface="Arial"/>
                <a:sym typeface="Arial"/>
              </a:defRPr>
            </a:lvl4pPr>
            <a:lvl5pPr marL="1935328" marR="0" lvl="4" indent="-290299" algn="l" rtl="0">
              <a:spcBef>
                <a:spcPts val="305"/>
              </a:spcBef>
              <a:spcAft>
                <a:spcPts val="0"/>
              </a:spcAft>
              <a:buClr>
                <a:srgbClr val="46424D"/>
              </a:buClr>
              <a:buSzPts val="1800"/>
              <a:buFont typeface="Arial"/>
              <a:buChar char="»"/>
              <a:defRPr sz="1524" b="0" i="0" u="none" strike="noStrike" cap="none">
                <a:solidFill>
                  <a:srgbClr val="46424D"/>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23" name="Google Shape;23;p31"/>
          <p:cNvSpPr txBox="1">
            <a:spLocks noGrp="1"/>
          </p:cNvSpPr>
          <p:nvPr>
            <p:ph type="dt" idx="10"/>
          </p:nvPr>
        </p:nvSpPr>
        <p:spPr>
          <a:xfrm>
            <a:off x="457201" y="6356352"/>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524"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524"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524"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524"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524"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524"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524"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524"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524" b="0" i="0" u="none" strike="noStrike" cap="none">
                <a:solidFill>
                  <a:schemeClr val="dk1"/>
                </a:solidFill>
                <a:latin typeface="Arial"/>
                <a:ea typeface="Arial"/>
                <a:cs typeface="Arial"/>
                <a:sym typeface="Arial"/>
              </a:defRPr>
            </a:lvl9pPr>
          </a:lstStyle>
          <a:p>
            <a:fld id="{1D8BD707-D9CF-40AE-B4C6-C98DA3205C09}" type="datetimeFigureOut">
              <a:rPr lang="en-US" smtClean="0"/>
              <a:t>2/26/2021</a:t>
            </a:fld>
            <a:endParaRPr lang="en-US"/>
          </a:p>
        </p:txBody>
      </p:sp>
      <p:sp>
        <p:nvSpPr>
          <p:cNvPr id="24" name="Google Shape;24;p31"/>
          <p:cNvSpPr txBox="1">
            <a:spLocks noGrp="1"/>
          </p:cNvSpPr>
          <p:nvPr>
            <p:ph type="ftr" idx="11"/>
          </p:nvPr>
        </p:nvSpPr>
        <p:spPr>
          <a:xfrm>
            <a:off x="3124200" y="6356352"/>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524"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524"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524"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524"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524"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524"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524"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524"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524" b="0" i="0" u="none" strike="noStrike" cap="none">
                <a:solidFill>
                  <a:schemeClr val="dk1"/>
                </a:solidFill>
                <a:latin typeface="Arial"/>
                <a:ea typeface="Arial"/>
                <a:cs typeface="Arial"/>
                <a:sym typeface="Arial"/>
              </a:defRPr>
            </a:lvl9pPr>
          </a:lstStyle>
          <a:p>
            <a:endParaRPr lang="en-US"/>
          </a:p>
        </p:txBody>
      </p:sp>
      <p:sp>
        <p:nvSpPr>
          <p:cNvPr id="25" name="Google Shape;25;p31"/>
          <p:cNvSpPr txBox="1">
            <a:spLocks noGrp="1"/>
          </p:cNvSpPr>
          <p:nvPr>
            <p:ph type="sldNum" idx="12"/>
          </p:nvPr>
        </p:nvSpPr>
        <p:spPr>
          <a:xfrm>
            <a:off x="6553201" y="6356352"/>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524" b="0" i="0" u="none" strike="noStrike" cap="none">
                <a:solidFill>
                  <a:schemeClr val="dk1"/>
                </a:solidFill>
                <a:latin typeface="Arial"/>
                <a:ea typeface="Arial"/>
                <a:cs typeface="Arial"/>
                <a:sym typeface="Arial"/>
              </a:defRPr>
            </a:lvl1pPr>
            <a:lvl2pPr marL="0" marR="0" lvl="1" indent="0" algn="l" rtl="0">
              <a:spcBef>
                <a:spcPts val="0"/>
              </a:spcBef>
              <a:buNone/>
              <a:defRPr sz="1524" b="0" i="0" u="none" strike="noStrike" cap="none">
                <a:solidFill>
                  <a:schemeClr val="dk1"/>
                </a:solidFill>
                <a:latin typeface="Arial"/>
                <a:ea typeface="Arial"/>
                <a:cs typeface="Arial"/>
                <a:sym typeface="Arial"/>
              </a:defRPr>
            </a:lvl2pPr>
            <a:lvl3pPr marL="0" marR="0" lvl="2" indent="0" algn="l" rtl="0">
              <a:spcBef>
                <a:spcPts val="0"/>
              </a:spcBef>
              <a:buNone/>
              <a:defRPr sz="1524" b="0" i="0" u="none" strike="noStrike" cap="none">
                <a:solidFill>
                  <a:schemeClr val="dk1"/>
                </a:solidFill>
                <a:latin typeface="Arial"/>
                <a:ea typeface="Arial"/>
                <a:cs typeface="Arial"/>
                <a:sym typeface="Arial"/>
              </a:defRPr>
            </a:lvl3pPr>
            <a:lvl4pPr marL="0" marR="0" lvl="3" indent="0" algn="l" rtl="0">
              <a:spcBef>
                <a:spcPts val="0"/>
              </a:spcBef>
              <a:buNone/>
              <a:defRPr sz="1524" b="0" i="0" u="none" strike="noStrike" cap="none">
                <a:solidFill>
                  <a:schemeClr val="dk1"/>
                </a:solidFill>
                <a:latin typeface="Arial"/>
                <a:ea typeface="Arial"/>
                <a:cs typeface="Arial"/>
                <a:sym typeface="Arial"/>
              </a:defRPr>
            </a:lvl4pPr>
            <a:lvl5pPr marL="0" marR="0" lvl="4" indent="0" algn="l" rtl="0">
              <a:spcBef>
                <a:spcPts val="0"/>
              </a:spcBef>
              <a:buNone/>
              <a:defRPr sz="1524" b="0" i="0" u="none" strike="noStrike" cap="none">
                <a:solidFill>
                  <a:schemeClr val="dk1"/>
                </a:solidFill>
                <a:latin typeface="Arial"/>
                <a:ea typeface="Arial"/>
                <a:cs typeface="Arial"/>
                <a:sym typeface="Arial"/>
              </a:defRPr>
            </a:lvl5pPr>
            <a:lvl6pPr marL="0" marR="0" lvl="5" indent="0" algn="l" rtl="0">
              <a:spcBef>
                <a:spcPts val="0"/>
              </a:spcBef>
              <a:buNone/>
              <a:defRPr sz="1524" b="0" i="0" u="none" strike="noStrike" cap="none">
                <a:solidFill>
                  <a:schemeClr val="dk1"/>
                </a:solidFill>
                <a:latin typeface="Arial"/>
                <a:ea typeface="Arial"/>
                <a:cs typeface="Arial"/>
                <a:sym typeface="Arial"/>
              </a:defRPr>
            </a:lvl6pPr>
            <a:lvl7pPr marL="0" marR="0" lvl="6" indent="0" algn="l" rtl="0">
              <a:spcBef>
                <a:spcPts val="0"/>
              </a:spcBef>
              <a:buNone/>
              <a:defRPr sz="1524" b="0" i="0" u="none" strike="noStrike" cap="none">
                <a:solidFill>
                  <a:schemeClr val="dk1"/>
                </a:solidFill>
                <a:latin typeface="Arial"/>
                <a:ea typeface="Arial"/>
                <a:cs typeface="Arial"/>
                <a:sym typeface="Arial"/>
              </a:defRPr>
            </a:lvl7pPr>
            <a:lvl8pPr marL="0" marR="0" lvl="7" indent="0" algn="l" rtl="0">
              <a:spcBef>
                <a:spcPts val="0"/>
              </a:spcBef>
              <a:buNone/>
              <a:defRPr sz="1524" b="0" i="0" u="none" strike="noStrike" cap="none">
                <a:solidFill>
                  <a:schemeClr val="dk1"/>
                </a:solidFill>
                <a:latin typeface="Arial"/>
                <a:ea typeface="Arial"/>
                <a:cs typeface="Arial"/>
                <a:sym typeface="Arial"/>
              </a:defRPr>
            </a:lvl8pPr>
            <a:lvl9pPr marL="0" marR="0" lvl="8" indent="0" algn="l" rtl="0">
              <a:spcBef>
                <a:spcPts val="0"/>
              </a:spcBef>
              <a:buNone/>
              <a:defRPr sz="1524" b="0" i="0" u="none" strike="noStrike" cap="none">
                <a:solidFill>
                  <a:schemeClr val="dk1"/>
                </a:solidFill>
                <a:latin typeface="Arial"/>
                <a:ea typeface="Arial"/>
                <a:cs typeface="Arial"/>
                <a:sym typeface="Arial"/>
              </a:defRPr>
            </a:lvl9pPr>
          </a:lstStyle>
          <a:p>
            <a:fld id="{B6F15528-21DE-4FAA-801E-634DDDAF4B2B}" type="slidenum">
              <a:rPr lang="en-US" smtClean="0"/>
              <a:t>‹#›</a:t>
            </a:fld>
            <a:endParaRPr lang="en-US"/>
          </a:p>
        </p:txBody>
      </p:sp>
    </p:spTree>
    <p:extLst>
      <p:ext uri="{BB962C8B-B14F-4D97-AF65-F5344CB8AC3E}">
        <p14:creationId xmlns:p14="http://schemas.microsoft.com/office/powerpoint/2010/main" val="2598455956"/>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6"/>
        <p:cNvGrpSpPr/>
        <p:nvPr/>
      </p:nvGrpSpPr>
      <p:grpSpPr>
        <a:xfrm>
          <a:off x="0" y="0"/>
          <a:ext cx="0" cy="0"/>
          <a:chOff x="0" y="0"/>
          <a:chExt cx="0" cy="0"/>
        </a:xfrm>
      </p:grpSpPr>
      <p:sp>
        <p:nvSpPr>
          <p:cNvPr id="27" name="Google Shape;27;p32"/>
          <p:cNvSpPr txBox="1">
            <a:spLocks noGrp="1"/>
          </p:cNvSpPr>
          <p:nvPr>
            <p:ph type="title"/>
          </p:nvPr>
        </p:nvSpPr>
        <p:spPr>
          <a:xfrm>
            <a:off x="722313" y="4406903"/>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000"/>
              <a:buFont typeface="Arial"/>
              <a:buNone/>
              <a:defRPr sz="3386" b="1" i="0" u="none" strike="noStrike" cap="none">
                <a:solidFill>
                  <a:schemeClr val="dk1"/>
                </a:solidFill>
                <a:latin typeface="Arial"/>
                <a:ea typeface="Arial"/>
                <a:cs typeface="Arial"/>
                <a:sym typeface="Arial"/>
              </a:defRPr>
            </a:lvl1pPr>
            <a:lvl2pPr lvl="1">
              <a:spcBef>
                <a:spcPts val="0"/>
              </a:spcBef>
              <a:spcAft>
                <a:spcPts val="0"/>
              </a:spcAft>
              <a:buSzPts val="1400"/>
              <a:buNone/>
              <a:defRPr sz="1524"/>
            </a:lvl2pPr>
            <a:lvl3pPr lvl="2">
              <a:spcBef>
                <a:spcPts val="0"/>
              </a:spcBef>
              <a:spcAft>
                <a:spcPts val="0"/>
              </a:spcAft>
              <a:buSzPts val="1400"/>
              <a:buNone/>
              <a:defRPr sz="1524"/>
            </a:lvl3pPr>
            <a:lvl4pPr lvl="3">
              <a:spcBef>
                <a:spcPts val="0"/>
              </a:spcBef>
              <a:spcAft>
                <a:spcPts val="0"/>
              </a:spcAft>
              <a:buSzPts val="1400"/>
              <a:buNone/>
              <a:defRPr sz="1524"/>
            </a:lvl4pPr>
            <a:lvl5pPr lvl="4">
              <a:spcBef>
                <a:spcPts val="0"/>
              </a:spcBef>
              <a:spcAft>
                <a:spcPts val="0"/>
              </a:spcAft>
              <a:buSzPts val="1400"/>
              <a:buNone/>
              <a:defRPr sz="1524"/>
            </a:lvl5pPr>
            <a:lvl6pPr lvl="5">
              <a:spcBef>
                <a:spcPts val="0"/>
              </a:spcBef>
              <a:spcAft>
                <a:spcPts val="0"/>
              </a:spcAft>
              <a:buSzPts val="1400"/>
              <a:buNone/>
              <a:defRPr sz="1524"/>
            </a:lvl6pPr>
            <a:lvl7pPr lvl="6">
              <a:spcBef>
                <a:spcPts val="0"/>
              </a:spcBef>
              <a:spcAft>
                <a:spcPts val="0"/>
              </a:spcAft>
              <a:buSzPts val="1400"/>
              <a:buNone/>
              <a:defRPr sz="1524"/>
            </a:lvl7pPr>
            <a:lvl8pPr lvl="7">
              <a:spcBef>
                <a:spcPts val="0"/>
              </a:spcBef>
              <a:spcAft>
                <a:spcPts val="0"/>
              </a:spcAft>
              <a:buSzPts val="1400"/>
              <a:buNone/>
              <a:defRPr sz="1524"/>
            </a:lvl8pPr>
            <a:lvl9pPr lvl="8">
              <a:spcBef>
                <a:spcPts val="0"/>
              </a:spcBef>
              <a:spcAft>
                <a:spcPts val="0"/>
              </a:spcAft>
              <a:buSzPts val="1400"/>
              <a:buNone/>
              <a:defRPr sz="1524"/>
            </a:lvl9pPr>
          </a:lstStyle>
          <a:p>
            <a:r>
              <a:rPr lang="en-US" smtClean="0"/>
              <a:t>Click to edit Master title style</a:t>
            </a:r>
            <a:endParaRPr/>
          </a:p>
        </p:txBody>
      </p:sp>
      <p:sp>
        <p:nvSpPr>
          <p:cNvPr id="28" name="Google Shape;28;p3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387066" marR="0" lvl="0" indent="-193533" algn="l" rtl="0">
              <a:spcBef>
                <a:spcPts val="339"/>
              </a:spcBef>
              <a:spcAft>
                <a:spcPts val="0"/>
              </a:spcAft>
              <a:buClr>
                <a:srgbClr val="888888"/>
              </a:buClr>
              <a:buSzPts val="2000"/>
              <a:buFont typeface="Arial"/>
              <a:buNone/>
              <a:defRPr sz="1693" b="0" i="0" u="none" strike="noStrike" cap="none">
                <a:solidFill>
                  <a:srgbClr val="888888"/>
                </a:solidFill>
                <a:latin typeface="Arial"/>
                <a:ea typeface="Arial"/>
                <a:cs typeface="Arial"/>
                <a:sym typeface="Arial"/>
              </a:defRPr>
            </a:lvl1pPr>
            <a:lvl2pPr marL="774131" marR="0" lvl="1" indent="-193533" algn="l" rtl="0">
              <a:spcBef>
                <a:spcPts val="305"/>
              </a:spcBef>
              <a:spcAft>
                <a:spcPts val="0"/>
              </a:spcAft>
              <a:buClr>
                <a:srgbClr val="888888"/>
              </a:buClr>
              <a:buSzPts val="1800"/>
              <a:buFont typeface="Arial"/>
              <a:buNone/>
              <a:defRPr sz="1524" b="0" i="0" u="none" strike="noStrike" cap="none">
                <a:solidFill>
                  <a:srgbClr val="888888"/>
                </a:solidFill>
                <a:latin typeface="Arial"/>
                <a:ea typeface="Arial"/>
                <a:cs typeface="Arial"/>
                <a:sym typeface="Arial"/>
              </a:defRPr>
            </a:lvl2pPr>
            <a:lvl3pPr marL="1161197" marR="0" lvl="2" indent="-193533" algn="l" rtl="0">
              <a:spcBef>
                <a:spcPts val="271"/>
              </a:spcBef>
              <a:spcAft>
                <a:spcPts val="0"/>
              </a:spcAft>
              <a:buClr>
                <a:srgbClr val="888888"/>
              </a:buClr>
              <a:buSzPts val="1600"/>
              <a:buFont typeface="Arial"/>
              <a:buNone/>
              <a:defRPr sz="1355" b="0" i="0" u="none" strike="noStrike" cap="none">
                <a:solidFill>
                  <a:srgbClr val="888888"/>
                </a:solidFill>
                <a:latin typeface="Arial"/>
                <a:ea typeface="Arial"/>
                <a:cs typeface="Arial"/>
                <a:sym typeface="Arial"/>
              </a:defRPr>
            </a:lvl3pPr>
            <a:lvl4pPr marL="1548262" marR="0" lvl="3" indent="-193533" algn="l" rtl="0">
              <a:spcBef>
                <a:spcPts val="237"/>
              </a:spcBef>
              <a:spcAft>
                <a:spcPts val="0"/>
              </a:spcAft>
              <a:buClr>
                <a:srgbClr val="888888"/>
              </a:buClr>
              <a:buSzPts val="1400"/>
              <a:buFont typeface="Arial"/>
              <a:buNone/>
              <a:defRPr sz="1185" b="0" i="0" u="none" strike="noStrike" cap="none">
                <a:solidFill>
                  <a:srgbClr val="888888"/>
                </a:solidFill>
                <a:latin typeface="Arial"/>
                <a:ea typeface="Arial"/>
                <a:cs typeface="Arial"/>
                <a:sym typeface="Arial"/>
              </a:defRPr>
            </a:lvl4pPr>
            <a:lvl5pPr marL="1935328" marR="0" lvl="4" indent="-193533" algn="l" rtl="0">
              <a:spcBef>
                <a:spcPts val="237"/>
              </a:spcBef>
              <a:spcAft>
                <a:spcPts val="0"/>
              </a:spcAft>
              <a:buClr>
                <a:srgbClr val="888888"/>
              </a:buClr>
              <a:buSzPts val="1400"/>
              <a:buFont typeface="Arial"/>
              <a:buNone/>
              <a:defRPr sz="1185" b="0" i="0" u="none" strike="noStrike" cap="none">
                <a:solidFill>
                  <a:srgbClr val="888888"/>
                </a:solidFill>
                <a:latin typeface="Arial"/>
                <a:ea typeface="Arial"/>
                <a:cs typeface="Arial"/>
                <a:sym typeface="Arial"/>
              </a:defRPr>
            </a:lvl5pPr>
            <a:lvl6pPr marL="2322393" marR="0" lvl="5" indent="-193533" algn="l" rtl="0">
              <a:spcBef>
                <a:spcPts val="237"/>
              </a:spcBef>
              <a:spcAft>
                <a:spcPts val="0"/>
              </a:spcAft>
              <a:buClr>
                <a:srgbClr val="888888"/>
              </a:buClr>
              <a:buSzPts val="1400"/>
              <a:buFont typeface="Arial"/>
              <a:buNone/>
              <a:defRPr sz="1185" b="0" i="0" u="none" strike="noStrike" cap="none">
                <a:solidFill>
                  <a:srgbClr val="888888"/>
                </a:solidFill>
                <a:latin typeface="Arial"/>
                <a:ea typeface="Arial"/>
                <a:cs typeface="Arial"/>
                <a:sym typeface="Arial"/>
              </a:defRPr>
            </a:lvl6pPr>
            <a:lvl7pPr marL="2709459" marR="0" lvl="6" indent="-193533" algn="l" rtl="0">
              <a:spcBef>
                <a:spcPts val="237"/>
              </a:spcBef>
              <a:spcAft>
                <a:spcPts val="0"/>
              </a:spcAft>
              <a:buClr>
                <a:srgbClr val="888888"/>
              </a:buClr>
              <a:buSzPts val="1400"/>
              <a:buFont typeface="Arial"/>
              <a:buNone/>
              <a:defRPr sz="1185" b="0" i="0" u="none" strike="noStrike" cap="none">
                <a:solidFill>
                  <a:srgbClr val="888888"/>
                </a:solidFill>
                <a:latin typeface="Arial"/>
                <a:ea typeface="Arial"/>
                <a:cs typeface="Arial"/>
                <a:sym typeface="Arial"/>
              </a:defRPr>
            </a:lvl7pPr>
            <a:lvl8pPr marL="3096524" marR="0" lvl="7" indent="-193533" algn="l" rtl="0">
              <a:spcBef>
                <a:spcPts val="237"/>
              </a:spcBef>
              <a:spcAft>
                <a:spcPts val="0"/>
              </a:spcAft>
              <a:buClr>
                <a:srgbClr val="888888"/>
              </a:buClr>
              <a:buSzPts val="1400"/>
              <a:buFont typeface="Arial"/>
              <a:buNone/>
              <a:defRPr sz="1185" b="0" i="0" u="none" strike="noStrike" cap="none">
                <a:solidFill>
                  <a:srgbClr val="888888"/>
                </a:solidFill>
                <a:latin typeface="Arial"/>
                <a:ea typeface="Arial"/>
                <a:cs typeface="Arial"/>
                <a:sym typeface="Arial"/>
              </a:defRPr>
            </a:lvl8pPr>
            <a:lvl9pPr marL="3483590" marR="0" lvl="8" indent="-193533" algn="l" rtl="0">
              <a:spcBef>
                <a:spcPts val="237"/>
              </a:spcBef>
              <a:spcAft>
                <a:spcPts val="0"/>
              </a:spcAft>
              <a:buClr>
                <a:srgbClr val="888888"/>
              </a:buClr>
              <a:buSzPts val="1400"/>
              <a:buFont typeface="Arial"/>
              <a:buNone/>
              <a:defRPr sz="1185" b="0" i="0" u="none" strike="noStrike" cap="none">
                <a:solidFill>
                  <a:srgbClr val="888888"/>
                </a:solidFill>
                <a:latin typeface="Arial"/>
                <a:ea typeface="Arial"/>
                <a:cs typeface="Arial"/>
                <a:sym typeface="Arial"/>
              </a:defRPr>
            </a:lvl9pPr>
          </a:lstStyle>
          <a:p>
            <a:pPr lvl="0"/>
            <a:r>
              <a:rPr lang="en-US" smtClean="0"/>
              <a:t>Click to edit Master text styles</a:t>
            </a:r>
          </a:p>
        </p:txBody>
      </p:sp>
      <p:sp>
        <p:nvSpPr>
          <p:cNvPr id="29" name="Google Shape;29;p32"/>
          <p:cNvSpPr txBox="1">
            <a:spLocks noGrp="1"/>
          </p:cNvSpPr>
          <p:nvPr>
            <p:ph type="dt" idx="10"/>
          </p:nvPr>
        </p:nvSpPr>
        <p:spPr>
          <a:xfrm>
            <a:off x="457201" y="6356353"/>
            <a:ext cx="2133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524"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524"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524"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524"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524"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524"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524"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524"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524" b="0" i="0" u="none" strike="noStrike" cap="none">
                <a:solidFill>
                  <a:schemeClr val="dk1"/>
                </a:solidFill>
                <a:latin typeface="Arial"/>
                <a:ea typeface="Arial"/>
                <a:cs typeface="Arial"/>
                <a:sym typeface="Arial"/>
              </a:defRPr>
            </a:lvl9pPr>
          </a:lstStyle>
          <a:p>
            <a:fld id="{1D8BD707-D9CF-40AE-B4C6-C98DA3205C09}" type="datetimeFigureOut">
              <a:rPr lang="en-US" smtClean="0"/>
              <a:t>2/26/2021</a:t>
            </a:fld>
            <a:endParaRPr lang="en-US"/>
          </a:p>
        </p:txBody>
      </p:sp>
      <p:sp>
        <p:nvSpPr>
          <p:cNvPr id="30" name="Google Shape;30;p32"/>
          <p:cNvSpPr txBox="1">
            <a:spLocks noGrp="1"/>
          </p:cNvSpPr>
          <p:nvPr>
            <p:ph type="ftr" idx="11"/>
          </p:nvPr>
        </p:nvSpPr>
        <p:spPr>
          <a:xfrm>
            <a:off x="3124200" y="6356353"/>
            <a:ext cx="28956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524"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524"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524"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524"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524"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524"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524"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524"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524" b="0" i="0" u="none" strike="noStrike" cap="none">
                <a:solidFill>
                  <a:schemeClr val="dk1"/>
                </a:solidFill>
                <a:latin typeface="Arial"/>
                <a:ea typeface="Arial"/>
                <a:cs typeface="Arial"/>
                <a:sym typeface="Arial"/>
              </a:defRPr>
            </a:lvl9pPr>
          </a:lstStyle>
          <a:p>
            <a:endParaRPr lang="en-US"/>
          </a:p>
        </p:txBody>
      </p:sp>
      <p:sp>
        <p:nvSpPr>
          <p:cNvPr id="31" name="Google Shape;31;p32"/>
          <p:cNvSpPr txBox="1">
            <a:spLocks noGrp="1"/>
          </p:cNvSpPr>
          <p:nvPr>
            <p:ph type="sldNum" idx="12"/>
          </p:nvPr>
        </p:nvSpPr>
        <p:spPr>
          <a:xfrm>
            <a:off x="6553201" y="6356353"/>
            <a:ext cx="21336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524" b="0" i="0" u="none" strike="noStrike" cap="none">
                <a:solidFill>
                  <a:schemeClr val="dk1"/>
                </a:solidFill>
                <a:latin typeface="Arial"/>
                <a:ea typeface="Arial"/>
                <a:cs typeface="Arial"/>
                <a:sym typeface="Arial"/>
              </a:defRPr>
            </a:lvl1pPr>
            <a:lvl2pPr marL="0" marR="0" lvl="1" indent="0" algn="l" rtl="0">
              <a:spcBef>
                <a:spcPts val="0"/>
              </a:spcBef>
              <a:buNone/>
              <a:defRPr sz="1524" b="0" i="0" u="none" strike="noStrike" cap="none">
                <a:solidFill>
                  <a:schemeClr val="dk1"/>
                </a:solidFill>
                <a:latin typeface="Arial"/>
                <a:ea typeface="Arial"/>
                <a:cs typeface="Arial"/>
                <a:sym typeface="Arial"/>
              </a:defRPr>
            </a:lvl2pPr>
            <a:lvl3pPr marL="0" marR="0" lvl="2" indent="0" algn="l" rtl="0">
              <a:spcBef>
                <a:spcPts val="0"/>
              </a:spcBef>
              <a:buNone/>
              <a:defRPr sz="1524" b="0" i="0" u="none" strike="noStrike" cap="none">
                <a:solidFill>
                  <a:schemeClr val="dk1"/>
                </a:solidFill>
                <a:latin typeface="Arial"/>
                <a:ea typeface="Arial"/>
                <a:cs typeface="Arial"/>
                <a:sym typeface="Arial"/>
              </a:defRPr>
            </a:lvl3pPr>
            <a:lvl4pPr marL="0" marR="0" lvl="3" indent="0" algn="l" rtl="0">
              <a:spcBef>
                <a:spcPts val="0"/>
              </a:spcBef>
              <a:buNone/>
              <a:defRPr sz="1524" b="0" i="0" u="none" strike="noStrike" cap="none">
                <a:solidFill>
                  <a:schemeClr val="dk1"/>
                </a:solidFill>
                <a:latin typeface="Arial"/>
                <a:ea typeface="Arial"/>
                <a:cs typeface="Arial"/>
                <a:sym typeface="Arial"/>
              </a:defRPr>
            </a:lvl4pPr>
            <a:lvl5pPr marL="0" marR="0" lvl="4" indent="0" algn="l" rtl="0">
              <a:spcBef>
                <a:spcPts val="0"/>
              </a:spcBef>
              <a:buNone/>
              <a:defRPr sz="1524" b="0" i="0" u="none" strike="noStrike" cap="none">
                <a:solidFill>
                  <a:schemeClr val="dk1"/>
                </a:solidFill>
                <a:latin typeface="Arial"/>
                <a:ea typeface="Arial"/>
                <a:cs typeface="Arial"/>
                <a:sym typeface="Arial"/>
              </a:defRPr>
            </a:lvl5pPr>
            <a:lvl6pPr marL="0" marR="0" lvl="5" indent="0" algn="l" rtl="0">
              <a:spcBef>
                <a:spcPts val="0"/>
              </a:spcBef>
              <a:buNone/>
              <a:defRPr sz="1524" b="0" i="0" u="none" strike="noStrike" cap="none">
                <a:solidFill>
                  <a:schemeClr val="dk1"/>
                </a:solidFill>
                <a:latin typeface="Arial"/>
                <a:ea typeface="Arial"/>
                <a:cs typeface="Arial"/>
                <a:sym typeface="Arial"/>
              </a:defRPr>
            </a:lvl6pPr>
            <a:lvl7pPr marL="0" marR="0" lvl="6" indent="0" algn="l" rtl="0">
              <a:spcBef>
                <a:spcPts val="0"/>
              </a:spcBef>
              <a:buNone/>
              <a:defRPr sz="1524" b="0" i="0" u="none" strike="noStrike" cap="none">
                <a:solidFill>
                  <a:schemeClr val="dk1"/>
                </a:solidFill>
                <a:latin typeface="Arial"/>
                <a:ea typeface="Arial"/>
                <a:cs typeface="Arial"/>
                <a:sym typeface="Arial"/>
              </a:defRPr>
            </a:lvl7pPr>
            <a:lvl8pPr marL="0" marR="0" lvl="7" indent="0" algn="l" rtl="0">
              <a:spcBef>
                <a:spcPts val="0"/>
              </a:spcBef>
              <a:buNone/>
              <a:defRPr sz="1524" b="0" i="0" u="none" strike="noStrike" cap="none">
                <a:solidFill>
                  <a:schemeClr val="dk1"/>
                </a:solidFill>
                <a:latin typeface="Arial"/>
                <a:ea typeface="Arial"/>
                <a:cs typeface="Arial"/>
                <a:sym typeface="Arial"/>
              </a:defRPr>
            </a:lvl8pPr>
            <a:lvl9pPr marL="0" marR="0" lvl="8" indent="0" algn="l" rtl="0">
              <a:spcBef>
                <a:spcPts val="0"/>
              </a:spcBef>
              <a:buNone/>
              <a:defRPr sz="1524" b="0" i="0" u="none" strike="noStrike" cap="none">
                <a:solidFill>
                  <a:schemeClr val="dk1"/>
                </a:solidFill>
                <a:latin typeface="Arial"/>
                <a:ea typeface="Arial"/>
                <a:cs typeface="Arial"/>
                <a:sym typeface="Arial"/>
              </a:defRPr>
            </a:lvl9pPr>
          </a:lstStyle>
          <a:p>
            <a:fld id="{B6F15528-21DE-4FAA-801E-634DDDAF4B2B}" type="slidenum">
              <a:rPr lang="en-US" smtClean="0"/>
              <a:t>‹#›</a:t>
            </a:fld>
            <a:endParaRPr lang="en-US"/>
          </a:p>
        </p:txBody>
      </p:sp>
    </p:spTree>
    <p:extLst>
      <p:ext uri="{BB962C8B-B14F-4D97-AF65-F5344CB8AC3E}">
        <p14:creationId xmlns:p14="http://schemas.microsoft.com/office/powerpoint/2010/main" val="300009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913130" y="731520"/>
            <a:ext cx="7317739" cy="1068070"/>
          </a:xfrm>
          <a:prstGeom prst="rect">
            <a:avLst/>
          </a:prstGeom>
        </p:spPr>
        <p:txBody>
          <a:bodyPr lIns="0" tIns="0" rIns="0" bIns="0"/>
          <a:lstStyle>
            <a:lvl1pPr>
              <a:defRPr sz="3200" b="1" i="0">
                <a:solidFill>
                  <a:srgbClr val="006666"/>
                </a:solidFill>
                <a:latin typeface="Arial"/>
                <a:cs typeface="Arial"/>
              </a:defRPr>
            </a:lvl1pPr>
          </a:lstStyle>
          <a:p>
            <a:endParaRPr/>
          </a:p>
        </p:txBody>
      </p:sp>
      <p:sp>
        <p:nvSpPr>
          <p:cNvPr id="3" name="Holder 3"/>
          <p:cNvSpPr>
            <a:spLocks noGrp="1"/>
          </p:cNvSpPr>
          <p:nvPr>
            <p:ph sz="half" idx="2"/>
          </p:nvPr>
        </p:nvSpPr>
        <p:spPr>
          <a:xfrm>
            <a:off x="915669" y="2273299"/>
            <a:ext cx="3850004" cy="4196080"/>
          </a:xfrm>
          <a:prstGeom prst="rect">
            <a:avLst/>
          </a:prstGeom>
        </p:spPr>
        <p:txBody>
          <a:bodyPr wrap="square" lIns="0" tIns="0" rIns="0" bIns="0">
            <a:spAutoFit/>
          </a:bodyPr>
          <a:lstStyle>
            <a:lvl1pPr>
              <a:defRPr sz="2400" b="0" i="0">
                <a:solidFill>
                  <a:srgbClr val="003366"/>
                </a:solidFill>
                <a:latin typeface="Arial"/>
                <a:cs typeface="Arial"/>
              </a:defRPr>
            </a:lvl1pPr>
          </a:lstStyle>
          <a:p>
            <a:endParaRPr/>
          </a:p>
        </p:txBody>
      </p:sp>
      <p:sp>
        <p:nvSpPr>
          <p:cNvPr id="4" name="Holder 4"/>
          <p:cNvSpPr>
            <a:spLocks noGrp="1"/>
          </p:cNvSpPr>
          <p:nvPr>
            <p:ph sz="half" idx="3"/>
          </p:nvPr>
        </p:nvSpPr>
        <p:spPr>
          <a:xfrm>
            <a:off x="4762500" y="2273299"/>
            <a:ext cx="3630929" cy="3999229"/>
          </a:xfrm>
          <a:prstGeom prst="rect">
            <a:avLst/>
          </a:prstGeom>
        </p:spPr>
        <p:txBody>
          <a:bodyPr wrap="square" lIns="0" tIns="0" rIns="0" bIns="0">
            <a:spAutoFit/>
          </a:bodyPr>
          <a:lstStyle>
            <a:lvl1pPr>
              <a:defRPr sz="2400" b="0" i="0">
                <a:solidFill>
                  <a:srgbClr val="003366"/>
                </a:solidFill>
                <a:latin typeface="Arial"/>
                <a:cs typeface="Arial"/>
              </a:defRPr>
            </a:lvl1pPr>
          </a:lstStyle>
          <a:p>
            <a:endParaRPr/>
          </a:p>
        </p:txBody>
      </p:sp>
      <p:sp>
        <p:nvSpPr>
          <p:cNvPr id="5" name="Holder 5"/>
          <p:cNvSpPr>
            <a:spLocks noGrp="1"/>
          </p:cNvSpPr>
          <p:nvPr>
            <p:ph type="ftr" sz="quarter" idx="5"/>
          </p:nvPr>
        </p:nvSpPr>
        <p:spPr>
          <a:xfrm>
            <a:off x="3108960" y="6377940"/>
            <a:ext cx="2926080" cy="342900"/>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2/26/2021</a:t>
            </a:fld>
            <a:endParaRPr lang="en-US"/>
          </a:p>
        </p:txBody>
      </p:sp>
      <p:sp>
        <p:nvSpPr>
          <p:cNvPr id="7" name="Holder 7"/>
          <p:cNvSpPr>
            <a:spLocks noGrp="1"/>
          </p:cNvSpPr>
          <p:nvPr>
            <p:ph type="sldNum" sz="quarter" idx="7"/>
          </p:nvPr>
        </p:nvSpPr>
        <p:spPr>
          <a:xfrm>
            <a:off x="6583680" y="6377940"/>
            <a:ext cx="2103120"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38886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Layout" preserve="1">
  <p:cSld name="Agenda Layout">
    <p:bg>
      <p:bgPr>
        <a:solidFill>
          <a:schemeClr val="lt1"/>
        </a:solidFill>
        <a:effectLst/>
      </p:bgPr>
    </p:bg>
    <p:spTree>
      <p:nvGrpSpPr>
        <p:cNvPr id="1" name="Shape 36"/>
        <p:cNvGrpSpPr/>
        <p:nvPr/>
      </p:nvGrpSpPr>
      <p:grpSpPr>
        <a:xfrm>
          <a:off x="0" y="0"/>
          <a:ext cx="0" cy="0"/>
          <a:chOff x="0" y="0"/>
          <a:chExt cx="0" cy="0"/>
        </a:xfrm>
      </p:grpSpPr>
    </p:spTree>
    <p:extLst>
      <p:ext uri="{BB962C8B-B14F-4D97-AF65-F5344CB8AC3E}">
        <p14:creationId xmlns:p14="http://schemas.microsoft.com/office/powerpoint/2010/main" val="2036370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sic Layout" preserve="1">
  <p:cSld name="Basic Layout">
    <p:bg>
      <p:bgPr>
        <a:solidFill>
          <a:schemeClr val="lt1"/>
        </a:solidFill>
        <a:effectLst/>
      </p:bgPr>
    </p:bg>
    <p:spTree>
      <p:nvGrpSpPr>
        <p:cNvPr id="1" name="Shape 37"/>
        <p:cNvGrpSpPr/>
        <p:nvPr/>
      </p:nvGrpSpPr>
      <p:grpSpPr>
        <a:xfrm>
          <a:off x="0" y="0"/>
          <a:ext cx="0" cy="0"/>
          <a:chOff x="0" y="0"/>
          <a:chExt cx="0" cy="0"/>
        </a:xfrm>
      </p:grpSpPr>
      <p:sp>
        <p:nvSpPr>
          <p:cNvPr id="38" name="Google Shape;38;p35"/>
          <p:cNvSpPr txBox="1">
            <a:spLocks noGrp="1"/>
          </p:cNvSpPr>
          <p:nvPr>
            <p:ph type="body" idx="1"/>
          </p:nvPr>
        </p:nvSpPr>
        <p:spPr>
          <a:xfrm>
            <a:off x="0" y="644692"/>
            <a:ext cx="9144000" cy="768085"/>
          </a:xfrm>
          <a:prstGeom prst="rect">
            <a:avLst/>
          </a:prstGeom>
          <a:noFill/>
          <a:ln>
            <a:noFill/>
          </a:ln>
        </p:spPr>
        <p:txBody>
          <a:bodyPr spcFirstLastPara="1" wrap="square" lIns="91425" tIns="45700" rIns="91425" bIns="45700" anchor="ctr" anchorCtr="0">
            <a:noAutofit/>
          </a:bodyPr>
          <a:lstStyle>
            <a:lvl1pPr marL="387066" marR="0" lvl="0" indent="-193533" algn="ctr" rtl="0">
              <a:spcBef>
                <a:spcPts val="610"/>
              </a:spcBef>
              <a:spcAft>
                <a:spcPts val="0"/>
              </a:spcAft>
              <a:buClr>
                <a:srgbClr val="3F3F3F"/>
              </a:buClr>
              <a:buSzPts val="3600"/>
              <a:buFont typeface="Arial"/>
              <a:buNone/>
              <a:defRPr sz="3048" b="0" i="0" u="none" strike="noStrike" cap="none">
                <a:solidFill>
                  <a:srgbClr val="3F3F3F"/>
                </a:solidFill>
                <a:latin typeface="Arial"/>
                <a:ea typeface="Arial"/>
                <a:cs typeface="Arial"/>
                <a:sym typeface="Arial"/>
              </a:defRPr>
            </a:lvl1pPr>
            <a:lvl2pPr marL="774131" marR="0" lvl="1" indent="-344058" algn="l" rtl="0">
              <a:spcBef>
                <a:spcPts val="474"/>
              </a:spcBef>
              <a:spcAft>
                <a:spcPts val="0"/>
              </a:spcAft>
              <a:buClr>
                <a:schemeClr val="dk1"/>
              </a:buClr>
              <a:buSzPts val="2800"/>
              <a:buFont typeface="Arial"/>
              <a:buChar char="–"/>
              <a:defRPr sz="2370" b="0" i="0" u="none" strike="noStrike" cap="none">
                <a:solidFill>
                  <a:schemeClr val="dk1"/>
                </a:solidFill>
                <a:latin typeface="Arial"/>
                <a:ea typeface="Arial"/>
                <a:cs typeface="Arial"/>
                <a:sym typeface="Arial"/>
              </a:defRPr>
            </a:lvl2pPr>
            <a:lvl3pPr marL="1161197" marR="0" lvl="2" indent="-322555" algn="l" rtl="0">
              <a:spcBef>
                <a:spcPts val="406"/>
              </a:spcBef>
              <a:spcAft>
                <a:spcPts val="0"/>
              </a:spcAft>
              <a:buClr>
                <a:schemeClr val="dk1"/>
              </a:buClr>
              <a:buSzPts val="2400"/>
              <a:buFont typeface="Arial"/>
              <a:buChar char="•"/>
              <a:defRPr sz="2032" b="0" i="0" u="none" strike="noStrike" cap="none">
                <a:solidFill>
                  <a:schemeClr val="dk1"/>
                </a:solidFill>
                <a:latin typeface="Arial"/>
                <a:ea typeface="Arial"/>
                <a:cs typeface="Arial"/>
                <a:sym typeface="Arial"/>
              </a:defRPr>
            </a:lvl3pPr>
            <a:lvl4pPr marL="1548262" marR="0" lvl="3"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4pPr>
            <a:lvl5pPr marL="1935328" marR="0" lvl="4"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39" name="Google Shape;39;p35"/>
          <p:cNvSpPr txBox="1">
            <a:spLocks noGrp="1"/>
          </p:cNvSpPr>
          <p:nvPr>
            <p:ph type="body" idx="2"/>
          </p:nvPr>
        </p:nvSpPr>
        <p:spPr>
          <a:xfrm>
            <a:off x="0" y="1412779"/>
            <a:ext cx="9144000" cy="384043"/>
          </a:xfrm>
          <a:prstGeom prst="rect">
            <a:avLst/>
          </a:prstGeom>
          <a:noFill/>
          <a:ln>
            <a:noFill/>
          </a:ln>
        </p:spPr>
        <p:txBody>
          <a:bodyPr spcFirstLastPara="1" wrap="square" lIns="91425" tIns="45700" rIns="91425" bIns="45700" anchor="ctr" anchorCtr="0">
            <a:noAutofit/>
          </a:bodyPr>
          <a:lstStyle>
            <a:lvl1pPr marL="387066" marR="0" lvl="0" indent="-193533" algn="ctr" rtl="0">
              <a:spcBef>
                <a:spcPts val="237"/>
              </a:spcBef>
              <a:spcAft>
                <a:spcPts val="0"/>
              </a:spcAft>
              <a:buClr>
                <a:srgbClr val="3F3F3F"/>
              </a:buClr>
              <a:buSzPts val="1400"/>
              <a:buFont typeface="Arial"/>
              <a:buNone/>
              <a:defRPr sz="1185" b="0" i="0" u="none" strike="noStrike" cap="none">
                <a:solidFill>
                  <a:srgbClr val="3F3F3F"/>
                </a:solidFill>
                <a:latin typeface="Arial"/>
                <a:ea typeface="Arial"/>
                <a:cs typeface="Arial"/>
                <a:sym typeface="Arial"/>
              </a:defRPr>
            </a:lvl1pPr>
            <a:lvl2pPr marL="774131" marR="0" lvl="1" indent="-344058" algn="l" rtl="0">
              <a:spcBef>
                <a:spcPts val="474"/>
              </a:spcBef>
              <a:spcAft>
                <a:spcPts val="0"/>
              </a:spcAft>
              <a:buClr>
                <a:schemeClr val="dk1"/>
              </a:buClr>
              <a:buSzPts val="2800"/>
              <a:buFont typeface="Arial"/>
              <a:buChar char="–"/>
              <a:defRPr sz="2370" b="0" i="0" u="none" strike="noStrike" cap="none">
                <a:solidFill>
                  <a:schemeClr val="dk1"/>
                </a:solidFill>
                <a:latin typeface="Arial"/>
                <a:ea typeface="Arial"/>
                <a:cs typeface="Arial"/>
                <a:sym typeface="Arial"/>
              </a:defRPr>
            </a:lvl2pPr>
            <a:lvl3pPr marL="1161197" marR="0" lvl="2" indent="-322555" algn="l" rtl="0">
              <a:spcBef>
                <a:spcPts val="406"/>
              </a:spcBef>
              <a:spcAft>
                <a:spcPts val="0"/>
              </a:spcAft>
              <a:buClr>
                <a:schemeClr val="dk1"/>
              </a:buClr>
              <a:buSzPts val="2400"/>
              <a:buFont typeface="Arial"/>
              <a:buChar char="•"/>
              <a:defRPr sz="2032" b="0" i="0" u="none" strike="noStrike" cap="none">
                <a:solidFill>
                  <a:schemeClr val="dk1"/>
                </a:solidFill>
                <a:latin typeface="Arial"/>
                <a:ea typeface="Arial"/>
                <a:cs typeface="Arial"/>
                <a:sym typeface="Arial"/>
              </a:defRPr>
            </a:lvl3pPr>
            <a:lvl4pPr marL="1548262" marR="0" lvl="3"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4pPr>
            <a:lvl5pPr marL="1935328" marR="0" lvl="4"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3827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Basic Layout" preserve="1">
  <p:cSld name="2_Basic Layout">
    <p:bg>
      <p:bgPr>
        <a:solidFill>
          <a:schemeClr val="lt1"/>
        </a:solidFill>
        <a:effectLst/>
      </p:bgPr>
    </p:bg>
    <p:spTree>
      <p:nvGrpSpPr>
        <p:cNvPr id="1" name="Shape 40"/>
        <p:cNvGrpSpPr/>
        <p:nvPr/>
      </p:nvGrpSpPr>
      <p:grpSpPr>
        <a:xfrm>
          <a:off x="0" y="0"/>
          <a:ext cx="0" cy="0"/>
          <a:chOff x="0" y="0"/>
          <a:chExt cx="0" cy="0"/>
        </a:xfrm>
      </p:grpSpPr>
      <p:sp>
        <p:nvSpPr>
          <p:cNvPr id="41" name="Google Shape;41;p36"/>
          <p:cNvSpPr txBox="1">
            <a:spLocks noGrp="1"/>
          </p:cNvSpPr>
          <p:nvPr>
            <p:ph type="body" idx="1"/>
          </p:nvPr>
        </p:nvSpPr>
        <p:spPr>
          <a:xfrm>
            <a:off x="179512" y="740705"/>
            <a:ext cx="8424936" cy="768085"/>
          </a:xfrm>
          <a:prstGeom prst="rect">
            <a:avLst/>
          </a:prstGeom>
          <a:noFill/>
          <a:ln>
            <a:noFill/>
          </a:ln>
        </p:spPr>
        <p:txBody>
          <a:bodyPr spcFirstLastPara="1" wrap="square" lIns="91425" tIns="45700" rIns="91425" bIns="45700" anchor="ctr" anchorCtr="0">
            <a:noAutofit/>
          </a:bodyPr>
          <a:lstStyle>
            <a:lvl1pPr marL="387066" marR="0" lvl="0" indent="-193533" algn="l" rtl="0">
              <a:spcBef>
                <a:spcPts val="610"/>
              </a:spcBef>
              <a:spcAft>
                <a:spcPts val="0"/>
              </a:spcAft>
              <a:buClr>
                <a:srgbClr val="3F3F3F"/>
              </a:buClr>
              <a:buSzPts val="3600"/>
              <a:buFont typeface="Arial"/>
              <a:buNone/>
              <a:defRPr sz="3048" b="0" i="0" u="none" strike="noStrike" cap="none">
                <a:solidFill>
                  <a:srgbClr val="3F3F3F"/>
                </a:solidFill>
                <a:latin typeface="Arial"/>
                <a:ea typeface="Arial"/>
                <a:cs typeface="Arial"/>
                <a:sym typeface="Arial"/>
              </a:defRPr>
            </a:lvl1pPr>
            <a:lvl2pPr marL="774131" marR="0" lvl="1" indent="-344058" algn="l" rtl="0">
              <a:spcBef>
                <a:spcPts val="474"/>
              </a:spcBef>
              <a:spcAft>
                <a:spcPts val="0"/>
              </a:spcAft>
              <a:buClr>
                <a:schemeClr val="dk1"/>
              </a:buClr>
              <a:buSzPts val="2800"/>
              <a:buFont typeface="Arial"/>
              <a:buChar char="–"/>
              <a:defRPr sz="2370" b="0" i="0" u="none" strike="noStrike" cap="none">
                <a:solidFill>
                  <a:schemeClr val="dk1"/>
                </a:solidFill>
                <a:latin typeface="Arial"/>
                <a:ea typeface="Arial"/>
                <a:cs typeface="Arial"/>
                <a:sym typeface="Arial"/>
              </a:defRPr>
            </a:lvl2pPr>
            <a:lvl3pPr marL="1161197" marR="0" lvl="2" indent="-322555" algn="l" rtl="0">
              <a:spcBef>
                <a:spcPts val="406"/>
              </a:spcBef>
              <a:spcAft>
                <a:spcPts val="0"/>
              </a:spcAft>
              <a:buClr>
                <a:schemeClr val="dk1"/>
              </a:buClr>
              <a:buSzPts val="2400"/>
              <a:buFont typeface="Arial"/>
              <a:buChar char="•"/>
              <a:defRPr sz="2032" b="0" i="0" u="none" strike="noStrike" cap="none">
                <a:solidFill>
                  <a:schemeClr val="dk1"/>
                </a:solidFill>
                <a:latin typeface="Arial"/>
                <a:ea typeface="Arial"/>
                <a:cs typeface="Arial"/>
                <a:sym typeface="Arial"/>
              </a:defRPr>
            </a:lvl3pPr>
            <a:lvl4pPr marL="1548262" marR="0" lvl="3"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4pPr>
            <a:lvl5pPr marL="1935328" marR="0" lvl="4"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42" name="Google Shape;42;p36"/>
          <p:cNvSpPr txBox="1">
            <a:spLocks noGrp="1"/>
          </p:cNvSpPr>
          <p:nvPr>
            <p:ph type="body" idx="2"/>
          </p:nvPr>
        </p:nvSpPr>
        <p:spPr>
          <a:xfrm>
            <a:off x="179512" y="1604797"/>
            <a:ext cx="8424936" cy="384043"/>
          </a:xfrm>
          <a:prstGeom prst="rect">
            <a:avLst/>
          </a:prstGeom>
          <a:noFill/>
          <a:ln>
            <a:noFill/>
          </a:ln>
        </p:spPr>
        <p:txBody>
          <a:bodyPr spcFirstLastPara="1" wrap="square" lIns="91425" tIns="45700" rIns="91425" bIns="45700" anchor="ctr" anchorCtr="0">
            <a:noAutofit/>
          </a:bodyPr>
          <a:lstStyle>
            <a:lvl1pPr marL="387066" marR="0" lvl="0" indent="-193533" algn="l" rtl="0">
              <a:spcBef>
                <a:spcPts val="237"/>
              </a:spcBef>
              <a:spcAft>
                <a:spcPts val="0"/>
              </a:spcAft>
              <a:buClr>
                <a:srgbClr val="3F3F3F"/>
              </a:buClr>
              <a:buSzPts val="1400"/>
              <a:buFont typeface="Arial"/>
              <a:buNone/>
              <a:defRPr sz="1185" b="0" i="0" u="none" strike="noStrike" cap="none">
                <a:solidFill>
                  <a:srgbClr val="3F3F3F"/>
                </a:solidFill>
                <a:latin typeface="Arial"/>
                <a:ea typeface="Arial"/>
                <a:cs typeface="Arial"/>
                <a:sym typeface="Arial"/>
              </a:defRPr>
            </a:lvl1pPr>
            <a:lvl2pPr marL="774131" marR="0" lvl="1" indent="-344058" algn="l" rtl="0">
              <a:spcBef>
                <a:spcPts val="474"/>
              </a:spcBef>
              <a:spcAft>
                <a:spcPts val="0"/>
              </a:spcAft>
              <a:buClr>
                <a:schemeClr val="dk1"/>
              </a:buClr>
              <a:buSzPts val="2800"/>
              <a:buFont typeface="Arial"/>
              <a:buChar char="–"/>
              <a:defRPr sz="2370" b="0" i="0" u="none" strike="noStrike" cap="none">
                <a:solidFill>
                  <a:schemeClr val="dk1"/>
                </a:solidFill>
                <a:latin typeface="Arial"/>
                <a:ea typeface="Arial"/>
                <a:cs typeface="Arial"/>
                <a:sym typeface="Arial"/>
              </a:defRPr>
            </a:lvl2pPr>
            <a:lvl3pPr marL="1161197" marR="0" lvl="2" indent="-322555" algn="l" rtl="0">
              <a:spcBef>
                <a:spcPts val="406"/>
              </a:spcBef>
              <a:spcAft>
                <a:spcPts val="0"/>
              </a:spcAft>
              <a:buClr>
                <a:schemeClr val="dk1"/>
              </a:buClr>
              <a:buSzPts val="2400"/>
              <a:buFont typeface="Arial"/>
              <a:buChar char="•"/>
              <a:defRPr sz="2032" b="0" i="0" u="none" strike="noStrike" cap="none">
                <a:solidFill>
                  <a:schemeClr val="dk1"/>
                </a:solidFill>
                <a:latin typeface="Arial"/>
                <a:ea typeface="Arial"/>
                <a:cs typeface="Arial"/>
                <a:sym typeface="Arial"/>
              </a:defRPr>
            </a:lvl3pPr>
            <a:lvl4pPr marL="1548262" marR="0" lvl="3"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4pPr>
            <a:lvl5pPr marL="1935328" marR="0" lvl="4"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222176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Basic Layout" preserve="1">
  <p:cSld name="1_Basic Layout">
    <p:bg>
      <p:bgPr>
        <a:solidFill>
          <a:schemeClr val="lt1"/>
        </a:solidFill>
        <a:effectLst/>
      </p:bgPr>
    </p:bg>
    <p:spTree>
      <p:nvGrpSpPr>
        <p:cNvPr id="1" name="Shape 43"/>
        <p:cNvGrpSpPr/>
        <p:nvPr/>
      </p:nvGrpSpPr>
      <p:grpSpPr>
        <a:xfrm>
          <a:off x="0" y="0"/>
          <a:ext cx="0" cy="0"/>
          <a:chOff x="0" y="0"/>
          <a:chExt cx="0" cy="0"/>
        </a:xfrm>
      </p:grpSpPr>
      <p:sp>
        <p:nvSpPr>
          <p:cNvPr id="44" name="Google Shape;44;p37"/>
          <p:cNvSpPr txBox="1">
            <a:spLocks noGrp="1"/>
          </p:cNvSpPr>
          <p:nvPr>
            <p:ph type="body" idx="1"/>
          </p:nvPr>
        </p:nvSpPr>
        <p:spPr>
          <a:xfrm>
            <a:off x="179512" y="644692"/>
            <a:ext cx="4248472" cy="768085"/>
          </a:xfrm>
          <a:prstGeom prst="rect">
            <a:avLst/>
          </a:prstGeom>
          <a:noFill/>
          <a:ln>
            <a:noFill/>
          </a:ln>
        </p:spPr>
        <p:txBody>
          <a:bodyPr spcFirstLastPara="1" wrap="square" lIns="91425" tIns="45700" rIns="91425" bIns="45700" anchor="ctr" anchorCtr="0">
            <a:noAutofit/>
          </a:bodyPr>
          <a:lstStyle>
            <a:lvl1pPr marL="387066" marR="0" lvl="0" indent="-193533" algn="l" rtl="0">
              <a:spcBef>
                <a:spcPts val="610"/>
              </a:spcBef>
              <a:spcAft>
                <a:spcPts val="0"/>
              </a:spcAft>
              <a:buClr>
                <a:srgbClr val="3F3F3F"/>
              </a:buClr>
              <a:buSzPts val="3600"/>
              <a:buFont typeface="Arial"/>
              <a:buNone/>
              <a:defRPr sz="3048" b="0" i="0" u="none" strike="noStrike" cap="none">
                <a:solidFill>
                  <a:srgbClr val="3F3F3F"/>
                </a:solidFill>
                <a:latin typeface="Arial"/>
                <a:ea typeface="Arial"/>
                <a:cs typeface="Arial"/>
                <a:sym typeface="Arial"/>
              </a:defRPr>
            </a:lvl1pPr>
            <a:lvl2pPr marL="774131" marR="0" lvl="1" indent="-344058" algn="l" rtl="0">
              <a:spcBef>
                <a:spcPts val="474"/>
              </a:spcBef>
              <a:spcAft>
                <a:spcPts val="0"/>
              </a:spcAft>
              <a:buClr>
                <a:schemeClr val="dk1"/>
              </a:buClr>
              <a:buSzPts val="2800"/>
              <a:buFont typeface="Arial"/>
              <a:buChar char="–"/>
              <a:defRPr sz="2370" b="0" i="0" u="none" strike="noStrike" cap="none">
                <a:solidFill>
                  <a:schemeClr val="dk1"/>
                </a:solidFill>
                <a:latin typeface="Arial"/>
                <a:ea typeface="Arial"/>
                <a:cs typeface="Arial"/>
                <a:sym typeface="Arial"/>
              </a:defRPr>
            </a:lvl2pPr>
            <a:lvl3pPr marL="1161197" marR="0" lvl="2" indent="-322555" algn="l" rtl="0">
              <a:spcBef>
                <a:spcPts val="406"/>
              </a:spcBef>
              <a:spcAft>
                <a:spcPts val="0"/>
              </a:spcAft>
              <a:buClr>
                <a:schemeClr val="dk1"/>
              </a:buClr>
              <a:buSzPts val="2400"/>
              <a:buFont typeface="Arial"/>
              <a:buChar char="•"/>
              <a:defRPr sz="2032" b="0" i="0" u="none" strike="noStrike" cap="none">
                <a:solidFill>
                  <a:schemeClr val="dk1"/>
                </a:solidFill>
                <a:latin typeface="Arial"/>
                <a:ea typeface="Arial"/>
                <a:cs typeface="Arial"/>
                <a:sym typeface="Arial"/>
              </a:defRPr>
            </a:lvl3pPr>
            <a:lvl4pPr marL="1548262" marR="0" lvl="3"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4pPr>
            <a:lvl5pPr marL="1935328" marR="0" lvl="4"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sp>
        <p:nvSpPr>
          <p:cNvPr id="45" name="Google Shape;45;p37"/>
          <p:cNvSpPr txBox="1">
            <a:spLocks noGrp="1"/>
          </p:cNvSpPr>
          <p:nvPr>
            <p:ph type="body" idx="2"/>
          </p:nvPr>
        </p:nvSpPr>
        <p:spPr>
          <a:xfrm>
            <a:off x="179512" y="1508790"/>
            <a:ext cx="4248472" cy="384043"/>
          </a:xfrm>
          <a:prstGeom prst="rect">
            <a:avLst/>
          </a:prstGeom>
          <a:noFill/>
          <a:ln>
            <a:noFill/>
          </a:ln>
        </p:spPr>
        <p:txBody>
          <a:bodyPr spcFirstLastPara="1" wrap="square" lIns="91425" tIns="45700" rIns="91425" bIns="45700" anchor="ctr" anchorCtr="0">
            <a:noAutofit/>
          </a:bodyPr>
          <a:lstStyle>
            <a:lvl1pPr marL="387066" marR="0" lvl="0" indent="-193533" algn="l" rtl="0">
              <a:spcBef>
                <a:spcPts val="237"/>
              </a:spcBef>
              <a:spcAft>
                <a:spcPts val="0"/>
              </a:spcAft>
              <a:buClr>
                <a:srgbClr val="3F3F3F"/>
              </a:buClr>
              <a:buSzPts val="1400"/>
              <a:buFont typeface="Arial"/>
              <a:buNone/>
              <a:defRPr sz="1185" b="0" i="0" u="none" strike="noStrike" cap="none">
                <a:solidFill>
                  <a:srgbClr val="3F3F3F"/>
                </a:solidFill>
                <a:latin typeface="Arial"/>
                <a:ea typeface="Arial"/>
                <a:cs typeface="Arial"/>
                <a:sym typeface="Arial"/>
              </a:defRPr>
            </a:lvl1pPr>
            <a:lvl2pPr marL="774131" marR="0" lvl="1" indent="-344058" algn="l" rtl="0">
              <a:spcBef>
                <a:spcPts val="474"/>
              </a:spcBef>
              <a:spcAft>
                <a:spcPts val="0"/>
              </a:spcAft>
              <a:buClr>
                <a:schemeClr val="dk1"/>
              </a:buClr>
              <a:buSzPts val="2800"/>
              <a:buFont typeface="Arial"/>
              <a:buChar char="–"/>
              <a:defRPr sz="2370" b="0" i="0" u="none" strike="noStrike" cap="none">
                <a:solidFill>
                  <a:schemeClr val="dk1"/>
                </a:solidFill>
                <a:latin typeface="Arial"/>
                <a:ea typeface="Arial"/>
                <a:cs typeface="Arial"/>
                <a:sym typeface="Arial"/>
              </a:defRPr>
            </a:lvl2pPr>
            <a:lvl3pPr marL="1161197" marR="0" lvl="2" indent="-322555" algn="l" rtl="0">
              <a:spcBef>
                <a:spcPts val="406"/>
              </a:spcBef>
              <a:spcAft>
                <a:spcPts val="0"/>
              </a:spcAft>
              <a:buClr>
                <a:schemeClr val="dk1"/>
              </a:buClr>
              <a:buSzPts val="2400"/>
              <a:buFont typeface="Arial"/>
              <a:buChar char="•"/>
              <a:defRPr sz="2032" b="0" i="0" u="none" strike="noStrike" cap="none">
                <a:solidFill>
                  <a:schemeClr val="dk1"/>
                </a:solidFill>
                <a:latin typeface="Arial"/>
                <a:ea typeface="Arial"/>
                <a:cs typeface="Arial"/>
                <a:sym typeface="Arial"/>
              </a:defRPr>
            </a:lvl3pPr>
            <a:lvl4pPr marL="1548262" marR="0" lvl="3"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4pPr>
            <a:lvl5pPr marL="1935328" marR="0" lvl="4"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5pPr>
            <a:lvl6pPr marL="2322393" marR="0" lvl="5"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6pPr>
            <a:lvl7pPr marL="2709459" marR="0" lvl="6"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7pPr>
            <a:lvl8pPr marL="3096524" marR="0" lvl="7"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8pPr>
            <a:lvl9pPr marL="3483590" marR="0" lvl="8" indent="-301051" algn="l" rtl="0">
              <a:spcBef>
                <a:spcPts val="339"/>
              </a:spcBef>
              <a:spcAft>
                <a:spcPts val="0"/>
              </a:spcAft>
              <a:buClr>
                <a:schemeClr val="dk1"/>
              </a:buClr>
              <a:buSzPts val="2000"/>
              <a:buFont typeface="Arial"/>
              <a:buChar char="•"/>
              <a:defRPr sz="1693" b="0" i="0" u="none" strike="noStrike" cap="none">
                <a:solidFill>
                  <a:schemeClr val="dk1"/>
                </a:solidFill>
                <a:latin typeface="Arial"/>
                <a:ea typeface="Arial"/>
                <a:cs typeface="Arial"/>
                <a:sym typeface="Arial"/>
              </a:defRPr>
            </a:lvl9pPr>
          </a:lstStyle>
          <a:p>
            <a:pPr lvl="0"/>
            <a:r>
              <a:rPr lang="en-US" smtClean="0"/>
              <a:t>Click to edit Master text styles</a:t>
            </a:r>
          </a:p>
        </p:txBody>
      </p:sp>
    </p:spTree>
    <p:extLst>
      <p:ext uri="{BB962C8B-B14F-4D97-AF65-F5344CB8AC3E}">
        <p14:creationId xmlns:p14="http://schemas.microsoft.com/office/powerpoint/2010/main" val="993318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8.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pic>
        <p:nvPicPr>
          <p:cNvPr id="10" name="Google Shape;10;p28"/>
          <p:cNvPicPr preferRelativeResize="0"/>
          <p:nvPr/>
        </p:nvPicPr>
        <p:blipFill rotWithShape="1">
          <a:blip r:embed="rId7">
            <a:alphaModFix/>
          </a:blip>
          <a:srcRect/>
          <a:stretch/>
        </p:blipFill>
        <p:spPr>
          <a:xfrm>
            <a:off x="3070851" y="0"/>
            <a:ext cx="6088050" cy="735000"/>
          </a:xfrm>
          <a:prstGeom prst="rect">
            <a:avLst/>
          </a:prstGeom>
          <a:noFill/>
          <a:ln>
            <a:noFill/>
          </a:ln>
        </p:spPr>
      </p:pic>
      <p:pic>
        <p:nvPicPr>
          <p:cNvPr id="11" name="Google Shape;11;p28"/>
          <p:cNvPicPr preferRelativeResize="0"/>
          <p:nvPr/>
        </p:nvPicPr>
        <p:blipFill rotWithShape="1">
          <a:blip r:embed="rId7">
            <a:alphaModFix/>
          </a:blip>
          <a:srcRect/>
          <a:stretch/>
        </p:blipFill>
        <p:spPr>
          <a:xfrm rot="10800000">
            <a:off x="-23338" y="6123000"/>
            <a:ext cx="6088050" cy="735000"/>
          </a:xfrm>
          <a:prstGeom prst="rect">
            <a:avLst/>
          </a:prstGeom>
          <a:noFill/>
          <a:ln>
            <a:noFill/>
          </a:ln>
        </p:spPr>
      </p:pic>
      <p:sp>
        <p:nvSpPr>
          <p:cNvPr id="12" name="Google Shape;12;p28"/>
          <p:cNvSpPr txBox="1"/>
          <p:nvPr/>
        </p:nvSpPr>
        <p:spPr>
          <a:xfrm>
            <a:off x="179513" y="164639"/>
            <a:ext cx="1440160" cy="286650"/>
          </a:xfrm>
          <a:prstGeom prst="rect">
            <a:avLst/>
          </a:prstGeom>
          <a:blipFill rotWithShape="1">
            <a:blip r:embed="rId8">
              <a:alphaModFix/>
            </a:blip>
            <a:stretch>
              <a:fillRect/>
            </a:stretch>
          </a:blipFill>
          <a:ln>
            <a:noFill/>
          </a:ln>
        </p:spPr>
        <p:txBody>
          <a:bodyPr spcFirstLastPara="1" wrap="square" lIns="77397" tIns="38688" rIns="77397" bIns="38688" anchor="t" anchorCtr="0">
            <a:spAutoFit/>
          </a:bodyPr>
          <a:lstStyle/>
          <a:p>
            <a:pPr marL="0" marR="0" lvl="0" indent="0" algn="ctr" rtl="0">
              <a:spcBef>
                <a:spcPts val="0"/>
              </a:spcBef>
              <a:spcAft>
                <a:spcPts val="0"/>
              </a:spcAft>
              <a:buNone/>
            </a:pPr>
            <a:endParaRPr sz="1355" b="0" i="0" u="none" strike="noStrike" cap="none">
              <a:solidFill>
                <a:srgbClr val="3F3F3F"/>
              </a:solidFill>
              <a:latin typeface="Arial"/>
              <a:ea typeface="Arial"/>
              <a:cs typeface="Arial"/>
              <a:sym typeface="Arial"/>
            </a:endParaRPr>
          </a:p>
        </p:txBody>
      </p:sp>
    </p:spTree>
    <p:extLst>
      <p:ext uri="{BB962C8B-B14F-4D97-AF65-F5344CB8AC3E}">
        <p14:creationId xmlns:p14="http://schemas.microsoft.com/office/powerpoint/2010/main" val="2555371039"/>
      </p:ext>
    </p:extLst>
  </p:cSld>
  <p:clrMap bg1="lt1" tx1="dk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32"/>
        <p:cNvGrpSpPr/>
        <p:nvPr/>
      </p:nvGrpSpPr>
      <p:grpSpPr>
        <a:xfrm>
          <a:off x="0" y="0"/>
          <a:ext cx="0" cy="0"/>
          <a:chOff x="0" y="0"/>
          <a:chExt cx="0" cy="0"/>
        </a:xfrm>
      </p:grpSpPr>
      <p:pic>
        <p:nvPicPr>
          <p:cNvPr id="33" name="Google Shape;33;p33"/>
          <p:cNvPicPr preferRelativeResize="0"/>
          <p:nvPr/>
        </p:nvPicPr>
        <p:blipFill rotWithShape="1">
          <a:blip r:embed="rId14">
            <a:alphaModFix/>
          </a:blip>
          <a:srcRect/>
          <a:stretch/>
        </p:blipFill>
        <p:spPr>
          <a:xfrm>
            <a:off x="3070851" y="0"/>
            <a:ext cx="6088050" cy="735000"/>
          </a:xfrm>
          <a:prstGeom prst="rect">
            <a:avLst/>
          </a:prstGeom>
          <a:noFill/>
          <a:ln>
            <a:noFill/>
          </a:ln>
        </p:spPr>
      </p:pic>
      <p:pic>
        <p:nvPicPr>
          <p:cNvPr id="34" name="Google Shape;34;p33"/>
          <p:cNvPicPr preferRelativeResize="0"/>
          <p:nvPr/>
        </p:nvPicPr>
        <p:blipFill rotWithShape="1">
          <a:blip r:embed="rId14">
            <a:alphaModFix/>
          </a:blip>
          <a:srcRect/>
          <a:stretch/>
        </p:blipFill>
        <p:spPr>
          <a:xfrm rot="10800000">
            <a:off x="-36511" y="6123000"/>
            <a:ext cx="6088050" cy="735000"/>
          </a:xfrm>
          <a:prstGeom prst="rect">
            <a:avLst/>
          </a:prstGeom>
          <a:noFill/>
          <a:ln>
            <a:noFill/>
          </a:ln>
        </p:spPr>
      </p:pic>
      <p:sp>
        <p:nvSpPr>
          <p:cNvPr id="35" name="Google Shape;35;p33"/>
          <p:cNvSpPr txBox="1"/>
          <p:nvPr/>
        </p:nvSpPr>
        <p:spPr>
          <a:xfrm>
            <a:off x="179513" y="164639"/>
            <a:ext cx="1440160" cy="286650"/>
          </a:xfrm>
          <a:prstGeom prst="rect">
            <a:avLst/>
          </a:prstGeom>
          <a:blipFill rotWithShape="1">
            <a:blip r:embed="rId15">
              <a:alphaModFix/>
            </a:blip>
            <a:stretch>
              <a:fillRect/>
            </a:stretch>
          </a:blipFill>
          <a:ln>
            <a:noFill/>
          </a:ln>
        </p:spPr>
        <p:txBody>
          <a:bodyPr spcFirstLastPara="1" wrap="square" lIns="77397" tIns="38688" rIns="77397" bIns="38688" anchor="t" anchorCtr="0">
            <a:spAutoFit/>
          </a:bodyPr>
          <a:lstStyle/>
          <a:p>
            <a:pPr marL="0" marR="0" lvl="0" indent="0" algn="ctr" rtl="0">
              <a:spcBef>
                <a:spcPts val="0"/>
              </a:spcBef>
              <a:spcAft>
                <a:spcPts val="0"/>
              </a:spcAft>
              <a:buNone/>
            </a:pPr>
            <a:endParaRPr sz="1355">
              <a:solidFill>
                <a:srgbClr val="3F3F3F"/>
              </a:solidFill>
              <a:latin typeface="Arial"/>
              <a:ea typeface="Arial"/>
              <a:cs typeface="Arial"/>
              <a:sym typeface="Arial"/>
            </a:endParaRPr>
          </a:p>
        </p:txBody>
      </p:sp>
    </p:spTree>
    <p:extLst>
      <p:ext uri="{BB962C8B-B14F-4D97-AF65-F5344CB8AC3E}">
        <p14:creationId xmlns:p14="http://schemas.microsoft.com/office/powerpoint/2010/main" val="1274122014"/>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82"/>
        <p:cNvGrpSpPr/>
        <p:nvPr/>
      </p:nvGrpSpPr>
      <p:grpSpPr>
        <a:xfrm>
          <a:off x="0" y="0"/>
          <a:ext cx="0" cy="0"/>
          <a:chOff x="0" y="0"/>
          <a:chExt cx="0" cy="0"/>
        </a:xfrm>
      </p:grpSpPr>
      <p:pic>
        <p:nvPicPr>
          <p:cNvPr id="83" name="Google Shape;83;p46"/>
          <p:cNvPicPr preferRelativeResize="0"/>
          <p:nvPr/>
        </p:nvPicPr>
        <p:blipFill rotWithShape="1">
          <a:blip r:embed="rId3">
            <a:alphaModFix/>
          </a:blip>
          <a:srcRect/>
          <a:stretch/>
        </p:blipFill>
        <p:spPr>
          <a:xfrm>
            <a:off x="3070851" y="0"/>
            <a:ext cx="6088050" cy="735000"/>
          </a:xfrm>
          <a:prstGeom prst="rect">
            <a:avLst/>
          </a:prstGeom>
          <a:noFill/>
          <a:ln>
            <a:noFill/>
          </a:ln>
        </p:spPr>
      </p:pic>
      <p:pic>
        <p:nvPicPr>
          <p:cNvPr id="84" name="Google Shape;84;p46"/>
          <p:cNvPicPr preferRelativeResize="0"/>
          <p:nvPr/>
        </p:nvPicPr>
        <p:blipFill rotWithShape="1">
          <a:blip r:embed="rId3">
            <a:alphaModFix/>
          </a:blip>
          <a:srcRect/>
          <a:stretch/>
        </p:blipFill>
        <p:spPr>
          <a:xfrm rot="10800000">
            <a:off x="-36511" y="6123000"/>
            <a:ext cx="6088050" cy="735000"/>
          </a:xfrm>
          <a:prstGeom prst="rect">
            <a:avLst/>
          </a:prstGeom>
          <a:noFill/>
          <a:ln>
            <a:noFill/>
          </a:ln>
        </p:spPr>
      </p:pic>
      <p:sp>
        <p:nvSpPr>
          <p:cNvPr id="85" name="Google Shape;85;p46"/>
          <p:cNvSpPr txBox="1"/>
          <p:nvPr/>
        </p:nvSpPr>
        <p:spPr>
          <a:xfrm>
            <a:off x="179513" y="164639"/>
            <a:ext cx="1440160" cy="286650"/>
          </a:xfrm>
          <a:prstGeom prst="rect">
            <a:avLst/>
          </a:prstGeom>
          <a:blipFill rotWithShape="1">
            <a:blip r:embed="rId4">
              <a:alphaModFix/>
            </a:blip>
            <a:stretch>
              <a:fillRect/>
            </a:stretch>
          </a:blipFill>
          <a:ln>
            <a:noFill/>
          </a:ln>
        </p:spPr>
        <p:txBody>
          <a:bodyPr spcFirstLastPara="1" wrap="square" lIns="77397" tIns="38688" rIns="77397" bIns="38688" anchor="t" anchorCtr="0">
            <a:spAutoFit/>
          </a:bodyPr>
          <a:lstStyle/>
          <a:p>
            <a:pPr marL="0" marR="0" lvl="0" indent="0" algn="ctr" rtl="0">
              <a:spcBef>
                <a:spcPts val="0"/>
              </a:spcBef>
              <a:spcAft>
                <a:spcPts val="0"/>
              </a:spcAft>
              <a:buNone/>
            </a:pPr>
            <a:endParaRPr sz="1355">
              <a:solidFill>
                <a:srgbClr val="3F3F3F"/>
              </a:solidFill>
              <a:latin typeface="Arial"/>
              <a:ea typeface="Arial"/>
              <a:cs typeface="Arial"/>
              <a:sym typeface="Arial"/>
            </a:endParaRPr>
          </a:p>
        </p:txBody>
      </p:sp>
    </p:spTree>
    <p:extLst>
      <p:ext uri="{BB962C8B-B14F-4D97-AF65-F5344CB8AC3E}">
        <p14:creationId xmlns:p14="http://schemas.microsoft.com/office/powerpoint/2010/main" val="1330666192"/>
      </p:ext>
    </p:extLst>
  </p:cSld>
  <p:clrMap bg1="lt1" tx1="dk1" bg2="dk2" tx2="lt2" accent1="accent1" accent2="accent2" accent3="accent3" accent4="accent4" accent5="accent5" accent6="accent6" hlink="hlink" folHlink="folHlink"/>
  <p:sldLayoutIdLst>
    <p:sldLayoutId id="2147483686"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8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9200" y="2133600"/>
            <a:ext cx="7293232" cy="1172116"/>
          </a:xfrm>
          <a:prstGeom prst="rect">
            <a:avLst/>
          </a:prstGeom>
        </p:spPr>
        <p:txBody>
          <a:bodyPr vert="horz" wrap="square" lIns="0" tIns="12700" rIns="0" bIns="0" rtlCol="0">
            <a:spAutoFit/>
          </a:bodyPr>
          <a:lstStyle/>
          <a:p>
            <a:pPr marL="464820">
              <a:lnSpc>
                <a:spcPct val="100000"/>
              </a:lnSpc>
              <a:spcBef>
                <a:spcPts val="100"/>
              </a:spcBef>
            </a:pPr>
            <a:r>
              <a:rPr lang="en-US" spc="-5" dirty="0" smtClean="0"/>
              <a:t/>
            </a:r>
            <a:br>
              <a:rPr lang="en-US" spc="-5" dirty="0" smtClean="0"/>
            </a:br>
            <a:r>
              <a:rPr spc="-5" dirty="0" smtClean="0"/>
              <a:t>Software </a:t>
            </a:r>
            <a:r>
              <a:rPr spc="-10" dirty="0"/>
              <a:t>Quality</a:t>
            </a:r>
            <a:r>
              <a:rPr spc="-229" dirty="0"/>
              <a:t> </a:t>
            </a:r>
            <a:r>
              <a:rPr spc="-5" dirty="0"/>
              <a:t>Assurance</a:t>
            </a:r>
          </a:p>
        </p:txBody>
      </p:sp>
      <p:sp>
        <p:nvSpPr>
          <p:cNvPr id="3" name="object 3"/>
          <p:cNvSpPr txBox="1"/>
          <p:nvPr/>
        </p:nvSpPr>
        <p:spPr>
          <a:xfrm>
            <a:off x="4752340" y="4264659"/>
            <a:ext cx="3858260" cy="443711"/>
          </a:xfrm>
          <a:prstGeom prst="rect">
            <a:avLst/>
          </a:prstGeom>
        </p:spPr>
        <p:txBody>
          <a:bodyPr vert="horz" wrap="square" lIns="0" tIns="12700" rIns="0" bIns="0" rtlCol="0">
            <a:spAutoFit/>
          </a:bodyPr>
          <a:lstStyle/>
          <a:p>
            <a:pPr marL="12700">
              <a:lnSpc>
                <a:spcPct val="100000"/>
              </a:lnSpc>
              <a:spcBef>
                <a:spcPts val="100"/>
              </a:spcBef>
            </a:pPr>
            <a:r>
              <a:rPr sz="2800" spc="-5" dirty="0">
                <a:solidFill>
                  <a:schemeClr val="bg2">
                    <a:lumMod val="50000"/>
                  </a:schemeClr>
                </a:solidFill>
                <a:latin typeface="Arial"/>
                <a:cs typeface="Arial"/>
              </a:rPr>
              <a:t>By </a:t>
            </a:r>
            <a:r>
              <a:rPr lang="en-US" sz="2800" spc="-55" dirty="0" smtClean="0">
                <a:solidFill>
                  <a:schemeClr val="bg2">
                    <a:lumMod val="50000"/>
                  </a:schemeClr>
                </a:solidFill>
                <a:latin typeface="Arial"/>
                <a:cs typeface="Arial"/>
              </a:rPr>
              <a:t>Engr</a:t>
            </a:r>
            <a:r>
              <a:rPr sz="2800" spc="-55" dirty="0" smtClean="0">
                <a:solidFill>
                  <a:schemeClr val="bg2">
                    <a:lumMod val="50000"/>
                  </a:schemeClr>
                </a:solidFill>
                <a:latin typeface="Arial"/>
                <a:cs typeface="Arial"/>
              </a:rPr>
              <a:t>.</a:t>
            </a:r>
            <a:r>
              <a:rPr lang="en-US" sz="2800" spc="-55" dirty="0" smtClean="0">
                <a:solidFill>
                  <a:schemeClr val="bg2">
                    <a:lumMod val="50000"/>
                  </a:schemeClr>
                </a:solidFill>
                <a:latin typeface="Arial"/>
                <a:cs typeface="Arial"/>
              </a:rPr>
              <a:t> </a:t>
            </a:r>
            <a:r>
              <a:rPr lang="en-US" sz="2800" spc="-55" dirty="0" err="1" smtClean="0">
                <a:solidFill>
                  <a:schemeClr val="bg2">
                    <a:lumMod val="50000"/>
                  </a:schemeClr>
                </a:solidFill>
                <a:latin typeface="Arial"/>
                <a:cs typeface="Arial"/>
              </a:rPr>
              <a:t>Shumail</a:t>
            </a:r>
            <a:r>
              <a:rPr lang="en-US" sz="2800" spc="-55" dirty="0" smtClean="0">
                <a:solidFill>
                  <a:schemeClr val="bg2">
                    <a:lumMod val="50000"/>
                  </a:schemeClr>
                </a:solidFill>
                <a:latin typeface="Arial"/>
                <a:cs typeface="Arial"/>
              </a:rPr>
              <a:t> </a:t>
            </a:r>
            <a:r>
              <a:rPr lang="en-US" sz="2800" spc="-55" dirty="0" err="1" smtClean="0">
                <a:solidFill>
                  <a:schemeClr val="bg2">
                    <a:lumMod val="50000"/>
                  </a:schemeClr>
                </a:solidFill>
                <a:latin typeface="Arial"/>
                <a:cs typeface="Arial"/>
              </a:rPr>
              <a:t>zehra</a:t>
            </a:r>
            <a:endParaRPr sz="2800" dirty="0">
              <a:solidFill>
                <a:schemeClr val="bg2">
                  <a:lumMod val="50000"/>
                </a:schemeClr>
              </a:solidFill>
              <a:latin typeface="Arial"/>
              <a:cs typeface="Arial"/>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5671185" cy="574040"/>
          </a:xfrm>
          <a:prstGeom prst="rect">
            <a:avLst/>
          </a:prstGeom>
        </p:spPr>
        <p:txBody>
          <a:bodyPr vert="horz" wrap="square" lIns="0" tIns="12700" rIns="0" bIns="0" rtlCol="0">
            <a:spAutoFit/>
          </a:bodyPr>
          <a:lstStyle/>
          <a:p>
            <a:pPr marL="12700">
              <a:lnSpc>
                <a:spcPct val="100000"/>
              </a:lnSpc>
              <a:spcBef>
                <a:spcPts val="100"/>
              </a:spcBef>
            </a:pPr>
            <a:r>
              <a:rPr sz="3600" spc="-5" dirty="0"/>
              <a:t>Why </a:t>
            </a:r>
            <a:r>
              <a:rPr sz="3600" spc="-10" dirty="0"/>
              <a:t>Quality is</a:t>
            </a:r>
            <a:r>
              <a:rPr sz="3600" spc="-140" dirty="0"/>
              <a:t> </a:t>
            </a:r>
            <a:r>
              <a:rPr sz="3600" spc="-5" dirty="0"/>
              <a:t>Important?</a:t>
            </a:r>
            <a:endParaRPr sz="3600"/>
          </a:p>
        </p:txBody>
      </p:sp>
      <p:sp>
        <p:nvSpPr>
          <p:cNvPr id="3" name="object 3"/>
          <p:cNvSpPr txBox="1"/>
          <p:nvPr/>
        </p:nvSpPr>
        <p:spPr>
          <a:xfrm>
            <a:off x="891539" y="2306320"/>
            <a:ext cx="6983730" cy="2313453"/>
          </a:xfrm>
          <a:prstGeom prst="rect">
            <a:avLst/>
          </a:prstGeom>
        </p:spPr>
        <p:txBody>
          <a:bodyPr vert="horz" wrap="square" lIns="0" tIns="58419" rIns="0" bIns="0" rtlCol="0">
            <a:spAutoFit/>
          </a:bodyPr>
          <a:lstStyle/>
          <a:p>
            <a:pPr marL="38100">
              <a:lnSpc>
                <a:spcPct val="100000"/>
              </a:lnSpc>
              <a:spcBef>
                <a:spcPts val="459"/>
              </a:spcBef>
            </a:pPr>
            <a:r>
              <a:rPr sz="3150" spc="1417" baseline="13227" dirty="0">
                <a:solidFill>
                  <a:srgbClr val="003366"/>
                </a:solidFill>
                <a:latin typeface="Symbol"/>
                <a:cs typeface="Symbol"/>
              </a:rPr>
              <a:t></a:t>
            </a:r>
            <a:r>
              <a:rPr sz="3150" spc="60" baseline="13227" dirty="0">
                <a:solidFill>
                  <a:srgbClr val="003366"/>
                </a:solidFill>
                <a:latin typeface="Times New Roman"/>
                <a:cs typeface="Times New Roman"/>
              </a:rPr>
              <a:t> </a:t>
            </a:r>
            <a:r>
              <a:rPr sz="2800" spc="-5" dirty="0">
                <a:solidFill>
                  <a:srgbClr val="003366"/>
                </a:solidFill>
                <a:latin typeface="Arial"/>
                <a:cs typeface="Arial"/>
              </a:rPr>
              <a:t>Quality is </a:t>
            </a:r>
            <a:r>
              <a:rPr sz="2800" dirty="0">
                <a:solidFill>
                  <a:srgbClr val="003366"/>
                </a:solidFill>
                <a:latin typeface="Arial"/>
                <a:cs typeface="Arial"/>
              </a:rPr>
              <a:t>critical </a:t>
            </a:r>
            <a:r>
              <a:rPr sz="2800" spc="-5" dirty="0">
                <a:solidFill>
                  <a:srgbClr val="003366"/>
                </a:solidFill>
                <a:latin typeface="Arial"/>
                <a:cs typeface="Arial"/>
              </a:rPr>
              <a:t>for </a:t>
            </a:r>
            <a:r>
              <a:rPr sz="2800" dirty="0">
                <a:solidFill>
                  <a:srgbClr val="003366"/>
                </a:solidFill>
                <a:latin typeface="Arial"/>
                <a:cs typeface="Arial"/>
              </a:rPr>
              <a:t>survival and </a:t>
            </a:r>
            <a:r>
              <a:rPr sz="2800" spc="-5" dirty="0">
                <a:solidFill>
                  <a:srgbClr val="003366"/>
                </a:solidFill>
                <a:latin typeface="Arial"/>
                <a:cs typeface="Arial"/>
              </a:rPr>
              <a:t>success.</a:t>
            </a:r>
            <a:endParaRPr sz="2800" dirty="0">
              <a:latin typeface="Arial"/>
              <a:cs typeface="Arial"/>
            </a:endParaRPr>
          </a:p>
          <a:p>
            <a:pPr marL="38100">
              <a:lnSpc>
                <a:spcPct val="100000"/>
              </a:lnSpc>
              <a:spcBef>
                <a:spcPts val="359"/>
              </a:spcBef>
            </a:pPr>
            <a:r>
              <a:rPr sz="3150" spc="1417" baseline="13227" dirty="0">
                <a:solidFill>
                  <a:srgbClr val="003366"/>
                </a:solidFill>
                <a:latin typeface="Symbol"/>
                <a:cs typeface="Symbol"/>
              </a:rPr>
              <a:t></a:t>
            </a:r>
            <a:r>
              <a:rPr sz="3150" spc="112" baseline="13227" dirty="0">
                <a:solidFill>
                  <a:srgbClr val="003366"/>
                </a:solidFill>
                <a:latin typeface="Times New Roman"/>
                <a:cs typeface="Times New Roman"/>
              </a:rPr>
              <a:t> </a:t>
            </a:r>
            <a:r>
              <a:rPr sz="2800" spc="-5" dirty="0">
                <a:solidFill>
                  <a:srgbClr val="003366"/>
                </a:solidFill>
                <a:latin typeface="Arial"/>
                <a:cs typeface="Arial"/>
              </a:rPr>
              <a:t>Customers demand quality</a:t>
            </a:r>
            <a:r>
              <a:rPr sz="2800" spc="-5" dirty="0" smtClean="0">
                <a:solidFill>
                  <a:srgbClr val="003366"/>
                </a:solidFill>
                <a:latin typeface="Arial"/>
                <a:cs typeface="Arial"/>
              </a:rPr>
              <a:t>..</a:t>
            </a:r>
            <a:endParaRPr sz="2800" dirty="0">
              <a:latin typeface="Arial"/>
              <a:cs typeface="Arial"/>
            </a:endParaRPr>
          </a:p>
          <a:p>
            <a:pPr marL="38100">
              <a:lnSpc>
                <a:spcPct val="100000"/>
              </a:lnSpc>
              <a:spcBef>
                <a:spcPts val="359"/>
              </a:spcBef>
            </a:pPr>
            <a:r>
              <a:rPr sz="3150" spc="1417" baseline="13227" dirty="0">
                <a:solidFill>
                  <a:srgbClr val="003366"/>
                </a:solidFill>
                <a:latin typeface="Symbol"/>
                <a:cs typeface="Symbol"/>
              </a:rPr>
              <a:t></a:t>
            </a:r>
            <a:r>
              <a:rPr sz="3150" spc="89" baseline="13227" dirty="0">
                <a:solidFill>
                  <a:srgbClr val="003366"/>
                </a:solidFill>
                <a:latin typeface="Times New Roman"/>
                <a:cs typeface="Times New Roman"/>
              </a:rPr>
              <a:t> </a:t>
            </a:r>
            <a:r>
              <a:rPr sz="2800" spc="-5" dirty="0">
                <a:solidFill>
                  <a:srgbClr val="003366"/>
                </a:solidFill>
                <a:latin typeface="Arial"/>
                <a:cs typeface="Arial"/>
              </a:rPr>
              <a:t>Everybody wants quality</a:t>
            </a:r>
            <a:endParaRPr sz="2800" dirty="0">
              <a:latin typeface="Arial"/>
              <a:cs typeface="Arial"/>
            </a:endParaRPr>
          </a:p>
          <a:p>
            <a:pPr marL="381000" marR="1021715" indent="-342900">
              <a:lnSpc>
                <a:spcPts val="3020"/>
              </a:lnSpc>
              <a:spcBef>
                <a:spcPts val="700"/>
              </a:spcBef>
            </a:pPr>
            <a:r>
              <a:rPr sz="3150" spc="1417" baseline="13227" dirty="0" smtClean="0">
                <a:solidFill>
                  <a:srgbClr val="003366"/>
                </a:solidFill>
                <a:latin typeface="Symbol"/>
                <a:cs typeface="Symbol"/>
              </a:rPr>
              <a:t></a:t>
            </a:r>
            <a:r>
              <a:rPr sz="3150" spc="67" baseline="13227" dirty="0" smtClean="0">
                <a:solidFill>
                  <a:srgbClr val="003366"/>
                </a:solidFill>
                <a:latin typeface="Times New Roman"/>
                <a:cs typeface="Times New Roman"/>
              </a:rPr>
              <a:t> </a:t>
            </a:r>
            <a:r>
              <a:rPr sz="2800" spc="-5" dirty="0">
                <a:solidFill>
                  <a:srgbClr val="003366"/>
                </a:solidFill>
                <a:latin typeface="Arial"/>
                <a:cs typeface="Arial"/>
              </a:rPr>
              <a:t>Essentially quality means satisfying  </a:t>
            </a:r>
            <a:r>
              <a:rPr sz="2800" dirty="0">
                <a:solidFill>
                  <a:srgbClr val="003366"/>
                </a:solidFill>
                <a:latin typeface="Arial"/>
                <a:cs typeface="Arial"/>
              </a:rPr>
              <a:t>customer.</a:t>
            </a:r>
            <a:endParaRPr sz="2800" dirty="0">
              <a:latin typeface="Arial"/>
              <a:cs typeface="Arial"/>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2095500"/>
            <a:ext cx="5671185" cy="574040"/>
          </a:xfrm>
          <a:prstGeom prst="rect">
            <a:avLst/>
          </a:prstGeom>
        </p:spPr>
        <p:txBody>
          <a:bodyPr vert="horz" wrap="square" lIns="0" tIns="12700" rIns="0" bIns="0" rtlCol="0">
            <a:spAutoFit/>
          </a:bodyPr>
          <a:lstStyle/>
          <a:p>
            <a:pPr marL="12700">
              <a:lnSpc>
                <a:spcPct val="100000"/>
              </a:lnSpc>
              <a:spcBef>
                <a:spcPts val="100"/>
              </a:spcBef>
            </a:pPr>
            <a:r>
              <a:rPr sz="3600" spc="-5" dirty="0"/>
              <a:t>Why </a:t>
            </a:r>
            <a:r>
              <a:rPr sz="3600" spc="-10" dirty="0"/>
              <a:t>Quality is</a:t>
            </a:r>
            <a:r>
              <a:rPr sz="3600" spc="-140" dirty="0"/>
              <a:t> </a:t>
            </a:r>
            <a:r>
              <a:rPr sz="3600" spc="-5" dirty="0"/>
              <a:t>Important?</a:t>
            </a:r>
            <a:endParaRPr sz="3600" dirty="0"/>
          </a:p>
        </p:txBody>
      </p:sp>
      <p:sp>
        <p:nvSpPr>
          <p:cNvPr id="4" name="object 4"/>
          <p:cNvSpPr txBox="1"/>
          <p:nvPr/>
        </p:nvSpPr>
        <p:spPr>
          <a:xfrm>
            <a:off x="1374139" y="3103880"/>
            <a:ext cx="153035" cy="1637628"/>
          </a:xfrm>
          <a:prstGeom prst="rect">
            <a:avLst/>
          </a:prstGeom>
        </p:spPr>
        <p:txBody>
          <a:bodyPr vert="horz" wrap="square" lIns="0" tIns="143510" rIns="0" bIns="0" rtlCol="0">
            <a:spAutoFit/>
          </a:bodyPr>
          <a:lstStyle/>
          <a:p>
            <a:pPr marL="12700">
              <a:lnSpc>
                <a:spcPct val="100000"/>
              </a:lnSpc>
              <a:spcBef>
                <a:spcPts val="1130"/>
              </a:spcBef>
            </a:pPr>
            <a:r>
              <a:rPr sz="1800" dirty="0">
                <a:solidFill>
                  <a:srgbClr val="003366"/>
                </a:solidFill>
                <a:latin typeface="Arial"/>
                <a:cs typeface="Arial"/>
              </a:rPr>
              <a:t>–</a:t>
            </a:r>
            <a:endParaRPr sz="1800" dirty="0">
              <a:latin typeface="Arial"/>
              <a:cs typeface="Arial"/>
            </a:endParaRPr>
          </a:p>
          <a:p>
            <a:pPr marL="12700">
              <a:lnSpc>
                <a:spcPct val="100000"/>
              </a:lnSpc>
              <a:spcBef>
                <a:spcPts val="1030"/>
              </a:spcBef>
            </a:pPr>
            <a:r>
              <a:rPr sz="1800" dirty="0">
                <a:solidFill>
                  <a:srgbClr val="003366"/>
                </a:solidFill>
                <a:latin typeface="Arial"/>
                <a:cs typeface="Arial"/>
              </a:rPr>
              <a:t>–</a:t>
            </a:r>
            <a:endParaRPr sz="1800" dirty="0">
              <a:latin typeface="Arial"/>
              <a:cs typeface="Arial"/>
            </a:endParaRPr>
          </a:p>
          <a:p>
            <a:pPr marL="12700">
              <a:lnSpc>
                <a:spcPct val="100000"/>
              </a:lnSpc>
              <a:spcBef>
                <a:spcPts val="1030"/>
              </a:spcBef>
            </a:pPr>
            <a:r>
              <a:rPr sz="1800" dirty="0">
                <a:solidFill>
                  <a:srgbClr val="003366"/>
                </a:solidFill>
                <a:latin typeface="Arial"/>
                <a:cs typeface="Arial"/>
              </a:rPr>
              <a:t>–</a:t>
            </a:r>
            <a:endParaRPr sz="1800" dirty="0">
              <a:latin typeface="Arial"/>
              <a:cs typeface="Arial"/>
            </a:endParaRPr>
          </a:p>
          <a:p>
            <a:pPr marL="12700">
              <a:lnSpc>
                <a:spcPct val="100000"/>
              </a:lnSpc>
              <a:spcBef>
                <a:spcPts val="1030"/>
              </a:spcBef>
            </a:pPr>
            <a:r>
              <a:rPr sz="1800" dirty="0" smtClean="0">
                <a:solidFill>
                  <a:srgbClr val="003366"/>
                </a:solidFill>
                <a:latin typeface="Arial"/>
                <a:cs typeface="Arial"/>
              </a:rPr>
              <a:t>–</a:t>
            </a:r>
            <a:endParaRPr sz="1800" dirty="0">
              <a:latin typeface="Arial"/>
              <a:cs typeface="Arial"/>
            </a:endParaRPr>
          </a:p>
        </p:txBody>
      </p:sp>
      <p:sp>
        <p:nvSpPr>
          <p:cNvPr id="6" name="object 6"/>
          <p:cNvSpPr txBox="1"/>
          <p:nvPr/>
        </p:nvSpPr>
        <p:spPr>
          <a:xfrm>
            <a:off x="1659889" y="3162300"/>
            <a:ext cx="6407785" cy="1575944"/>
          </a:xfrm>
          <a:prstGeom prst="rect">
            <a:avLst/>
          </a:prstGeom>
        </p:spPr>
        <p:txBody>
          <a:bodyPr vert="horz" wrap="square" lIns="0" tIns="12065" rIns="0" bIns="0" rtlCol="0">
            <a:spAutoFit/>
          </a:bodyPr>
          <a:lstStyle/>
          <a:p>
            <a:pPr marL="12700" marR="1821180">
              <a:lnSpc>
                <a:spcPct val="110800"/>
              </a:lnSpc>
              <a:spcBef>
                <a:spcPts val="95"/>
              </a:spcBef>
            </a:pPr>
            <a:r>
              <a:rPr sz="2400" spc="-5" dirty="0" smtClean="0">
                <a:solidFill>
                  <a:srgbClr val="003366"/>
                </a:solidFill>
                <a:latin typeface="Arial"/>
                <a:cs typeface="Arial"/>
              </a:rPr>
              <a:t>Quality </a:t>
            </a:r>
            <a:r>
              <a:rPr sz="2400" spc="-10" dirty="0">
                <a:solidFill>
                  <a:srgbClr val="003366"/>
                </a:solidFill>
                <a:latin typeface="Arial"/>
                <a:cs typeface="Arial"/>
              </a:rPr>
              <a:t>gives </a:t>
            </a:r>
            <a:r>
              <a:rPr sz="2400" spc="-5" dirty="0">
                <a:solidFill>
                  <a:srgbClr val="003366"/>
                </a:solidFill>
                <a:latin typeface="Arial"/>
                <a:cs typeface="Arial"/>
              </a:rPr>
              <a:t>you </a:t>
            </a:r>
            <a:r>
              <a:rPr sz="2400" dirty="0">
                <a:solidFill>
                  <a:srgbClr val="003366"/>
                </a:solidFill>
                <a:latin typeface="Arial"/>
                <a:cs typeface="Arial"/>
              </a:rPr>
              <a:t>the </a:t>
            </a:r>
            <a:r>
              <a:rPr sz="2400" spc="-10" dirty="0">
                <a:solidFill>
                  <a:srgbClr val="003366"/>
                </a:solidFill>
                <a:latin typeface="Arial"/>
                <a:cs typeface="Arial"/>
              </a:rPr>
              <a:t>global </a:t>
            </a:r>
            <a:r>
              <a:rPr sz="2400" spc="-5" dirty="0">
                <a:solidFill>
                  <a:srgbClr val="003366"/>
                </a:solidFill>
                <a:latin typeface="Arial"/>
                <a:cs typeface="Arial"/>
              </a:rPr>
              <a:t>reach  Quality is cost</a:t>
            </a:r>
            <a:r>
              <a:rPr sz="2400" spc="10" dirty="0">
                <a:solidFill>
                  <a:srgbClr val="003366"/>
                </a:solidFill>
                <a:latin typeface="Arial"/>
                <a:cs typeface="Arial"/>
              </a:rPr>
              <a:t> </a:t>
            </a:r>
            <a:r>
              <a:rPr sz="2400" spc="-5" dirty="0">
                <a:solidFill>
                  <a:srgbClr val="003366"/>
                </a:solidFill>
                <a:latin typeface="Arial"/>
                <a:cs typeface="Arial"/>
              </a:rPr>
              <a:t>effective</a:t>
            </a:r>
            <a:endParaRPr sz="2400" dirty="0">
              <a:latin typeface="Arial"/>
              <a:cs typeface="Arial"/>
            </a:endParaRPr>
          </a:p>
          <a:p>
            <a:pPr marL="12700" marR="461009">
              <a:lnSpc>
                <a:spcPts val="2590"/>
              </a:lnSpc>
              <a:spcBef>
                <a:spcPts val="640"/>
              </a:spcBef>
            </a:pPr>
            <a:r>
              <a:rPr sz="2400" spc="-5" dirty="0">
                <a:solidFill>
                  <a:srgbClr val="003366"/>
                </a:solidFill>
                <a:latin typeface="Arial"/>
                <a:cs typeface="Arial"/>
              </a:rPr>
              <a:t>Quality helps retain </a:t>
            </a:r>
            <a:r>
              <a:rPr sz="2400" dirty="0">
                <a:solidFill>
                  <a:srgbClr val="003366"/>
                </a:solidFill>
                <a:latin typeface="Arial"/>
                <a:cs typeface="Arial"/>
              </a:rPr>
              <a:t>customers </a:t>
            </a:r>
            <a:r>
              <a:rPr sz="2400" spc="-5" dirty="0">
                <a:solidFill>
                  <a:srgbClr val="003366"/>
                </a:solidFill>
                <a:latin typeface="Arial"/>
                <a:cs typeface="Arial"/>
              </a:rPr>
              <a:t>and increase  </a:t>
            </a:r>
            <a:r>
              <a:rPr sz="2400" spc="-5" dirty="0" smtClean="0">
                <a:solidFill>
                  <a:srgbClr val="003366"/>
                </a:solidFill>
                <a:latin typeface="Arial"/>
                <a:cs typeface="Arial"/>
              </a:rPr>
              <a:t>profits</a:t>
            </a:r>
            <a:endParaRPr sz="2400" dirty="0">
              <a:latin typeface="Arial"/>
              <a:cs typeface="Arial"/>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38200"/>
            <a:ext cx="7293232" cy="1143000"/>
          </a:xfrm>
        </p:spPr>
        <p:txBody>
          <a:bodyPr/>
          <a:lstStyle/>
          <a:p>
            <a:r>
              <a:rPr lang="en-US" sz="4000" spc="-5" dirty="0"/>
              <a:t>Software </a:t>
            </a:r>
            <a:r>
              <a:rPr lang="en-US" sz="4000" spc="-10" dirty="0"/>
              <a:t>Quality</a:t>
            </a:r>
            <a:r>
              <a:rPr lang="en-US" sz="4000" spc="-80" dirty="0"/>
              <a:t> </a:t>
            </a:r>
            <a:r>
              <a:rPr lang="en-US" sz="4000" spc="-5" dirty="0"/>
              <a:t>Factors</a:t>
            </a:r>
            <a:endParaRPr lang="en-US" dirty="0"/>
          </a:p>
        </p:txBody>
      </p:sp>
      <p:sp>
        <p:nvSpPr>
          <p:cNvPr id="3" name="Text Placeholder 2"/>
          <p:cNvSpPr>
            <a:spLocks noGrp="1"/>
          </p:cNvSpPr>
          <p:nvPr>
            <p:ph type="body" idx="1"/>
          </p:nvPr>
        </p:nvSpPr>
        <p:spPr/>
        <p:txBody>
          <a:bodyPr/>
          <a:lstStyle/>
          <a:p>
            <a:r>
              <a:rPr lang="en-US" dirty="0"/>
              <a:t>This model classifies all software requirements into 11 software quality factors. The 11 factors are grouped into three categories – product operation, product revision, and product transition factors</a:t>
            </a:r>
            <a:r>
              <a:rPr lang="en-US" dirty="0" smtClean="0"/>
              <a:t>.</a:t>
            </a:r>
          </a:p>
          <a:p>
            <a:pPr marL="64511" indent="0">
              <a:buNone/>
            </a:pPr>
            <a:endParaRPr lang="en-US" dirty="0"/>
          </a:p>
          <a:p>
            <a:r>
              <a:rPr lang="en-US" b="1" dirty="0"/>
              <a:t>Product operation factors</a:t>
            </a:r>
            <a:r>
              <a:rPr lang="en-US" dirty="0"/>
              <a:t> − Correctness, Reliability, Efficiency, Integrity, Usability.</a:t>
            </a:r>
          </a:p>
          <a:p>
            <a:r>
              <a:rPr lang="en-US" b="1" dirty="0"/>
              <a:t>Product revision factors</a:t>
            </a:r>
            <a:r>
              <a:rPr lang="en-US" dirty="0"/>
              <a:t> − Maintainability, Flexibility, Testability.</a:t>
            </a:r>
          </a:p>
          <a:p>
            <a:r>
              <a:rPr lang="en-US" b="1" dirty="0"/>
              <a:t>Product transition factors</a:t>
            </a:r>
            <a:r>
              <a:rPr lang="en-US" dirty="0"/>
              <a:t> − Portability, Reusability, Interoperability.</a:t>
            </a:r>
          </a:p>
          <a:p>
            <a:pPr marL="64511" indent="0">
              <a:buNone/>
            </a:pPr>
            <a:endParaRPr lang="en-US" dirty="0"/>
          </a:p>
        </p:txBody>
      </p:sp>
    </p:spTree>
    <p:extLst>
      <p:ext uri="{BB962C8B-B14F-4D97-AF65-F5344CB8AC3E}">
        <p14:creationId xmlns:p14="http://schemas.microsoft.com/office/powerpoint/2010/main" val="3139624706"/>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8707583" cy="609600"/>
          </a:xfrm>
        </p:spPr>
        <p:txBody>
          <a:bodyPr/>
          <a:lstStyle/>
          <a:p>
            <a:r>
              <a:rPr lang="en-US" dirty="0"/>
              <a:t>Product Operation Software Quality Factors</a:t>
            </a:r>
          </a:p>
        </p:txBody>
      </p:sp>
      <p:sp>
        <p:nvSpPr>
          <p:cNvPr id="3" name="Text Placeholder 2"/>
          <p:cNvSpPr>
            <a:spLocks noGrp="1"/>
          </p:cNvSpPr>
          <p:nvPr>
            <p:ph type="body" idx="1"/>
          </p:nvPr>
        </p:nvSpPr>
        <p:spPr>
          <a:xfrm>
            <a:off x="457200" y="1600203"/>
            <a:ext cx="8381999" cy="4267198"/>
          </a:xfrm>
        </p:spPr>
        <p:txBody>
          <a:bodyPr/>
          <a:lstStyle/>
          <a:p>
            <a:pPr marL="64511" indent="0">
              <a:buNone/>
            </a:pPr>
            <a:r>
              <a:rPr lang="en-US" b="1" u="sng" dirty="0"/>
              <a:t>Correctness</a:t>
            </a:r>
          </a:p>
          <a:p>
            <a:r>
              <a:rPr lang="en-US" dirty="0"/>
              <a:t>These requirements deal with the correctness of the output of the software system. They include −</a:t>
            </a:r>
          </a:p>
          <a:p>
            <a:r>
              <a:rPr lang="en-US" dirty="0" smtClean="0"/>
              <a:t>The </a:t>
            </a:r>
            <a:r>
              <a:rPr lang="en-US" dirty="0"/>
              <a:t>required accuracy of output that can be negatively affected by inaccurate data or inaccurate calculations.</a:t>
            </a:r>
          </a:p>
          <a:p>
            <a:r>
              <a:rPr lang="en-US" dirty="0"/>
              <a:t>The completeness of the output information, which can be affected by incomplete data.</a:t>
            </a:r>
          </a:p>
          <a:p>
            <a:r>
              <a:rPr lang="en-US" dirty="0"/>
              <a:t>The up-to-</a:t>
            </a:r>
            <a:r>
              <a:rPr lang="en-US" dirty="0" err="1"/>
              <a:t>dateness</a:t>
            </a:r>
            <a:r>
              <a:rPr lang="en-US" dirty="0"/>
              <a:t> of the information defined as the time between the event and the response by the software system.</a:t>
            </a:r>
          </a:p>
          <a:p>
            <a:r>
              <a:rPr lang="en-US" dirty="0"/>
              <a:t>The availability of the information</a:t>
            </a:r>
            <a:r>
              <a:rPr lang="en-US" dirty="0" smtClean="0"/>
              <a:t>.</a:t>
            </a:r>
            <a:endParaRPr lang="en-US" dirty="0"/>
          </a:p>
        </p:txBody>
      </p:sp>
    </p:spTree>
    <p:extLst>
      <p:ext uri="{BB962C8B-B14F-4D97-AF65-F5344CB8AC3E}">
        <p14:creationId xmlns:p14="http://schemas.microsoft.com/office/powerpoint/2010/main" val="1777101210"/>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7293232" cy="1143000"/>
          </a:xfrm>
        </p:spPr>
        <p:txBody>
          <a:bodyPr/>
          <a:lstStyle/>
          <a:p>
            <a:r>
              <a:rPr lang="en-US" dirty="0"/>
              <a:t>Product Operation Software Quality Factors</a:t>
            </a:r>
          </a:p>
        </p:txBody>
      </p:sp>
      <p:sp>
        <p:nvSpPr>
          <p:cNvPr id="3" name="Text Placeholder 2"/>
          <p:cNvSpPr>
            <a:spLocks noGrp="1"/>
          </p:cNvSpPr>
          <p:nvPr>
            <p:ph type="body" idx="1"/>
          </p:nvPr>
        </p:nvSpPr>
        <p:spPr>
          <a:xfrm>
            <a:off x="533399" y="1828800"/>
            <a:ext cx="8153401" cy="4297365"/>
          </a:xfrm>
        </p:spPr>
        <p:txBody>
          <a:bodyPr/>
          <a:lstStyle/>
          <a:p>
            <a:pPr marL="64511" indent="0">
              <a:buNone/>
            </a:pPr>
            <a:r>
              <a:rPr lang="en-US" b="1" u="sng" dirty="0"/>
              <a:t>Reliability</a:t>
            </a:r>
          </a:p>
          <a:p>
            <a:r>
              <a:rPr lang="en-US" dirty="0"/>
              <a:t>Reliability requirements deal with service failure. They determine the maximum allowed failure rate of the software system, and can refer to the entire system or to one or more of its separate functions.</a:t>
            </a:r>
          </a:p>
          <a:p>
            <a:pPr marL="64511" indent="0">
              <a:buNone/>
            </a:pPr>
            <a:r>
              <a:rPr lang="en-US" b="1" u="sng" dirty="0"/>
              <a:t>Efficiency</a:t>
            </a:r>
          </a:p>
          <a:p>
            <a:r>
              <a:rPr lang="en-US" dirty="0"/>
              <a:t>It deals with the hardware resources needed to perform the different functions of the software system. It includes processing capabilities (given in MHz), its storage capacity (given in MB or GB) and the data communication capability (given in MBPS or GBPS).</a:t>
            </a:r>
          </a:p>
          <a:p>
            <a:endParaRPr lang="en-US" dirty="0"/>
          </a:p>
        </p:txBody>
      </p:sp>
    </p:spTree>
    <p:extLst>
      <p:ext uri="{BB962C8B-B14F-4D97-AF65-F5344CB8AC3E}">
        <p14:creationId xmlns:p14="http://schemas.microsoft.com/office/powerpoint/2010/main" val="3998839650"/>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7293232" cy="1143000"/>
          </a:xfrm>
        </p:spPr>
        <p:txBody>
          <a:bodyPr/>
          <a:lstStyle/>
          <a:p>
            <a:r>
              <a:rPr lang="en-US" dirty="0"/>
              <a:t>Product Operation Software Quality Factors</a:t>
            </a:r>
          </a:p>
        </p:txBody>
      </p:sp>
      <p:sp>
        <p:nvSpPr>
          <p:cNvPr id="3" name="Text Placeholder 2"/>
          <p:cNvSpPr>
            <a:spLocks noGrp="1"/>
          </p:cNvSpPr>
          <p:nvPr>
            <p:ph type="body" idx="1"/>
          </p:nvPr>
        </p:nvSpPr>
        <p:spPr>
          <a:xfrm>
            <a:off x="381000" y="1752600"/>
            <a:ext cx="8305801" cy="4373565"/>
          </a:xfrm>
        </p:spPr>
        <p:txBody>
          <a:bodyPr/>
          <a:lstStyle/>
          <a:p>
            <a:pPr marL="64511" indent="0">
              <a:buNone/>
            </a:pPr>
            <a:r>
              <a:rPr lang="en-US" b="1" u="sng" dirty="0"/>
              <a:t>Integrity</a:t>
            </a:r>
          </a:p>
          <a:p>
            <a:r>
              <a:rPr lang="en-US" dirty="0"/>
              <a:t>This factor deals with the software system security, that is, to prevent access to unauthorized persons, also to distinguish between the group of people to be given read as well as write permit.</a:t>
            </a:r>
          </a:p>
          <a:p>
            <a:pPr marL="64511" indent="0">
              <a:buNone/>
            </a:pPr>
            <a:r>
              <a:rPr lang="en-US" b="1" u="sng" dirty="0"/>
              <a:t>Usability</a:t>
            </a:r>
          </a:p>
          <a:p>
            <a:r>
              <a:rPr lang="en-US" dirty="0"/>
              <a:t>Usability requirements deal with the staff resources needed to train a new employee and to operate the software system.</a:t>
            </a:r>
          </a:p>
          <a:p>
            <a:endParaRPr lang="en-US" dirty="0"/>
          </a:p>
        </p:txBody>
      </p:sp>
    </p:spTree>
    <p:extLst>
      <p:ext uri="{BB962C8B-B14F-4D97-AF65-F5344CB8AC3E}">
        <p14:creationId xmlns:p14="http://schemas.microsoft.com/office/powerpoint/2010/main" val="3905346613"/>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762000"/>
            <a:ext cx="7293232" cy="1143000"/>
          </a:xfrm>
        </p:spPr>
        <p:txBody>
          <a:bodyPr/>
          <a:lstStyle/>
          <a:p>
            <a:r>
              <a:rPr lang="en-US" dirty="0"/>
              <a:t>Product Revision Quality Factors</a:t>
            </a:r>
            <a:br>
              <a:rPr lang="en-US" dirty="0"/>
            </a:br>
            <a:endParaRPr lang="en-US" dirty="0"/>
          </a:p>
        </p:txBody>
      </p:sp>
      <p:sp>
        <p:nvSpPr>
          <p:cNvPr id="3" name="Text Placeholder 2"/>
          <p:cNvSpPr>
            <a:spLocks noGrp="1"/>
          </p:cNvSpPr>
          <p:nvPr>
            <p:ph type="body" idx="1"/>
          </p:nvPr>
        </p:nvSpPr>
        <p:spPr/>
        <p:txBody>
          <a:bodyPr/>
          <a:lstStyle/>
          <a:p>
            <a:pPr marL="64511" indent="0">
              <a:buNone/>
            </a:pPr>
            <a:r>
              <a:rPr lang="en-US" b="1" u="sng" dirty="0"/>
              <a:t>Maintainability</a:t>
            </a:r>
          </a:p>
          <a:p>
            <a:r>
              <a:rPr lang="en-US" dirty="0"/>
              <a:t>This factor considers the efforts that will be needed by users and maintenance personnel to identify the reasons for software failures, to correct the failures, and to verify the success of the corrections.</a:t>
            </a:r>
          </a:p>
          <a:p>
            <a:pPr marL="64511" indent="0">
              <a:buNone/>
            </a:pPr>
            <a:r>
              <a:rPr lang="en-US" b="1" u="sng" dirty="0"/>
              <a:t>Flexibility</a:t>
            </a:r>
          </a:p>
          <a:p>
            <a:r>
              <a:rPr lang="en-US" dirty="0"/>
              <a:t>This factor deals with the capabilities and efforts required to support adaptive maintenance activities of the software. These include adapting the current software to additional circumstances and customers without changing the software.</a:t>
            </a:r>
          </a:p>
          <a:p>
            <a:endParaRPr lang="en-US" dirty="0"/>
          </a:p>
        </p:txBody>
      </p:sp>
    </p:spTree>
    <p:extLst>
      <p:ext uri="{BB962C8B-B14F-4D97-AF65-F5344CB8AC3E}">
        <p14:creationId xmlns:p14="http://schemas.microsoft.com/office/powerpoint/2010/main" val="3781247650"/>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762000"/>
            <a:ext cx="7848600" cy="1173162"/>
          </a:xfrm>
        </p:spPr>
        <p:txBody>
          <a:bodyPr/>
          <a:lstStyle/>
          <a:p>
            <a:r>
              <a:rPr lang="en-US" dirty="0"/>
              <a:t>Product Revision Quality Factors</a:t>
            </a:r>
          </a:p>
        </p:txBody>
      </p:sp>
      <p:sp>
        <p:nvSpPr>
          <p:cNvPr id="3" name="Text Placeholder 2"/>
          <p:cNvSpPr>
            <a:spLocks noGrp="1"/>
          </p:cNvSpPr>
          <p:nvPr>
            <p:ph type="body" idx="1"/>
          </p:nvPr>
        </p:nvSpPr>
        <p:spPr/>
        <p:txBody>
          <a:bodyPr/>
          <a:lstStyle/>
          <a:p>
            <a:pPr marL="64511" indent="0">
              <a:buNone/>
            </a:pPr>
            <a:r>
              <a:rPr lang="en-US" b="1" u="sng" dirty="0"/>
              <a:t>Testability</a:t>
            </a:r>
          </a:p>
          <a:p>
            <a:r>
              <a:rPr lang="en-US" dirty="0"/>
              <a:t>Testability requirements deal with the testing of the software system as well as with its operation. It includes predefined intermediate results, log files, and also the automatic diagnostics performed by the software system prior to starting the system, to find out whether all components of the system are in working order and to obtain a report about the detected faults. Another type of these requirements deals with automatic diagnostic checks applied by the maintenance technicians to detect the causes of software failures.</a:t>
            </a:r>
          </a:p>
          <a:p>
            <a:endParaRPr lang="en-US" dirty="0"/>
          </a:p>
        </p:txBody>
      </p:sp>
    </p:spTree>
    <p:extLst>
      <p:ext uri="{BB962C8B-B14F-4D97-AF65-F5344CB8AC3E}">
        <p14:creationId xmlns:p14="http://schemas.microsoft.com/office/powerpoint/2010/main" val="365339058"/>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2" y="609600"/>
            <a:ext cx="7980217" cy="990602"/>
          </a:xfrm>
        </p:spPr>
        <p:txBody>
          <a:bodyPr/>
          <a:lstStyle/>
          <a:p>
            <a:r>
              <a:rPr lang="en-US" dirty="0"/>
              <a:t>Product Transition Software Quality Factor</a:t>
            </a:r>
            <a:br>
              <a:rPr lang="en-US" dirty="0"/>
            </a:br>
            <a:endParaRPr lang="en-US" dirty="0"/>
          </a:p>
        </p:txBody>
      </p:sp>
      <p:sp>
        <p:nvSpPr>
          <p:cNvPr id="3" name="Text Placeholder 2"/>
          <p:cNvSpPr>
            <a:spLocks noGrp="1"/>
          </p:cNvSpPr>
          <p:nvPr>
            <p:ph type="body" idx="1"/>
          </p:nvPr>
        </p:nvSpPr>
        <p:spPr>
          <a:xfrm>
            <a:off x="512618" y="1676400"/>
            <a:ext cx="8229600" cy="4525963"/>
          </a:xfrm>
        </p:spPr>
        <p:txBody>
          <a:bodyPr/>
          <a:lstStyle/>
          <a:p>
            <a:pPr marL="64511" indent="0">
              <a:buNone/>
            </a:pPr>
            <a:r>
              <a:rPr lang="en-US" b="1" u="sng" dirty="0"/>
              <a:t>Portability</a:t>
            </a:r>
          </a:p>
          <a:p>
            <a:r>
              <a:rPr lang="en-US" dirty="0"/>
              <a:t>Portability requirements tend to the adaptation of a software system to other environments consisting of different hardware, different operating systems, and so forth. The software should be possible to continue using the same basic software in diverse situations.</a:t>
            </a:r>
          </a:p>
          <a:p>
            <a:pPr marL="64511" indent="0">
              <a:buNone/>
            </a:pPr>
            <a:r>
              <a:rPr lang="en-US" b="1" u="sng" dirty="0"/>
              <a:t>Reusability</a:t>
            </a:r>
          </a:p>
          <a:p>
            <a:r>
              <a:rPr lang="en-US" dirty="0"/>
              <a:t>This factor deals with the use of software modules originally designed for one project in a new software project currently being developed. </a:t>
            </a:r>
            <a:r>
              <a:rPr lang="en-US" dirty="0" smtClean="0"/>
              <a:t>The </a:t>
            </a:r>
            <a:r>
              <a:rPr lang="en-US" dirty="0"/>
              <a:t>reuse of software is expected to save development resources, shorten the development period, and provide higher quality modules.</a:t>
            </a:r>
          </a:p>
          <a:p>
            <a:endParaRPr lang="en-US" dirty="0"/>
          </a:p>
        </p:txBody>
      </p:sp>
    </p:spTree>
    <p:extLst>
      <p:ext uri="{BB962C8B-B14F-4D97-AF65-F5344CB8AC3E}">
        <p14:creationId xmlns:p14="http://schemas.microsoft.com/office/powerpoint/2010/main" val="375267772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914400"/>
            <a:ext cx="7772400" cy="1143000"/>
          </a:xfrm>
        </p:spPr>
        <p:txBody>
          <a:bodyPr/>
          <a:lstStyle/>
          <a:p>
            <a:r>
              <a:rPr lang="en-US" dirty="0"/>
              <a:t>Product Transition Software Quality Factor</a:t>
            </a:r>
            <a:br>
              <a:rPr lang="en-US" dirty="0"/>
            </a:br>
            <a:endParaRPr lang="en-US" dirty="0"/>
          </a:p>
        </p:txBody>
      </p:sp>
      <p:sp>
        <p:nvSpPr>
          <p:cNvPr id="3" name="Text Placeholder 2"/>
          <p:cNvSpPr>
            <a:spLocks noGrp="1"/>
          </p:cNvSpPr>
          <p:nvPr>
            <p:ph type="body" idx="1"/>
          </p:nvPr>
        </p:nvSpPr>
        <p:spPr>
          <a:xfrm>
            <a:off x="533400" y="2332037"/>
            <a:ext cx="8229600" cy="4525963"/>
          </a:xfrm>
        </p:spPr>
        <p:txBody>
          <a:bodyPr/>
          <a:lstStyle/>
          <a:p>
            <a:pPr marL="64511" indent="0">
              <a:buNone/>
            </a:pPr>
            <a:r>
              <a:rPr lang="en-US" b="1" u="sng" dirty="0" smtClean="0"/>
              <a:t>Interoperability</a:t>
            </a:r>
          </a:p>
          <a:p>
            <a:pPr marL="64511" indent="0">
              <a:buNone/>
            </a:pPr>
            <a:endParaRPr lang="en-US" b="1" u="sng" dirty="0"/>
          </a:p>
          <a:p>
            <a:r>
              <a:rPr lang="en-US" dirty="0"/>
              <a:t>Interoperability requirements focus on creating interfaces with other software systems or with other equipment firmware. For example, the firmware of the production machinery and testing equipment interfaces with the production control software.</a:t>
            </a:r>
          </a:p>
          <a:p>
            <a:endParaRPr lang="en-US" dirty="0"/>
          </a:p>
        </p:txBody>
      </p:sp>
    </p:spTree>
    <p:extLst>
      <p:ext uri="{BB962C8B-B14F-4D97-AF65-F5344CB8AC3E}">
        <p14:creationId xmlns:p14="http://schemas.microsoft.com/office/powerpoint/2010/main" val="2039068987"/>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685800"/>
            <a:ext cx="7293232" cy="1143000"/>
          </a:xfrm>
        </p:spPr>
        <p:txBody>
          <a:bodyPr/>
          <a:lstStyle/>
          <a:p>
            <a:r>
              <a:rPr lang="en-US" altLang="en-US" dirty="0"/>
              <a:t>Outcome of this course</a:t>
            </a:r>
            <a:endParaRPr lang="en-US" dirty="0"/>
          </a:p>
        </p:txBody>
      </p:sp>
      <p:sp>
        <p:nvSpPr>
          <p:cNvPr id="3" name="Text Placeholder 2"/>
          <p:cNvSpPr>
            <a:spLocks noGrp="1"/>
          </p:cNvSpPr>
          <p:nvPr>
            <p:ph type="body" idx="1"/>
          </p:nvPr>
        </p:nvSpPr>
        <p:spPr/>
        <p:txBody>
          <a:bodyPr/>
          <a:lstStyle/>
          <a:p>
            <a:r>
              <a:rPr lang="en-US" altLang="en-US" dirty="0"/>
              <a:t>Upon successful completion of this course, you will accomplish the following objectives and outcomes. </a:t>
            </a:r>
          </a:p>
          <a:p>
            <a:pPr lvl="1"/>
            <a:r>
              <a:rPr lang="en-US" altLang="en-US" dirty="0"/>
              <a:t>To discover and learn various concepts and techniques related to software quality assurance</a:t>
            </a:r>
          </a:p>
          <a:p>
            <a:pPr lvl="1"/>
            <a:r>
              <a:rPr lang="en-US" altLang="en-US" dirty="0"/>
              <a:t>To learn to apply these techniques</a:t>
            </a:r>
          </a:p>
          <a:p>
            <a:pPr lvl="1"/>
            <a:r>
              <a:rPr lang="en-US" altLang="en-US" dirty="0"/>
              <a:t>To develop critical thinking skills</a:t>
            </a:r>
          </a:p>
          <a:p>
            <a:pPr lvl="1"/>
            <a:r>
              <a:rPr lang="en-US" altLang="en-US" dirty="0"/>
              <a:t>Defining quality assurance plans</a:t>
            </a:r>
          </a:p>
          <a:p>
            <a:pPr lvl="1"/>
            <a:r>
              <a:rPr lang="en-US" altLang="en-US" dirty="0"/>
              <a:t>Applying quality assurance tools &amp; techniques, etc.</a:t>
            </a:r>
          </a:p>
          <a:p>
            <a:endParaRPr lang="en-US" dirty="0"/>
          </a:p>
        </p:txBody>
      </p:sp>
    </p:spTree>
    <p:extLst>
      <p:ext uri="{BB962C8B-B14F-4D97-AF65-F5344CB8AC3E}">
        <p14:creationId xmlns:p14="http://schemas.microsoft.com/office/powerpoint/2010/main" val="3920837149"/>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6186170" cy="574040"/>
          </a:xfrm>
          <a:prstGeom prst="rect">
            <a:avLst/>
          </a:prstGeom>
        </p:spPr>
        <p:txBody>
          <a:bodyPr vert="horz" wrap="square" lIns="0" tIns="12700" rIns="0" bIns="0" rtlCol="0">
            <a:spAutoFit/>
          </a:bodyPr>
          <a:lstStyle/>
          <a:p>
            <a:pPr marL="12700">
              <a:lnSpc>
                <a:spcPct val="100000"/>
              </a:lnSpc>
              <a:spcBef>
                <a:spcPts val="100"/>
              </a:spcBef>
            </a:pPr>
            <a:r>
              <a:rPr sz="3600" spc="-5" dirty="0"/>
              <a:t>Software </a:t>
            </a:r>
            <a:r>
              <a:rPr sz="3600" spc="-10" dirty="0"/>
              <a:t>Quality</a:t>
            </a:r>
            <a:r>
              <a:rPr sz="3600" spc="-55" dirty="0"/>
              <a:t> </a:t>
            </a:r>
            <a:r>
              <a:rPr sz="3600" spc="-10" dirty="0"/>
              <a:t>Challenges</a:t>
            </a:r>
            <a:endParaRPr sz="3600"/>
          </a:p>
        </p:txBody>
      </p:sp>
      <p:sp>
        <p:nvSpPr>
          <p:cNvPr id="3" name="object 3"/>
          <p:cNvSpPr txBox="1"/>
          <p:nvPr/>
        </p:nvSpPr>
        <p:spPr>
          <a:xfrm>
            <a:off x="891539" y="2358390"/>
            <a:ext cx="7573009" cy="720090"/>
          </a:xfrm>
          <a:prstGeom prst="rect">
            <a:avLst/>
          </a:prstGeom>
        </p:spPr>
        <p:txBody>
          <a:bodyPr vert="horz" wrap="square" lIns="0" tIns="53975" rIns="0" bIns="0" rtlCol="0">
            <a:spAutoFit/>
          </a:bodyPr>
          <a:lstStyle/>
          <a:p>
            <a:pPr marL="381000" marR="30480" indent="-342900">
              <a:lnSpc>
                <a:spcPts val="2590"/>
              </a:lnSpc>
              <a:spcBef>
                <a:spcPts val="425"/>
              </a:spcBef>
            </a:pPr>
            <a:r>
              <a:rPr sz="2700" spc="1214" baseline="12345" dirty="0">
                <a:solidFill>
                  <a:srgbClr val="003366"/>
                </a:solidFill>
                <a:latin typeface="Symbol"/>
                <a:cs typeface="Symbol"/>
              </a:rPr>
              <a:t></a:t>
            </a:r>
            <a:r>
              <a:rPr sz="2700" spc="1214" baseline="12345" dirty="0">
                <a:solidFill>
                  <a:srgbClr val="003366"/>
                </a:solidFill>
                <a:latin typeface="Times New Roman"/>
                <a:cs typeface="Times New Roman"/>
              </a:rPr>
              <a:t> </a:t>
            </a:r>
            <a:r>
              <a:rPr sz="2400" dirty="0">
                <a:solidFill>
                  <a:srgbClr val="003366"/>
                </a:solidFill>
                <a:latin typeface="Arial"/>
                <a:cs typeface="Arial"/>
              </a:rPr>
              <a:t>The </a:t>
            </a:r>
            <a:r>
              <a:rPr sz="2400" spc="-5" dirty="0">
                <a:solidFill>
                  <a:srgbClr val="003366"/>
                </a:solidFill>
                <a:latin typeface="Arial"/>
                <a:cs typeface="Arial"/>
              </a:rPr>
              <a:t>measures </a:t>
            </a:r>
            <a:r>
              <a:rPr sz="2400" dirty="0">
                <a:solidFill>
                  <a:srgbClr val="003366"/>
                </a:solidFill>
                <a:latin typeface="Arial"/>
                <a:cs typeface="Arial"/>
              </a:rPr>
              <a:t>for </a:t>
            </a:r>
            <a:r>
              <a:rPr sz="2400" spc="-5" dirty="0">
                <a:solidFill>
                  <a:srgbClr val="003366"/>
                </a:solidFill>
                <a:latin typeface="Arial"/>
                <a:cs typeface="Arial"/>
              </a:rPr>
              <a:t>quality differ from project </a:t>
            </a:r>
            <a:r>
              <a:rPr sz="2400" dirty="0">
                <a:solidFill>
                  <a:srgbClr val="003366"/>
                </a:solidFill>
                <a:latin typeface="Arial"/>
                <a:cs typeface="Arial"/>
              </a:rPr>
              <a:t>to</a:t>
            </a:r>
            <a:r>
              <a:rPr sz="2400" spc="-310" dirty="0">
                <a:solidFill>
                  <a:srgbClr val="003366"/>
                </a:solidFill>
                <a:latin typeface="Arial"/>
                <a:cs typeface="Arial"/>
              </a:rPr>
              <a:t> </a:t>
            </a:r>
            <a:r>
              <a:rPr sz="2400" spc="-5" dirty="0">
                <a:solidFill>
                  <a:srgbClr val="003366"/>
                </a:solidFill>
                <a:latin typeface="Arial"/>
                <a:cs typeface="Arial"/>
              </a:rPr>
              <a:t>project  </a:t>
            </a:r>
            <a:r>
              <a:rPr sz="2400" spc="-10" dirty="0">
                <a:solidFill>
                  <a:srgbClr val="003366"/>
                </a:solidFill>
                <a:latin typeface="Arial"/>
                <a:cs typeface="Arial"/>
              </a:rPr>
              <a:t>and </a:t>
            </a:r>
            <a:r>
              <a:rPr sz="2400" spc="-5" dirty="0">
                <a:solidFill>
                  <a:srgbClr val="003366"/>
                </a:solidFill>
                <a:latin typeface="Arial"/>
                <a:cs typeface="Arial"/>
              </a:rPr>
              <a:t>organization </a:t>
            </a:r>
            <a:r>
              <a:rPr sz="2400" spc="5" dirty="0">
                <a:solidFill>
                  <a:srgbClr val="003366"/>
                </a:solidFill>
                <a:latin typeface="Arial"/>
                <a:cs typeface="Arial"/>
              </a:rPr>
              <a:t>to</a:t>
            </a:r>
            <a:r>
              <a:rPr sz="2400" spc="-5" dirty="0">
                <a:solidFill>
                  <a:srgbClr val="003366"/>
                </a:solidFill>
                <a:latin typeface="Arial"/>
                <a:cs typeface="Arial"/>
              </a:rPr>
              <a:t> organization</a:t>
            </a:r>
            <a:endParaRPr sz="2400">
              <a:latin typeface="Arial"/>
              <a:cs typeface="Arial"/>
            </a:endParaRPr>
          </a:p>
        </p:txBody>
      </p:sp>
      <p:sp>
        <p:nvSpPr>
          <p:cNvPr id="4" name="object 4"/>
          <p:cNvSpPr txBox="1"/>
          <p:nvPr/>
        </p:nvSpPr>
        <p:spPr>
          <a:xfrm>
            <a:off x="1374139" y="3112770"/>
            <a:ext cx="131445" cy="254000"/>
          </a:xfrm>
          <a:prstGeom prst="rect">
            <a:avLst/>
          </a:prstGeom>
        </p:spPr>
        <p:txBody>
          <a:bodyPr vert="horz" wrap="square" lIns="0" tIns="12700" rIns="0" bIns="0" rtlCol="0">
            <a:spAutoFit/>
          </a:bodyPr>
          <a:lstStyle/>
          <a:p>
            <a:pPr marL="12700">
              <a:lnSpc>
                <a:spcPct val="100000"/>
              </a:lnSpc>
              <a:spcBef>
                <a:spcPts val="100"/>
              </a:spcBef>
            </a:pPr>
            <a:r>
              <a:rPr sz="1500" dirty="0">
                <a:solidFill>
                  <a:srgbClr val="003366"/>
                </a:solidFill>
                <a:latin typeface="Arial"/>
                <a:cs typeface="Arial"/>
              </a:rPr>
              <a:t>–</a:t>
            </a:r>
            <a:endParaRPr sz="1500">
              <a:latin typeface="Arial"/>
              <a:cs typeface="Arial"/>
            </a:endParaRPr>
          </a:p>
        </p:txBody>
      </p:sp>
      <p:sp>
        <p:nvSpPr>
          <p:cNvPr id="5" name="object 5"/>
          <p:cNvSpPr txBox="1"/>
          <p:nvPr/>
        </p:nvSpPr>
        <p:spPr>
          <a:xfrm>
            <a:off x="891539" y="3086100"/>
            <a:ext cx="7396480" cy="1996439"/>
          </a:xfrm>
          <a:prstGeom prst="rect">
            <a:avLst/>
          </a:prstGeom>
        </p:spPr>
        <p:txBody>
          <a:bodyPr vert="horz" wrap="square" lIns="0" tIns="46990" rIns="0" bIns="0" rtlCol="0">
            <a:spAutoFit/>
          </a:bodyPr>
          <a:lstStyle/>
          <a:p>
            <a:pPr marL="780415" marR="646430">
              <a:lnSpc>
                <a:spcPts val="2160"/>
              </a:lnSpc>
              <a:spcBef>
                <a:spcPts val="370"/>
              </a:spcBef>
            </a:pPr>
            <a:r>
              <a:rPr sz="2000" spc="-5" dirty="0">
                <a:solidFill>
                  <a:srgbClr val="003366"/>
                </a:solidFill>
                <a:latin typeface="Arial"/>
                <a:cs typeface="Arial"/>
              </a:rPr>
              <a:t>Quality </a:t>
            </a:r>
            <a:r>
              <a:rPr sz="2000" dirty="0">
                <a:solidFill>
                  <a:srgbClr val="003366"/>
                </a:solidFill>
                <a:latin typeface="Arial"/>
                <a:cs typeface="Arial"/>
              </a:rPr>
              <a:t>measures used </a:t>
            </a:r>
            <a:r>
              <a:rPr sz="2000" spc="-5" dirty="0">
                <a:solidFill>
                  <a:srgbClr val="003366"/>
                </a:solidFill>
                <a:latin typeface="Arial"/>
                <a:cs typeface="Arial"/>
              </a:rPr>
              <a:t>for small systems may </a:t>
            </a:r>
            <a:r>
              <a:rPr sz="2000" dirty="0">
                <a:solidFill>
                  <a:srgbClr val="003366"/>
                </a:solidFill>
                <a:latin typeface="Arial"/>
                <a:cs typeface="Arial"/>
              </a:rPr>
              <a:t>not </a:t>
            </a:r>
            <a:r>
              <a:rPr sz="2000" spc="-5" dirty="0">
                <a:solidFill>
                  <a:srgbClr val="003366"/>
                </a:solidFill>
                <a:latin typeface="Arial"/>
                <a:cs typeface="Arial"/>
              </a:rPr>
              <a:t>be  appropriate for the </a:t>
            </a:r>
            <a:r>
              <a:rPr sz="2000" dirty="0">
                <a:solidFill>
                  <a:srgbClr val="003366"/>
                </a:solidFill>
                <a:latin typeface="Arial"/>
                <a:cs typeface="Arial"/>
              </a:rPr>
              <a:t>large</a:t>
            </a:r>
            <a:r>
              <a:rPr sz="2000" spc="5" dirty="0">
                <a:solidFill>
                  <a:srgbClr val="003366"/>
                </a:solidFill>
                <a:latin typeface="Arial"/>
                <a:cs typeface="Arial"/>
              </a:rPr>
              <a:t> </a:t>
            </a:r>
            <a:r>
              <a:rPr sz="2000" dirty="0">
                <a:solidFill>
                  <a:srgbClr val="003366"/>
                </a:solidFill>
                <a:latin typeface="Arial"/>
                <a:cs typeface="Arial"/>
              </a:rPr>
              <a:t>ones.</a:t>
            </a:r>
            <a:endParaRPr sz="2000">
              <a:latin typeface="Arial"/>
              <a:cs typeface="Arial"/>
            </a:endParaRPr>
          </a:p>
          <a:p>
            <a:pPr marL="381000" marR="30480" indent="-342900">
              <a:lnSpc>
                <a:spcPts val="2590"/>
              </a:lnSpc>
              <a:spcBef>
                <a:spcPts val="605"/>
              </a:spcBef>
            </a:pPr>
            <a:r>
              <a:rPr sz="2700" spc="1214" baseline="12345" dirty="0">
                <a:solidFill>
                  <a:srgbClr val="003366"/>
                </a:solidFill>
                <a:latin typeface="Symbol"/>
                <a:cs typeface="Symbol"/>
              </a:rPr>
              <a:t></a:t>
            </a:r>
            <a:r>
              <a:rPr sz="2700" spc="1214" baseline="12345" dirty="0">
                <a:solidFill>
                  <a:srgbClr val="003366"/>
                </a:solidFill>
                <a:latin typeface="Times New Roman"/>
                <a:cs typeface="Times New Roman"/>
              </a:rPr>
              <a:t> </a:t>
            </a:r>
            <a:r>
              <a:rPr sz="2400" spc="-5" dirty="0">
                <a:solidFill>
                  <a:srgbClr val="003366"/>
                </a:solidFill>
                <a:latin typeface="Arial"/>
                <a:cs typeface="Arial"/>
              </a:rPr>
              <a:t>Criteria for </a:t>
            </a:r>
            <a:r>
              <a:rPr sz="2400" spc="-10" dirty="0">
                <a:solidFill>
                  <a:srgbClr val="003366"/>
                </a:solidFill>
                <a:latin typeface="Arial"/>
                <a:cs typeface="Arial"/>
              </a:rPr>
              <a:t>quality </a:t>
            </a:r>
            <a:r>
              <a:rPr sz="2400" spc="-5" dirty="0">
                <a:solidFill>
                  <a:srgbClr val="003366"/>
                </a:solidFill>
                <a:latin typeface="Arial"/>
                <a:cs typeface="Arial"/>
              </a:rPr>
              <a:t>vary as </a:t>
            </a:r>
            <a:r>
              <a:rPr sz="2400" dirty="0">
                <a:solidFill>
                  <a:srgbClr val="003366"/>
                </a:solidFill>
                <a:latin typeface="Arial"/>
                <a:cs typeface="Arial"/>
              </a:rPr>
              <a:t>a </a:t>
            </a:r>
            <a:r>
              <a:rPr sz="2400" spc="-5" dirty="0">
                <a:solidFill>
                  <a:srgbClr val="003366"/>
                </a:solidFill>
                <a:latin typeface="Arial"/>
                <a:cs typeface="Arial"/>
              </a:rPr>
              <a:t>function of </a:t>
            </a:r>
            <a:r>
              <a:rPr sz="2400" dirty="0">
                <a:solidFill>
                  <a:srgbClr val="003366"/>
                </a:solidFill>
                <a:latin typeface="Arial"/>
                <a:cs typeface="Arial"/>
              </a:rPr>
              <a:t>the </a:t>
            </a:r>
            <a:r>
              <a:rPr sz="2400" spc="-5" dirty="0">
                <a:solidFill>
                  <a:srgbClr val="003366"/>
                </a:solidFill>
                <a:latin typeface="Arial"/>
                <a:cs typeface="Arial"/>
              </a:rPr>
              <a:t>specific  characteristics </a:t>
            </a:r>
            <a:r>
              <a:rPr sz="2400" dirty="0">
                <a:solidFill>
                  <a:srgbClr val="003366"/>
                </a:solidFill>
                <a:latin typeface="Arial"/>
                <a:cs typeface="Arial"/>
              </a:rPr>
              <a:t>of </a:t>
            </a:r>
            <a:r>
              <a:rPr sz="2400" spc="-5" dirty="0">
                <a:solidFill>
                  <a:srgbClr val="003366"/>
                </a:solidFill>
                <a:latin typeface="Arial"/>
                <a:cs typeface="Arial"/>
              </a:rPr>
              <a:t>the project, the </a:t>
            </a:r>
            <a:r>
              <a:rPr sz="2400" spc="-10" dirty="0">
                <a:solidFill>
                  <a:srgbClr val="003366"/>
                </a:solidFill>
                <a:latin typeface="Arial"/>
                <a:cs typeface="Arial"/>
              </a:rPr>
              <a:t>needs </a:t>
            </a:r>
            <a:r>
              <a:rPr sz="2400" spc="-5" dirty="0">
                <a:solidFill>
                  <a:srgbClr val="003366"/>
                </a:solidFill>
                <a:latin typeface="Arial"/>
                <a:cs typeface="Arial"/>
              </a:rPr>
              <a:t>of the users  </a:t>
            </a:r>
            <a:r>
              <a:rPr sz="2400" spc="-10" dirty="0">
                <a:solidFill>
                  <a:srgbClr val="003366"/>
                </a:solidFill>
                <a:latin typeface="Arial"/>
                <a:cs typeface="Arial"/>
              </a:rPr>
              <a:t>and </a:t>
            </a:r>
            <a:r>
              <a:rPr sz="2400" spc="-5" dirty="0">
                <a:solidFill>
                  <a:srgbClr val="003366"/>
                </a:solidFill>
                <a:latin typeface="Arial"/>
                <a:cs typeface="Arial"/>
              </a:rPr>
              <a:t>stakeholders, and </a:t>
            </a:r>
            <a:r>
              <a:rPr sz="2400" dirty="0">
                <a:solidFill>
                  <a:srgbClr val="003366"/>
                </a:solidFill>
                <a:latin typeface="Arial"/>
                <a:cs typeface="Arial"/>
              </a:rPr>
              <a:t>the </a:t>
            </a:r>
            <a:r>
              <a:rPr sz="2400" spc="-5" dirty="0">
                <a:solidFill>
                  <a:srgbClr val="003366"/>
                </a:solidFill>
                <a:latin typeface="Arial"/>
                <a:cs typeface="Arial"/>
              </a:rPr>
              <a:t>application requirements  of </a:t>
            </a:r>
            <a:r>
              <a:rPr sz="2400" dirty="0">
                <a:solidFill>
                  <a:srgbClr val="003366"/>
                </a:solidFill>
                <a:latin typeface="Arial"/>
                <a:cs typeface="Arial"/>
              </a:rPr>
              <a:t>the system </a:t>
            </a:r>
            <a:r>
              <a:rPr sz="2400" spc="-5" dirty="0">
                <a:solidFill>
                  <a:srgbClr val="003366"/>
                </a:solidFill>
                <a:latin typeface="Arial"/>
                <a:cs typeface="Arial"/>
              </a:rPr>
              <a:t>and</a:t>
            </a:r>
            <a:r>
              <a:rPr sz="2400" dirty="0">
                <a:solidFill>
                  <a:srgbClr val="003366"/>
                </a:solidFill>
                <a:latin typeface="Arial"/>
                <a:cs typeface="Arial"/>
              </a:rPr>
              <a:t> </a:t>
            </a:r>
            <a:r>
              <a:rPr sz="2400" spc="-5" dirty="0">
                <a:solidFill>
                  <a:srgbClr val="003366"/>
                </a:solidFill>
                <a:latin typeface="Arial"/>
                <a:cs typeface="Arial"/>
              </a:rPr>
              <a:t>software.</a:t>
            </a:r>
            <a:endParaRPr sz="2400">
              <a:latin typeface="Arial"/>
              <a:cs typeface="Arial"/>
            </a:endParaRPr>
          </a:p>
        </p:txBody>
      </p:sp>
      <p:sp>
        <p:nvSpPr>
          <p:cNvPr id="6" name="object 6"/>
          <p:cNvSpPr txBox="1"/>
          <p:nvPr/>
        </p:nvSpPr>
        <p:spPr>
          <a:xfrm>
            <a:off x="1348739" y="5090159"/>
            <a:ext cx="6859905" cy="329577"/>
          </a:xfrm>
          <a:prstGeom prst="rect">
            <a:avLst/>
          </a:prstGeom>
        </p:spPr>
        <p:txBody>
          <a:bodyPr vert="horz" wrap="square" lIns="0" tIns="46990" rIns="0" bIns="0" rtlCol="0">
            <a:spAutoFit/>
          </a:bodyPr>
          <a:lstStyle/>
          <a:p>
            <a:pPr marL="323215" marR="30480" indent="-285750">
              <a:lnSpc>
                <a:spcPts val="2160"/>
              </a:lnSpc>
              <a:spcBef>
                <a:spcPts val="370"/>
              </a:spcBef>
              <a:tabLst>
                <a:tab pos="323215" algn="l"/>
              </a:tabLst>
            </a:pPr>
            <a:r>
              <a:rPr sz="2000" spc="-5" dirty="0" smtClean="0">
                <a:solidFill>
                  <a:srgbClr val="003366"/>
                </a:solidFill>
                <a:latin typeface="Arial"/>
                <a:cs typeface="Arial"/>
              </a:rPr>
              <a:t>.</a:t>
            </a:r>
            <a:endParaRPr sz="2000" dirty="0">
              <a:latin typeface="Arial"/>
              <a:cs typeface="Arial"/>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838200"/>
            <a:ext cx="7293232" cy="1143000"/>
          </a:xfrm>
          <a:prstGeom prst="rect">
            <a:avLst/>
          </a:prstGeom>
        </p:spPr>
        <p:txBody>
          <a:bodyPr vert="horz" wrap="square" lIns="0" tIns="74295" rIns="0" bIns="0" rtlCol="0">
            <a:spAutoFit/>
          </a:bodyPr>
          <a:lstStyle/>
          <a:p>
            <a:pPr marL="12700" marR="5080">
              <a:lnSpc>
                <a:spcPts val="3890"/>
              </a:lnSpc>
              <a:spcBef>
                <a:spcPts val="585"/>
              </a:spcBef>
            </a:pPr>
            <a:r>
              <a:rPr sz="3600" spc="-5" dirty="0"/>
              <a:t>What is Software</a:t>
            </a:r>
            <a:r>
              <a:rPr sz="3600" spc="-65" dirty="0"/>
              <a:t> </a:t>
            </a:r>
            <a:r>
              <a:rPr sz="3600" spc="-10" dirty="0"/>
              <a:t>Quality  </a:t>
            </a:r>
            <a:r>
              <a:rPr sz="3600" spc="-5" dirty="0"/>
              <a:t>Assurance?</a:t>
            </a:r>
            <a:endParaRPr sz="3600" dirty="0"/>
          </a:p>
        </p:txBody>
      </p:sp>
      <p:sp>
        <p:nvSpPr>
          <p:cNvPr id="3" name="object 3"/>
          <p:cNvSpPr txBox="1"/>
          <p:nvPr/>
        </p:nvSpPr>
        <p:spPr>
          <a:xfrm>
            <a:off x="916939" y="2306320"/>
            <a:ext cx="7204709" cy="3350341"/>
          </a:xfrm>
          <a:prstGeom prst="rect">
            <a:avLst/>
          </a:prstGeom>
        </p:spPr>
        <p:txBody>
          <a:bodyPr vert="horz" wrap="square" lIns="0" tIns="12700" rIns="0" bIns="0" rtlCol="0">
            <a:spAutoFit/>
          </a:bodyPr>
          <a:lstStyle/>
          <a:p>
            <a:pPr marL="12700" marR="2461895">
              <a:lnSpc>
                <a:spcPct val="120800"/>
              </a:lnSpc>
              <a:spcBef>
                <a:spcPts val="100"/>
              </a:spcBef>
            </a:pPr>
            <a:r>
              <a:rPr sz="2800" spc="-5" dirty="0" smtClean="0">
                <a:solidFill>
                  <a:schemeClr val="bg2">
                    <a:lumMod val="50000"/>
                  </a:schemeClr>
                </a:solidFill>
                <a:latin typeface="Arial"/>
                <a:cs typeface="Arial"/>
              </a:rPr>
              <a:t>Software </a:t>
            </a:r>
            <a:r>
              <a:rPr sz="2800" spc="-5" dirty="0">
                <a:solidFill>
                  <a:schemeClr val="bg2">
                    <a:lumMod val="50000"/>
                  </a:schemeClr>
                </a:solidFill>
                <a:latin typeface="Arial"/>
                <a:cs typeface="Arial"/>
              </a:rPr>
              <a:t>quality assurance</a:t>
            </a:r>
            <a:r>
              <a:rPr sz="2800" spc="-70" dirty="0">
                <a:solidFill>
                  <a:schemeClr val="bg2">
                    <a:lumMod val="50000"/>
                  </a:schemeClr>
                </a:solidFill>
                <a:latin typeface="Arial"/>
                <a:cs typeface="Arial"/>
              </a:rPr>
              <a:t> </a:t>
            </a:r>
            <a:r>
              <a:rPr sz="2800" dirty="0" smtClean="0">
                <a:solidFill>
                  <a:schemeClr val="bg2">
                    <a:lumMod val="50000"/>
                  </a:schemeClr>
                </a:solidFill>
                <a:latin typeface="Arial"/>
                <a:cs typeface="Arial"/>
              </a:rPr>
              <a:t>is</a:t>
            </a:r>
            <a:endParaRPr lang="en-US" sz="2800" dirty="0" smtClean="0">
              <a:solidFill>
                <a:srgbClr val="003366"/>
              </a:solidFill>
              <a:latin typeface="Arial"/>
              <a:cs typeface="Arial"/>
            </a:endParaRPr>
          </a:p>
          <a:p>
            <a:pPr lvl="0">
              <a:buClr>
                <a:srgbClr val="46424D"/>
              </a:buClr>
              <a:buSzPct val="100000"/>
            </a:pPr>
            <a:endParaRPr lang="en-US" sz="2800" dirty="0">
              <a:latin typeface="Arial"/>
              <a:cs typeface="Arial"/>
            </a:endParaRPr>
          </a:p>
          <a:p>
            <a:pPr marL="342900" lvl="0" indent="-342900">
              <a:buClr>
                <a:srgbClr val="46424D"/>
              </a:buClr>
              <a:buSzPct val="100000"/>
              <a:buFont typeface="+mj-lt"/>
              <a:buAutoNum type="arabicPeriod"/>
            </a:pPr>
            <a:r>
              <a:rPr lang="en-US" dirty="0" smtClean="0">
                <a:cs typeface="Times New Roman" panose="02020603050405020304" pitchFamily="18" charset="0"/>
              </a:rPr>
              <a:t>The </a:t>
            </a:r>
            <a:r>
              <a:rPr lang="en-US" dirty="0">
                <a:cs typeface="Times New Roman" panose="02020603050405020304" pitchFamily="18" charset="0"/>
              </a:rPr>
              <a:t>maintenance of a desired level of quality in a service or product, especially by means of attention to every stage of the process of delivery or </a:t>
            </a:r>
            <a:r>
              <a:rPr lang="en-US" dirty="0" smtClean="0">
                <a:cs typeface="Times New Roman" panose="02020603050405020304" pitchFamily="18" charset="0"/>
              </a:rPr>
              <a:t>production.</a:t>
            </a:r>
          </a:p>
          <a:p>
            <a:pPr marL="342900" lvl="0" indent="-342931">
              <a:buClr>
                <a:srgbClr val="46424D"/>
              </a:buClr>
              <a:buSzPct val="100000"/>
              <a:buFont typeface="Noto Sans Symbols"/>
              <a:buChar char="✧"/>
            </a:pPr>
            <a:endParaRPr lang="en-US" i="1" dirty="0">
              <a:cs typeface="Times New Roman" panose="02020603050405020304" pitchFamily="18" charset="0"/>
            </a:endParaRPr>
          </a:p>
          <a:p>
            <a:pPr marL="342900" lvl="0" indent="-342900">
              <a:buClr>
                <a:srgbClr val="46424D"/>
              </a:buClr>
              <a:buSzPct val="100000"/>
              <a:buFont typeface="+mj-lt"/>
              <a:buAutoNum type="arabicPeriod"/>
            </a:pPr>
            <a:r>
              <a:rPr lang="en-US" i="1" dirty="0" smtClean="0"/>
              <a:t>Software </a:t>
            </a:r>
            <a:r>
              <a:rPr lang="en-US" i="1" dirty="0"/>
              <a:t>quality assurance (SQA) is a process that ensures that developed software meets and complies with defined or standardized quality specifications. </a:t>
            </a:r>
          </a:p>
          <a:p>
            <a:pPr marL="355600" marR="5080" indent="-342900">
              <a:lnSpc>
                <a:spcPct val="100000"/>
              </a:lnSpc>
              <a:spcBef>
                <a:spcPts val="600"/>
              </a:spcBef>
              <a:tabLst>
                <a:tab pos="354965" algn="l"/>
              </a:tabLst>
            </a:pPr>
            <a:r>
              <a:rPr sz="2400" i="1" spc="-5" dirty="0" smtClean="0">
                <a:solidFill>
                  <a:srgbClr val="003366"/>
                </a:solidFill>
                <a:latin typeface="Arial"/>
                <a:cs typeface="Arial"/>
              </a:rPr>
              <a:t>.</a:t>
            </a:r>
            <a:endParaRPr sz="2400" dirty="0">
              <a:latin typeface="Arial"/>
              <a:cs typeface="Arial"/>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6769100" cy="574040"/>
          </a:xfrm>
          <a:prstGeom prst="rect">
            <a:avLst/>
          </a:prstGeom>
        </p:spPr>
        <p:txBody>
          <a:bodyPr vert="horz" wrap="square" lIns="0" tIns="12700" rIns="0" bIns="0" rtlCol="0">
            <a:spAutoFit/>
          </a:bodyPr>
          <a:lstStyle/>
          <a:p>
            <a:pPr marL="12700">
              <a:lnSpc>
                <a:spcPct val="100000"/>
              </a:lnSpc>
              <a:spcBef>
                <a:spcPts val="100"/>
              </a:spcBef>
            </a:pPr>
            <a:r>
              <a:rPr sz="3600" spc="-10" dirty="0"/>
              <a:t>Three </a:t>
            </a:r>
            <a:r>
              <a:rPr sz="3600" spc="-5" dirty="0"/>
              <a:t>General </a:t>
            </a:r>
            <a:r>
              <a:rPr sz="3600" spc="-10" dirty="0"/>
              <a:t>Principles of</a:t>
            </a:r>
            <a:r>
              <a:rPr sz="3600" spc="-45" dirty="0"/>
              <a:t> </a:t>
            </a:r>
            <a:r>
              <a:rPr sz="3600" spc="-10" dirty="0"/>
              <a:t>QA</a:t>
            </a:r>
            <a:endParaRPr sz="3600"/>
          </a:p>
        </p:txBody>
      </p:sp>
      <p:sp>
        <p:nvSpPr>
          <p:cNvPr id="3" name="object 3"/>
          <p:cNvSpPr txBox="1"/>
          <p:nvPr/>
        </p:nvSpPr>
        <p:spPr>
          <a:xfrm>
            <a:off x="866139" y="2395220"/>
            <a:ext cx="7057390" cy="2868930"/>
          </a:xfrm>
          <a:prstGeom prst="rect">
            <a:avLst/>
          </a:prstGeom>
        </p:spPr>
        <p:txBody>
          <a:bodyPr vert="horz" wrap="square" lIns="0" tIns="12700" rIns="0" bIns="0" rtlCol="0">
            <a:spAutoFit/>
          </a:bodyPr>
          <a:lstStyle/>
          <a:p>
            <a:pPr marL="63500">
              <a:lnSpc>
                <a:spcPct val="100000"/>
              </a:lnSpc>
              <a:spcBef>
                <a:spcPts val="100"/>
              </a:spcBef>
            </a:pPr>
            <a:r>
              <a:rPr sz="3600" spc="1620" baseline="12731" dirty="0">
                <a:solidFill>
                  <a:srgbClr val="003366"/>
                </a:solidFill>
                <a:latin typeface="Symbol"/>
                <a:cs typeface="Symbol"/>
              </a:rPr>
              <a:t></a:t>
            </a:r>
            <a:r>
              <a:rPr sz="3600" spc="-532" baseline="12731" dirty="0">
                <a:solidFill>
                  <a:srgbClr val="003366"/>
                </a:solidFill>
                <a:latin typeface="Times New Roman"/>
                <a:cs typeface="Times New Roman"/>
              </a:rPr>
              <a:t> </a:t>
            </a:r>
            <a:r>
              <a:rPr sz="3200" dirty="0">
                <a:solidFill>
                  <a:srgbClr val="003366"/>
                </a:solidFill>
                <a:latin typeface="Arial"/>
                <a:cs typeface="Arial"/>
              </a:rPr>
              <a:t>Know </a:t>
            </a:r>
            <a:r>
              <a:rPr sz="3200" spc="-5" dirty="0">
                <a:solidFill>
                  <a:srgbClr val="003366"/>
                </a:solidFill>
                <a:latin typeface="Arial"/>
                <a:cs typeface="Arial"/>
              </a:rPr>
              <a:t>what </a:t>
            </a:r>
            <a:r>
              <a:rPr sz="3200" dirty="0">
                <a:solidFill>
                  <a:srgbClr val="003366"/>
                </a:solidFill>
                <a:latin typeface="Arial"/>
                <a:cs typeface="Arial"/>
              </a:rPr>
              <a:t>you are doing</a:t>
            </a:r>
            <a:endParaRPr sz="3200">
              <a:latin typeface="Arial"/>
              <a:cs typeface="Arial"/>
            </a:endParaRPr>
          </a:p>
          <a:p>
            <a:pPr>
              <a:lnSpc>
                <a:spcPct val="100000"/>
              </a:lnSpc>
              <a:spcBef>
                <a:spcPts val="25"/>
              </a:spcBef>
            </a:pPr>
            <a:endParaRPr sz="4700">
              <a:latin typeface="Arial"/>
              <a:cs typeface="Arial"/>
            </a:endParaRPr>
          </a:p>
          <a:p>
            <a:pPr marL="63500">
              <a:lnSpc>
                <a:spcPct val="100000"/>
              </a:lnSpc>
            </a:pPr>
            <a:r>
              <a:rPr sz="3600" spc="1620" baseline="12731" dirty="0">
                <a:solidFill>
                  <a:srgbClr val="003366"/>
                </a:solidFill>
                <a:latin typeface="Symbol"/>
                <a:cs typeface="Symbol"/>
              </a:rPr>
              <a:t></a:t>
            </a:r>
            <a:r>
              <a:rPr sz="3600" spc="-555" baseline="12731" dirty="0">
                <a:solidFill>
                  <a:srgbClr val="003366"/>
                </a:solidFill>
                <a:latin typeface="Times New Roman"/>
                <a:cs typeface="Times New Roman"/>
              </a:rPr>
              <a:t> </a:t>
            </a:r>
            <a:r>
              <a:rPr sz="3200" dirty="0">
                <a:solidFill>
                  <a:srgbClr val="003366"/>
                </a:solidFill>
                <a:latin typeface="Arial"/>
                <a:cs typeface="Arial"/>
              </a:rPr>
              <a:t>Know </a:t>
            </a:r>
            <a:r>
              <a:rPr sz="3200" spc="-5" dirty="0">
                <a:solidFill>
                  <a:srgbClr val="003366"/>
                </a:solidFill>
                <a:latin typeface="Arial"/>
                <a:cs typeface="Arial"/>
              </a:rPr>
              <a:t>what </a:t>
            </a:r>
            <a:r>
              <a:rPr sz="3200" dirty="0">
                <a:solidFill>
                  <a:srgbClr val="003366"/>
                </a:solidFill>
                <a:latin typeface="Arial"/>
                <a:cs typeface="Arial"/>
              </a:rPr>
              <a:t>you should be doing</a:t>
            </a:r>
            <a:endParaRPr sz="3200">
              <a:latin typeface="Arial"/>
              <a:cs typeface="Arial"/>
            </a:endParaRPr>
          </a:p>
          <a:p>
            <a:pPr>
              <a:lnSpc>
                <a:spcPct val="100000"/>
              </a:lnSpc>
              <a:spcBef>
                <a:spcPts val="35"/>
              </a:spcBef>
            </a:pPr>
            <a:endParaRPr sz="4700">
              <a:latin typeface="Arial"/>
              <a:cs typeface="Arial"/>
            </a:endParaRPr>
          </a:p>
          <a:p>
            <a:pPr marL="63500">
              <a:lnSpc>
                <a:spcPct val="100000"/>
              </a:lnSpc>
            </a:pPr>
            <a:r>
              <a:rPr sz="3600" spc="1620" baseline="12731" dirty="0">
                <a:solidFill>
                  <a:srgbClr val="003366"/>
                </a:solidFill>
                <a:latin typeface="Symbol"/>
                <a:cs typeface="Symbol"/>
              </a:rPr>
              <a:t></a:t>
            </a:r>
            <a:r>
              <a:rPr sz="3600" spc="-592" baseline="12731" dirty="0">
                <a:solidFill>
                  <a:srgbClr val="003366"/>
                </a:solidFill>
                <a:latin typeface="Times New Roman"/>
                <a:cs typeface="Times New Roman"/>
              </a:rPr>
              <a:t> </a:t>
            </a:r>
            <a:r>
              <a:rPr sz="3200" dirty="0">
                <a:solidFill>
                  <a:srgbClr val="003366"/>
                </a:solidFill>
                <a:latin typeface="Arial"/>
                <a:cs typeface="Arial"/>
              </a:rPr>
              <a:t>Know how </a:t>
            </a:r>
            <a:r>
              <a:rPr sz="3200" spc="-5" dirty="0">
                <a:solidFill>
                  <a:srgbClr val="003366"/>
                </a:solidFill>
                <a:latin typeface="Arial"/>
                <a:cs typeface="Arial"/>
              </a:rPr>
              <a:t>to </a:t>
            </a:r>
            <a:r>
              <a:rPr sz="3200" dirty="0">
                <a:solidFill>
                  <a:srgbClr val="003366"/>
                </a:solidFill>
                <a:latin typeface="Arial"/>
                <a:cs typeface="Arial"/>
              </a:rPr>
              <a:t>measure </a:t>
            </a:r>
            <a:r>
              <a:rPr sz="3200" spc="-5" dirty="0">
                <a:solidFill>
                  <a:srgbClr val="003366"/>
                </a:solidFill>
                <a:latin typeface="Arial"/>
                <a:cs typeface="Arial"/>
              </a:rPr>
              <a:t>the </a:t>
            </a:r>
            <a:r>
              <a:rPr sz="3200" dirty="0">
                <a:solidFill>
                  <a:srgbClr val="003366"/>
                </a:solidFill>
                <a:latin typeface="Arial"/>
                <a:cs typeface="Arial"/>
              </a:rPr>
              <a:t>difference</a:t>
            </a:r>
            <a:endParaRPr sz="3200">
              <a:latin typeface="Arial"/>
              <a:cs typeface="Arial"/>
            </a:endParaRPr>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6769100" cy="574040"/>
          </a:xfrm>
          <a:prstGeom prst="rect">
            <a:avLst/>
          </a:prstGeom>
        </p:spPr>
        <p:txBody>
          <a:bodyPr vert="horz" wrap="square" lIns="0" tIns="12700" rIns="0" bIns="0" rtlCol="0">
            <a:spAutoFit/>
          </a:bodyPr>
          <a:lstStyle/>
          <a:p>
            <a:pPr marL="12700">
              <a:lnSpc>
                <a:spcPct val="100000"/>
              </a:lnSpc>
              <a:spcBef>
                <a:spcPts val="100"/>
              </a:spcBef>
            </a:pPr>
            <a:r>
              <a:rPr sz="3600" spc="-10" dirty="0"/>
              <a:t>Three </a:t>
            </a:r>
            <a:r>
              <a:rPr sz="3600" spc="-5" dirty="0"/>
              <a:t>General </a:t>
            </a:r>
            <a:r>
              <a:rPr sz="3600" spc="-10" dirty="0"/>
              <a:t>Principles of</a:t>
            </a:r>
            <a:r>
              <a:rPr sz="3600" spc="-45" dirty="0"/>
              <a:t> </a:t>
            </a:r>
            <a:r>
              <a:rPr sz="3600" spc="-10" dirty="0"/>
              <a:t>QA</a:t>
            </a:r>
            <a:endParaRPr sz="3600"/>
          </a:p>
        </p:txBody>
      </p:sp>
      <p:sp>
        <p:nvSpPr>
          <p:cNvPr id="3" name="object 3"/>
          <p:cNvSpPr txBox="1"/>
          <p:nvPr/>
        </p:nvSpPr>
        <p:spPr>
          <a:xfrm>
            <a:off x="891539" y="2306320"/>
            <a:ext cx="7299325" cy="2328843"/>
          </a:xfrm>
          <a:prstGeom prst="rect">
            <a:avLst/>
          </a:prstGeom>
        </p:spPr>
        <p:txBody>
          <a:bodyPr vert="horz" wrap="square" lIns="0" tIns="101600" rIns="0" bIns="0" rtlCol="0">
            <a:spAutoFit/>
          </a:bodyPr>
          <a:lstStyle/>
          <a:p>
            <a:pPr marL="38100">
              <a:lnSpc>
                <a:spcPct val="100000"/>
              </a:lnSpc>
              <a:spcBef>
                <a:spcPts val="800"/>
              </a:spcBef>
            </a:pPr>
            <a:r>
              <a:rPr sz="2800" spc="-5" dirty="0">
                <a:solidFill>
                  <a:srgbClr val="003366"/>
                </a:solidFill>
                <a:latin typeface="Arial"/>
                <a:cs typeface="Arial"/>
              </a:rPr>
              <a:t>Know </a:t>
            </a:r>
            <a:r>
              <a:rPr sz="2800" spc="-10" dirty="0">
                <a:solidFill>
                  <a:srgbClr val="003366"/>
                </a:solidFill>
                <a:latin typeface="Arial"/>
                <a:cs typeface="Arial"/>
              </a:rPr>
              <a:t>what you </a:t>
            </a:r>
            <a:r>
              <a:rPr sz="2800" spc="-5" dirty="0">
                <a:solidFill>
                  <a:srgbClr val="003366"/>
                </a:solidFill>
                <a:latin typeface="Arial"/>
                <a:cs typeface="Arial"/>
              </a:rPr>
              <a:t>are </a:t>
            </a:r>
            <a:r>
              <a:rPr sz="2800" spc="-5" dirty="0" smtClean="0">
                <a:solidFill>
                  <a:srgbClr val="003366"/>
                </a:solidFill>
                <a:latin typeface="Arial"/>
                <a:cs typeface="Arial"/>
              </a:rPr>
              <a:t>doing</a:t>
            </a:r>
            <a:endParaRPr lang="en-US" sz="2800" spc="-5" dirty="0" smtClean="0">
              <a:solidFill>
                <a:srgbClr val="003366"/>
              </a:solidFill>
              <a:latin typeface="Arial"/>
              <a:cs typeface="Arial"/>
            </a:endParaRPr>
          </a:p>
          <a:p>
            <a:pPr marL="38100">
              <a:lnSpc>
                <a:spcPct val="100000"/>
              </a:lnSpc>
              <a:spcBef>
                <a:spcPts val="800"/>
              </a:spcBef>
            </a:pPr>
            <a:endParaRPr sz="2800" dirty="0">
              <a:latin typeface="Arial"/>
              <a:cs typeface="Arial"/>
            </a:endParaRPr>
          </a:p>
          <a:p>
            <a:pPr marL="381000" marR="30480" indent="-342900">
              <a:lnSpc>
                <a:spcPct val="100000"/>
              </a:lnSpc>
              <a:spcBef>
                <a:spcPts val="600"/>
              </a:spcBef>
            </a:pPr>
            <a:r>
              <a:rPr sz="2700" spc="1214" baseline="13888" dirty="0">
                <a:solidFill>
                  <a:srgbClr val="003366"/>
                </a:solidFill>
                <a:latin typeface="Symbol"/>
                <a:cs typeface="Symbol"/>
              </a:rPr>
              <a:t></a:t>
            </a:r>
            <a:r>
              <a:rPr sz="2700" spc="1214" baseline="13888" dirty="0">
                <a:solidFill>
                  <a:srgbClr val="003366"/>
                </a:solidFill>
                <a:latin typeface="Times New Roman"/>
                <a:cs typeface="Times New Roman"/>
              </a:rPr>
              <a:t> </a:t>
            </a:r>
            <a:r>
              <a:rPr sz="2400" spc="-5" dirty="0">
                <a:solidFill>
                  <a:srgbClr val="003366"/>
                </a:solidFill>
                <a:latin typeface="Arial"/>
                <a:cs typeface="Arial"/>
              </a:rPr>
              <a:t>understand </a:t>
            </a:r>
            <a:r>
              <a:rPr sz="2400" b="1" dirty="0">
                <a:solidFill>
                  <a:srgbClr val="003366"/>
                </a:solidFill>
                <a:latin typeface="Arial"/>
                <a:cs typeface="Arial"/>
              </a:rPr>
              <a:t>what </a:t>
            </a:r>
            <a:r>
              <a:rPr sz="2400" spc="-10" dirty="0">
                <a:solidFill>
                  <a:srgbClr val="003366"/>
                </a:solidFill>
                <a:latin typeface="Arial"/>
                <a:cs typeface="Arial"/>
              </a:rPr>
              <a:t>is being </a:t>
            </a:r>
            <a:r>
              <a:rPr sz="2400" spc="-5" dirty="0">
                <a:solidFill>
                  <a:srgbClr val="003366"/>
                </a:solidFill>
                <a:latin typeface="Arial"/>
                <a:cs typeface="Arial"/>
              </a:rPr>
              <a:t>built</a:t>
            </a:r>
            <a:r>
              <a:rPr sz="2400" b="1" spc="-5" dirty="0">
                <a:solidFill>
                  <a:srgbClr val="003366"/>
                </a:solidFill>
                <a:latin typeface="Arial"/>
                <a:cs typeface="Arial"/>
              </a:rPr>
              <a:t>, how </a:t>
            </a:r>
            <a:r>
              <a:rPr sz="2400" spc="-10" dirty="0">
                <a:solidFill>
                  <a:srgbClr val="003366"/>
                </a:solidFill>
                <a:latin typeface="Arial"/>
                <a:cs typeface="Arial"/>
              </a:rPr>
              <a:t>it </a:t>
            </a:r>
            <a:r>
              <a:rPr sz="2400" spc="-5" dirty="0">
                <a:solidFill>
                  <a:srgbClr val="003366"/>
                </a:solidFill>
                <a:latin typeface="Arial"/>
                <a:cs typeface="Arial"/>
              </a:rPr>
              <a:t>is </a:t>
            </a:r>
            <a:r>
              <a:rPr sz="2400" spc="-10" dirty="0">
                <a:solidFill>
                  <a:srgbClr val="003366"/>
                </a:solidFill>
                <a:latin typeface="Arial"/>
                <a:cs typeface="Arial"/>
              </a:rPr>
              <a:t>being</a:t>
            </a:r>
            <a:r>
              <a:rPr sz="2400" spc="-235" dirty="0">
                <a:solidFill>
                  <a:srgbClr val="003366"/>
                </a:solidFill>
                <a:latin typeface="Arial"/>
                <a:cs typeface="Arial"/>
              </a:rPr>
              <a:t> </a:t>
            </a:r>
            <a:r>
              <a:rPr sz="2400" spc="-10" dirty="0">
                <a:solidFill>
                  <a:srgbClr val="003366"/>
                </a:solidFill>
                <a:latin typeface="Arial"/>
                <a:cs typeface="Arial"/>
              </a:rPr>
              <a:t>built  and </a:t>
            </a:r>
            <a:r>
              <a:rPr sz="2400" spc="-5" dirty="0">
                <a:solidFill>
                  <a:srgbClr val="003366"/>
                </a:solidFill>
                <a:latin typeface="Arial"/>
                <a:cs typeface="Arial"/>
              </a:rPr>
              <a:t>what it currently</a:t>
            </a:r>
            <a:r>
              <a:rPr sz="2400" spc="55" dirty="0">
                <a:solidFill>
                  <a:srgbClr val="003366"/>
                </a:solidFill>
                <a:latin typeface="Arial"/>
                <a:cs typeface="Arial"/>
              </a:rPr>
              <a:t> </a:t>
            </a:r>
            <a:r>
              <a:rPr sz="2400" b="1" spc="-10" dirty="0">
                <a:solidFill>
                  <a:srgbClr val="003366"/>
                </a:solidFill>
                <a:latin typeface="Arial"/>
                <a:cs typeface="Arial"/>
              </a:rPr>
              <a:t>does.</a:t>
            </a:r>
            <a:endParaRPr sz="2400" dirty="0">
              <a:latin typeface="Arial"/>
              <a:cs typeface="Arial"/>
            </a:endParaRPr>
          </a:p>
          <a:p>
            <a:pPr marL="38100">
              <a:lnSpc>
                <a:spcPct val="100000"/>
              </a:lnSpc>
              <a:spcBef>
                <a:spcPts val="590"/>
              </a:spcBef>
            </a:pPr>
            <a:endParaRPr sz="2400" dirty="0">
              <a:latin typeface="Arial"/>
              <a:cs typeface="Arial"/>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6769100" cy="574040"/>
          </a:xfrm>
          <a:prstGeom prst="rect">
            <a:avLst/>
          </a:prstGeom>
        </p:spPr>
        <p:txBody>
          <a:bodyPr vert="horz" wrap="square" lIns="0" tIns="12700" rIns="0" bIns="0" rtlCol="0">
            <a:spAutoFit/>
          </a:bodyPr>
          <a:lstStyle/>
          <a:p>
            <a:pPr marL="12700">
              <a:lnSpc>
                <a:spcPct val="100000"/>
              </a:lnSpc>
              <a:spcBef>
                <a:spcPts val="100"/>
              </a:spcBef>
            </a:pPr>
            <a:r>
              <a:rPr sz="3600" spc="-10" dirty="0"/>
              <a:t>Three </a:t>
            </a:r>
            <a:r>
              <a:rPr sz="3600" spc="-5" dirty="0"/>
              <a:t>General </a:t>
            </a:r>
            <a:r>
              <a:rPr sz="3600" spc="-10" dirty="0"/>
              <a:t>Principles of</a:t>
            </a:r>
            <a:r>
              <a:rPr sz="3600" spc="-45" dirty="0"/>
              <a:t> </a:t>
            </a:r>
            <a:r>
              <a:rPr sz="3600" spc="-10" dirty="0"/>
              <a:t>QA</a:t>
            </a:r>
            <a:endParaRPr sz="3600"/>
          </a:p>
        </p:txBody>
      </p:sp>
      <p:sp>
        <p:nvSpPr>
          <p:cNvPr id="3" name="object 3"/>
          <p:cNvSpPr txBox="1"/>
          <p:nvPr/>
        </p:nvSpPr>
        <p:spPr>
          <a:xfrm>
            <a:off x="891539" y="2395220"/>
            <a:ext cx="5435600" cy="452120"/>
          </a:xfrm>
          <a:prstGeom prst="rect">
            <a:avLst/>
          </a:prstGeom>
        </p:spPr>
        <p:txBody>
          <a:bodyPr vert="horz" wrap="square" lIns="0" tIns="12700" rIns="0" bIns="0" rtlCol="0">
            <a:spAutoFit/>
          </a:bodyPr>
          <a:lstStyle/>
          <a:p>
            <a:pPr marL="38100">
              <a:lnSpc>
                <a:spcPct val="100000"/>
              </a:lnSpc>
              <a:spcBef>
                <a:spcPts val="100"/>
              </a:spcBef>
            </a:pPr>
            <a:r>
              <a:rPr sz="3150" spc="1417" baseline="13227" dirty="0">
                <a:solidFill>
                  <a:srgbClr val="003366"/>
                </a:solidFill>
                <a:latin typeface="Symbol"/>
                <a:cs typeface="Symbol"/>
              </a:rPr>
              <a:t></a:t>
            </a:r>
            <a:r>
              <a:rPr sz="3150" spc="60" baseline="13227" dirty="0">
                <a:solidFill>
                  <a:srgbClr val="003366"/>
                </a:solidFill>
                <a:latin typeface="Times New Roman"/>
                <a:cs typeface="Times New Roman"/>
              </a:rPr>
              <a:t> </a:t>
            </a:r>
            <a:r>
              <a:rPr sz="2800" spc="-5" dirty="0">
                <a:solidFill>
                  <a:srgbClr val="003366"/>
                </a:solidFill>
                <a:latin typeface="Arial"/>
                <a:cs typeface="Arial"/>
              </a:rPr>
              <a:t>Know what </a:t>
            </a:r>
            <a:r>
              <a:rPr sz="2800" spc="-10" dirty="0">
                <a:solidFill>
                  <a:srgbClr val="003366"/>
                </a:solidFill>
                <a:latin typeface="Arial"/>
                <a:cs typeface="Arial"/>
              </a:rPr>
              <a:t>you </a:t>
            </a:r>
            <a:r>
              <a:rPr sz="2800" spc="-5" dirty="0">
                <a:solidFill>
                  <a:srgbClr val="003366"/>
                </a:solidFill>
                <a:latin typeface="Arial"/>
                <a:cs typeface="Arial"/>
              </a:rPr>
              <a:t>should be doing</a:t>
            </a:r>
            <a:endParaRPr sz="2800">
              <a:latin typeface="Arial"/>
              <a:cs typeface="Arial"/>
            </a:endParaRPr>
          </a:p>
        </p:txBody>
      </p:sp>
      <p:sp>
        <p:nvSpPr>
          <p:cNvPr id="4" name="object 4"/>
          <p:cNvSpPr txBox="1"/>
          <p:nvPr/>
        </p:nvSpPr>
        <p:spPr>
          <a:xfrm>
            <a:off x="1374139" y="2931159"/>
            <a:ext cx="153035" cy="74168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3366"/>
                </a:solidFill>
                <a:latin typeface="Arial"/>
                <a:cs typeface="Arial"/>
              </a:rPr>
              <a:t>–</a:t>
            </a:r>
            <a:endParaRPr sz="1800">
              <a:latin typeface="Arial"/>
              <a:cs typeface="Arial"/>
            </a:endParaRPr>
          </a:p>
          <a:p>
            <a:pPr marL="12700">
              <a:lnSpc>
                <a:spcPct val="100000"/>
              </a:lnSpc>
              <a:spcBef>
                <a:spcPts val="1320"/>
              </a:spcBef>
            </a:pPr>
            <a:r>
              <a:rPr sz="1800" dirty="0">
                <a:solidFill>
                  <a:srgbClr val="003366"/>
                </a:solidFill>
                <a:latin typeface="Arial"/>
                <a:cs typeface="Arial"/>
              </a:rPr>
              <a:t>–</a:t>
            </a:r>
            <a:endParaRPr sz="1800">
              <a:latin typeface="Arial"/>
              <a:cs typeface="Arial"/>
            </a:endParaRPr>
          </a:p>
        </p:txBody>
      </p:sp>
      <p:sp>
        <p:nvSpPr>
          <p:cNvPr id="5" name="object 5"/>
          <p:cNvSpPr txBox="1"/>
          <p:nvPr/>
        </p:nvSpPr>
        <p:spPr>
          <a:xfrm>
            <a:off x="1634489" y="2823210"/>
            <a:ext cx="6710045" cy="2011680"/>
          </a:xfrm>
          <a:prstGeom prst="rect">
            <a:avLst/>
          </a:prstGeom>
        </p:spPr>
        <p:txBody>
          <a:bodyPr vert="horz" wrap="square" lIns="0" tIns="87630" rIns="0" bIns="0" rtlCol="0">
            <a:spAutoFit/>
          </a:bodyPr>
          <a:lstStyle/>
          <a:p>
            <a:pPr marL="38100">
              <a:lnSpc>
                <a:spcPct val="100000"/>
              </a:lnSpc>
              <a:spcBef>
                <a:spcPts val="690"/>
              </a:spcBef>
            </a:pPr>
            <a:r>
              <a:rPr sz="2400" spc="-10" dirty="0">
                <a:solidFill>
                  <a:srgbClr val="003366"/>
                </a:solidFill>
                <a:latin typeface="Arial"/>
                <a:cs typeface="Arial"/>
              </a:rPr>
              <a:t>having explicit </a:t>
            </a:r>
            <a:r>
              <a:rPr sz="2400" b="1" spc="-5" dirty="0">
                <a:solidFill>
                  <a:srgbClr val="003366"/>
                </a:solidFill>
                <a:latin typeface="Arial"/>
                <a:cs typeface="Arial"/>
              </a:rPr>
              <a:t>requirements </a:t>
            </a:r>
            <a:r>
              <a:rPr sz="2400" spc="-10" dirty="0">
                <a:solidFill>
                  <a:srgbClr val="003366"/>
                </a:solidFill>
                <a:latin typeface="Arial"/>
                <a:cs typeface="Arial"/>
              </a:rPr>
              <a:t>and</a:t>
            </a:r>
            <a:r>
              <a:rPr sz="2400" spc="40" dirty="0">
                <a:solidFill>
                  <a:srgbClr val="003366"/>
                </a:solidFill>
                <a:latin typeface="Arial"/>
                <a:cs typeface="Arial"/>
              </a:rPr>
              <a:t> </a:t>
            </a:r>
            <a:r>
              <a:rPr sz="2400" b="1" spc="-5" dirty="0">
                <a:solidFill>
                  <a:srgbClr val="003366"/>
                </a:solidFill>
                <a:latin typeface="Arial"/>
                <a:cs typeface="Arial"/>
              </a:rPr>
              <a:t>specifications</a:t>
            </a:r>
            <a:endParaRPr sz="2400">
              <a:latin typeface="Arial"/>
              <a:cs typeface="Arial"/>
            </a:endParaRPr>
          </a:p>
          <a:p>
            <a:pPr marL="38100">
              <a:lnSpc>
                <a:spcPct val="100000"/>
              </a:lnSpc>
              <a:spcBef>
                <a:spcPts val="590"/>
              </a:spcBef>
            </a:pPr>
            <a:r>
              <a:rPr sz="2400" spc="-5" dirty="0">
                <a:solidFill>
                  <a:srgbClr val="003366"/>
                </a:solidFill>
                <a:latin typeface="Arial"/>
                <a:cs typeface="Arial"/>
              </a:rPr>
              <a:t>suppose </a:t>
            </a:r>
            <a:r>
              <a:rPr sz="2400" dirty="0">
                <a:solidFill>
                  <a:srgbClr val="003366"/>
                </a:solidFill>
                <a:latin typeface="Arial"/>
                <a:cs typeface="Arial"/>
              </a:rPr>
              <a:t>a software </a:t>
            </a:r>
            <a:r>
              <a:rPr sz="2400" spc="-5" dirty="0">
                <a:solidFill>
                  <a:srgbClr val="003366"/>
                </a:solidFill>
                <a:latin typeface="Arial"/>
                <a:cs typeface="Arial"/>
              </a:rPr>
              <a:t>development process</a:t>
            </a:r>
            <a:r>
              <a:rPr sz="2400" spc="-35" dirty="0">
                <a:solidFill>
                  <a:srgbClr val="003366"/>
                </a:solidFill>
                <a:latin typeface="Arial"/>
                <a:cs typeface="Arial"/>
              </a:rPr>
              <a:t> </a:t>
            </a:r>
            <a:r>
              <a:rPr sz="2400" spc="-5" dirty="0">
                <a:solidFill>
                  <a:srgbClr val="003366"/>
                </a:solidFill>
                <a:latin typeface="Arial"/>
                <a:cs typeface="Arial"/>
              </a:rPr>
              <a:t>with</a:t>
            </a:r>
            <a:endParaRPr sz="2400">
              <a:latin typeface="Arial"/>
              <a:cs typeface="Arial"/>
            </a:endParaRPr>
          </a:p>
          <a:p>
            <a:pPr marL="209550">
              <a:lnSpc>
                <a:spcPct val="100000"/>
              </a:lnSpc>
              <a:spcBef>
                <a:spcPts val="500"/>
              </a:spcBef>
            </a:pPr>
            <a:r>
              <a:rPr sz="2250" spc="1012" baseline="12962" dirty="0">
                <a:solidFill>
                  <a:srgbClr val="003366"/>
                </a:solidFill>
                <a:latin typeface="Symbol"/>
                <a:cs typeface="Symbol"/>
              </a:rPr>
              <a:t></a:t>
            </a:r>
            <a:r>
              <a:rPr sz="2250" spc="-112" baseline="12962" dirty="0">
                <a:solidFill>
                  <a:srgbClr val="003366"/>
                </a:solidFill>
                <a:latin typeface="Times New Roman"/>
                <a:cs typeface="Times New Roman"/>
              </a:rPr>
              <a:t> </a:t>
            </a:r>
            <a:r>
              <a:rPr sz="2000" spc="-5" dirty="0">
                <a:solidFill>
                  <a:srgbClr val="003366"/>
                </a:solidFill>
                <a:latin typeface="Arial"/>
                <a:cs typeface="Arial"/>
              </a:rPr>
              <a:t>requirements </a:t>
            </a:r>
            <a:r>
              <a:rPr sz="2000" dirty="0">
                <a:solidFill>
                  <a:srgbClr val="003366"/>
                </a:solidFill>
                <a:latin typeface="Arial"/>
                <a:cs typeface="Arial"/>
              </a:rPr>
              <a:t>analysis,</a:t>
            </a:r>
            <a:endParaRPr sz="2000">
              <a:latin typeface="Arial"/>
              <a:cs typeface="Arial"/>
            </a:endParaRPr>
          </a:p>
          <a:p>
            <a:pPr marL="209550">
              <a:lnSpc>
                <a:spcPct val="100000"/>
              </a:lnSpc>
              <a:spcBef>
                <a:spcPts val="500"/>
              </a:spcBef>
            </a:pPr>
            <a:r>
              <a:rPr sz="2250" spc="1012" baseline="12962" dirty="0">
                <a:solidFill>
                  <a:srgbClr val="003366"/>
                </a:solidFill>
                <a:latin typeface="Symbol"/>
                <a:cs typeface="Symbol"/>
              </a:rPr>
              <a:t></a:t>
            </a:r>
            <a:r>
              <a:rPr sz="2250" spc="-120" baseline="12962" dirty="0">
                <a:solidFill>
                  <a:srgbClr val="003366"/>
                </a:solidFill>
                <a:latin typeface="Times New Roman"/>
                <a:cs typeface="Times New Roman"/>
              </a:rPr>
              <a:t> </a:t>
            </a:r>
            <a:r>
              <a:rPr sz="2000" dirty="0">
                <a:solidFill>
                  <a:srgbClr val="003366"/>
                </a:solidFill>
                <a:latin typeface="Arial"/>
                <a:cs typeface="Arial"/>
              </a:rPr>
              <a:t>acceptance </a:t>
            </a:r>
            <a:r>
              <a:rPr sz="2000" spc="-5" dirty="0">
                <a:solidFill>
                  <a:srgbClr val="003366"/>
                </a:solidFill>
                <a:latin typeface="Arial"/>
                <a:cs typeface="Arial"/>
              </a:rPr>
              <a:t>tests,</a:t>
            </a:r>
            <a:endParaRPr sz="2000">
              <a:latin typeface="Arial"/>
              <a:cs typeface="Arial"/>
            </a:endParaRPr>
          </a:p>
          <a:p>
            <a:pPr marL="209550">
              <a:lnSpc>
                <a:spcPct val="100000"/>
              </a:lnSpc>
              <a:spcBef>
                <a:spcPts val="500"/>
              </a:spcBef>
            </a:pPr>
            <a:r>
              <a:rPr sz="2250" spc="1012" baseline="12962" dirty="0">
                <a:solidFill>
                  <a:srgbClr val="003366"/>
                </a:solidFill>
                <a:latin typeface="Symbol"/>
                <a:cs typeface="Symbol"/>
              </a:rPr>
              <a:t></a:t>
            </a:r>
            <a:r>
              <a:rPr sz="2250" spc="-127" baseline="12962" dirty="0">
                <a:solidFill>
                  <a:srgbClr val="003366"/>
                </a:solidFill>
                <a:latin typeface="Times New Roman"/>
                <a:cs typeface="Times New Roman"/>
              </a:rPr>
              <a:t> </a:t>
            </a:r>
            <a:r>
              <a:rPr sz="2000" spc="-5" dirty="0">
                <a:solidFill>
                  <a:srgbClr val="003366"/>
                </a:solidFill>
                <a:latin typeface="Arial"/>
                <a:cs typeface="Arial"/>
              </a:rPr>
              <a:t>frequent </a:t>
            </a:r>
            <a:r>
              <a:rPr sz="2000" dirty="0">
                <a:solidFill>
                  <a:srgbClr val="003366"/>
                </a:solidFill>
                <a:latin typeface="Arial"/>
                <a:cs typeface="Arial"/>
              </a:rPr>
              <a:t>user feedback</a:t>
            </a:r>
            <a:endParaRPr sz="2000">
              <a:latin typeface="Arial"/>
              <a:cs typeface="Arial"/>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6769100" cy="574040"/>
          </a:xfrm>
          <a:prstGeom prst="rect">
            <a:avLst/>
          </a:prstGeom>
        </p:spPr>
        <p:txBody>
          <a:bodyPr vert="horz" wrap="square" lIns="0" tIns="12700" rIns="0" bIns="0" rtlCol="0">
            <a:spAutoFit/>
          </a:bodyPr>
          <a:lstStyle/>
          <a:p>
            <a:pPr marL="12700">
              <a:lnSpc>
                <a:spcPct val="100000"/>
              </a:lnSpc>
              <a:spcBef>
                <a:spcPts val="100"/>
              </a:spcBef>
            </a:pPr>
            <a:r>
              <a:rPr sz="3600" spc="-10" dirty="0"/>
              <a:t>Three </a:t>
            </a:r>
            <a:r>
              <a:rPr sz="3600" spc="-5" dirty="0"/>
              <a:t>General </a:t>
            </a:r>
            <a:r>
              <a:rPr sz="3600" spc="-10" dirty="0"/>
              <a:t>Principles of</a:t>
            </a:r>
            <a:r>
              <a:rPr sz="3600" spc="-45" dirty="0"/>
              <a:t> </a:t>
            </a:r>
            <a:r>
              <a:rPr sz="3600" spc="-10" dirty="0"/>
              <a:t>QA</a:t>
            </a:r>
            <a:endParaRPr sz="3600"/>
          </a:p>
        </p:txBody>
      </p:sp>
      <p:sp>
        <p:nvSpPr>
          <p:cNvPr id="3" name="object 3"/>
          <p:cNvSpPr txBox="1"/>
          <p:nvPr/>
        </p:nvSpPr>
        <p:spPr>
          <a:xfrm>
            <a:off x="891539" y="2395220"/>
            <a:ext cx="6188710" cy="452120"/>
          </a:xfrm>
          <a:prstGeom prst="rect">
            <a:avLst/>
          </a:prstGeom>
        </p:spPr>
        <p:txBody>
          <a:bodyPr vert="horz" wrap="square" lIns="0" tIns="12700" rIns="0" bIns="0" rtlCol="0">
            <a:spAutoFit/>
          </a:bodyPr>
          <a:lstStyle/>
          <a:p>
            <a:pPr marL="38100">
              <a:lnSpc>
                <a:spcPct val="100000"/>
              </a:lnSpc>
              <a:spcBef>
                <a:spcPts val="100"/>
              </a:spcBef>
            </a:pPr>
            <a:r>
              <a:rPr sz="3150" spc="1417" baseline="13227" dirty="0">
                <a:solidFill>
                  <a:srgbClr val="003366"/>
                </a:solidFill>
                <a:latin typeface="Symbol"/>
                <a:cs typeface="Symbol"/>
              </a:rPr>
              <a:t></a:t>
            </a:r>
            <a:r>
              <a:rPr sz="3150" spc="-30" baseline="13227" dirty="0">
                <a:solidFill>
                  <a:srgbClr val="003366"/>
                </a:solidFill>
                <a:latin typeface="Times New Roman"/>
                <a:cs typeface="Times New Roman"/>
              </a:rPr>
              <a:t> </a:t>
            </a:r>
            <a:r>
              <a:rPr sz="2800" spc="-5" dirty="0">
                <a:solidFill>
                  <a:srgbClr val="003366"/>
                </a:solidFill>
                <a:latin typeface="Arial"/>
                <a:cs typeface="Arial"/>
              </a:rPr>
              <a:t>Know how </a:t>
            </a:r>
            <a:r>
              <a:rPr sz="2800" dirty="0">
                <a:solidFill>
                  <a:srgbClr val="003366"/>
                </a:solidFill>
                <a:latin typeface="Arial"/>
                <a:cs typeface="Arial"/>
              </a:rPr>
              <a:t>to measure </a:t>
            </a:r>
            <a:r>
              <a:rPr sz="2800" spc="-5" dirty="0">
                <a:solidFill>
                  <a:srgbClr val="003366"/>
                </a:solidFill>
                <a:latin typeface="Arial"/>
                <a:cs typeface="Arial"/>
              </a:rPr>
              <a:t>the difference</a:t>
            </a:r>
            <a:endParaRPr sz="2800">
              <a:latin typeface="Arial"/>
              <a:cs typeface="Arial"/>
            </a:endParaRPr>
          </a:p>
        </p:txBody>
      </p:sp>
      <p:sp>
        <p:nvSpPr>
          <p:cNvPr id="4" name="object 4"/>
          <p:cNvSpPr txBox="1"/>
          <p:nvPr/>
        </p:nvSpPr>
        <p:spPr>
          <a:xfrm>
            <a:off x="1374139" y="3738879"/>
            <a:ext cx="153035"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3366"/>
                </a:solidFill>
                <a:latin typeface="Arial"/>
                <a:cs typeface="Arial"/>
              </a:rPr>
              <a:t>–</a:t>
            </a:r>
            <a:endParaRPr sz="1800">
              <a:latin typeface="Arial"/>
              <a:cs typeface="Arial"/>
            </a:endParaRPr>
          </a:p>
        </p:txBody>
      </p:sp>
      <p:sp>
        <p:nvSpPr>
          <p:cNvPr id="5" name="object 5"/>
          <p:cNvSpPr txBox="1"/>
          <p:nvPr/>
        </p:nvSpPr>
        <p:spPr>
          <a:xfrm>
            <a:off x="1348739" y="2898140"/>
            <a:ext cx="7077709" cy="751488"/>
          </a:xfrm>
          <a:prstGeom prst="rect">
            <a:avLst/>
          </a:prstGeom>
        </p:spPr>
        <p:txBody>
          <a:bodyPr vert="horz" wrap="square" lIns="0" tIns="12700" rIns="0" bIns="0" rtlCol="0">
            <a:spAutoFit/>
          </a:bodyPr>
          <a:lstStyle/>
          <a:p>
            <a:pPr marL="323215" marR="43180" indent="-285750">
              <a:lnSpc>
                <a:spcPct val="100000"/>
              </a:lnSpc>
              <a:spcBef>
                <a:spcPts val="100"/>
              </a:spcBef>
              <a:tabLst>
                <a:tab pos="323215" algn="l"/>
              </a:tabLst>
            </a:pPr>
            <a:r>
              <a:rPr sz="2700" baseline="10802" dirty="0">
                <a:solidFill>
                  <a:srgbClr val="003366"/>
                </a:solidFill>
                <a:latin typeface="Arial"/>
                <a:cs typeface="Arial"/>
              </a:rPr>
              <a:t>–	</a:t>
            </a:r>
            <a:r>
              <a:rPr sz="2400" spc="-10" dirty="0">
                <a:solidFill>
                  <a:srgbClr val="003366"/>
                </a:solidFill>
                <a:latin typeface="Arial"/>
                <a:cs typeface="Arial"/>
              </a:rPr>
              <a:t>having explicit </a:t>
            </a:r>
            <a:r>
              <a:rPr sz="2400" spc="-5" dirty="0">
                <a:solidFill>
                  <a:srgbClr val="003366"/>
                </a:solidFill>
                <a:latin typeface="Arial"/>
                <a:cs typeface="Arial"/>
              </a:rPr>
              <a:t>measures comparing what </a:t>
            </a:r>
            <a:r>
              <a:rPr sz="2400" spc="-10" dirty="0">
                <a:solidFill>
                  <a:srgbClr val="003366"/>
                </a:solidFill>
                <a:latin typeface="Arial"/>
                <a:cs typeface="Arial"/>
              </a:rPr>
              <a:t>is </a:t>
            </a:r>
            <a:r>
              <a:rPr sz="2400" spc="-5" dirty="0">
                <a:solidFill>
                  <a:srgbClr val="003366"/>
                </a:solidFill>
                <a:latin typeface="Arial"/>
                <a:cs typeface="Arial"/>
              </a:rPr>
              <a:t>being  </a:t>
            </a:r>
            <a:r>
              <a:rPr sz="2400" spc="-10" dirty="0">
                <a:solidFill>
                  <a:srgbClr val="003366"/>
                </a:solidFill>
                <a:latin typeface="Arial"/>
                <a:cs typeface="Arial"/>
              </a:rPr>
              <a:t>done </a:t>
            </a:r>
            <a:r>
              <a:rPr sz="2400" spc="-5" dirty="0">
                <a:solidFill>
                  <a:srgbClr val="003366"/>
                </a:solidFill>
                <a:latin typeface="Arial"/>
                <a:cs typeface="Arial"/>
              </a:rPr>
              <a:t>from what should be</a:t>
            </a:r>
            <a:r>
              <a:rPr sz="2400" spc="45" dirty="0">
                <a:solidFill>
                  <a:srgbClr val="003366"/>
                </a:solidFill>
                <a:latin typeface="Arial"/>
                <a:cs typeface="Arial"/>
              </a:rPr>
              <a:t> </a:t>
            </a:r>
            <a:r>
              <a:rPr sz="2400" spc="-10" dirty="0" smtClean="0">
                <a:solidFill>
                  <a:srgbClr val="003366"/>
                </a:solidFill>
                <a:latin typeface="Arial"/>
                <a:cs typeface="Arial"/>
              </a:rPr>
              <a:t>done</a:t>
            </a:r>
            <a:endParaRPr sz="2400" dirty="0">
              <a:latin typeface="Arial"/>
              <a:cs typeface="Arial"/>
            </a:endParaRP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6186170" cy="574040"/>
          </a:xfrm>
          <a:prstGeom prst="rect">
            <a:avLst/>
          </a:prstGeom>
        </p:spPr>
        <p:txBody>
          <a:bodyPr vert="horz" wrap="square" lIns="0" tIns="12700" rIns="0" bIns="0" rtlCol="0">
            <a:spAutoFit/>
          </a:bodyPr>
          <a:lstStyle/>
          <a:p>
            <a:pPr marL="12700">
              <a:lnSpc>
                <a:spcPct val="100000"/>
              </a:lnSpc>
              <a:spcBef>
                <a:spcPts val="100"/>
              </a:spcBef>
            </a:pPr>
            <a:r>
              <a:rPr sz="3600" spc="-5" dirty="0"/>
              <a:t>Software </a:t>
            </a:r>
            <a:r>
              <a:rPr sz="3600" spc="-10" dirty="0"/>
              <a:t>Quality</a:t>
            </a:r>
            <a:r>
              <a:rPr sz="3600" spc="-55" dirty="0"/>
              <a:t> </a:t>
            </a:r>
            <a:r>
              <a:rPr sz="3600" spc="-10" dirty="0"/>
              <a:t>Challenges</a:t>
            </a:r>
            <a:endParaRPr sz="3600"/>
          </a:p>
        </p:txBody>
      </p:sp>
      <p:sp>
        <p:nvSpPr>
          <p:cNvPr id="3" name="object 3"/>
          <p:cNvSpPr txBox="1"/>
          <p:nvPr/>
        </p:nvSpPr>
        <p:spPr>
          <a:xfrm>
            <a:off x="891539" y="2395220"/>
            <a:ext cx="7460615" cy="3469640"/>
          </a:xfrm>
          <a:prstGeom prst="rect">
            <a:avLst/>
          </a:prstGeom>
        </p:spPr>
        <p:txBody>
          <a:bodyPr vert="horz" wrap="square" lIns="0" tIns="12700" rIns="0" bIns="0" rtlCol="0">
            <a:spAutoFit/>
          </a:bodyPr>
          <a:lstStyle/>
          <a:p>
            <a:pPr marL="381000" marR="703580" indent="-342900" algn="just">
              <a:lnSpc>
                <a:spcPct val="100000"/>
              </a:lnSpc>
              <a:spcBef>
                <a:spcPts val="100"/>
              </a:spcBef>
            </a:pPr>
            <a:r>
              <a:rPr sz="2700" spc="1214" baseline="12345" dirty="0">
                <a:solidFill>
                  <a:srgbClr val="003366"/>
                </a:solidFill>
                <a:latin typeface="Symbol"/>
                <a:cs typeface="Symbol"/>
              </a:rPr>
              <a:t></a:t>
            </a:r>
            <a:r>
              <a:rPr sz="2700" spc="1214" baseline="12345" dirty="0">
                <a:solidFill>
                  <a:srgbClr val="003366"/>
                </a:solidFill>
                <a:latin typeface="Times New Roman"/>
                <a:cs typeface="Times New Roman"/>
              </a:rPr>
              <a:t> </a:t>
            </a:r>
            <a:r>
              <a:rPr sz="2400" spc="-5" dirty="0">
                <a:solidFill>
                  <a:srgbClr val="003366"/>
                </a:solidFill>
                <a:latin typeface="Arial"/>
                <a:cs typeface="Arial"/>
              </a:rPr>
              <a:t>Complex Software requires different</a:t>
            </a:r>
            <a:r>
              <a:rPr sz="2400" spc="-360" dirty="0">
                <a:solidFill>
                  <a:srgbClr val="003366"/>
                </a:solidFill>
                <a:latin typeface="Arial"/>
                <a:cs typeface="Arial"/>
              </a:rPr>
              <a:t> </a:t>
            </a:r>
            <a:r>
              <a:rPr sz="2400" spc="-5" dirty="0">
                <a:solidFill>
                  <a:srgbClr val="003366"/>
                </a:solidFill>
                <a:latin typeface="Arial"/>
                <a:cs typeface="Arial"/>
              </a:rPr>
              <a:t>monitoring  procedures than trivial</a:t>
            </a:r>
            <a:r>
              <a:rPr sz="2400" spc="-10" dirty="0">
                <a:solidFill>
                  <a:srgbClr val="003366"/>
                </a:solidFill>
                <a:latin typeface="Arial"/>
                <a:cs typeface="Arial"/>
              </a:rPr>
              <a:t> </a:t>
            </a:r>
            <a:r>
              <a:rPr sz="2400" spc="-5" dirty="0">
                <a:solidFill>
                  <a:srgbClr val="003366"/>
                </a:solidFill>
                <a:latin typeface="Arial"/>
                <a:cs typeface="Arial"/>
              </a:rPr>
              <a:t>applications.</a:t>
            </a:r>
            <a:endParaRPr sz="2400">
              <a:latin typeface="Arial"/>
              <a:cs typeface="Arial"/>
            </a:endParaRPr>
          </a:p>
          <a:p>
            <a:pPr marL="381000" marR="318135" indent="-342900" algn="just">
              <a:lnSpc>
                <a:spcPct val="100000"/>
              </a:lnSpc>
              <a:spcBef>
                <a:spcPts val="600"/>
              </a:spcBef>
            </a:pPr>
            <a:r>
              <a:rPr sz="2700" spc="1214" baseline="13888" dirty="0">
                <a:solidFill>
                  <a:srgbClr val="003366"/>
                </a:solidFill>
                <a:latin typeface="Symbol"/>
                <a:cs typeface="Symbol"/>
              </a:rPr>
              <a:t></a:t>
            </a:r>
            <a:r>
              <a:rPr sz="2700" spc="1214" baseline="13888" dirty="0">
                <a:solidFill>
                  <a:srgbClr val="003366"/>
                </a:solidFill>
                <a:latin typeface="Times New Roman"/>
                <a:cs typeface="Times New Roman"/>
              </a:rPr>
              <a:t> </a:t>
            </a:r>
            <a:r>
              <a:rPr sz="2400" spc="-5" dirty="0">
                <a:solidFill>
                  <a:srgbClr val="003366"/>
                </a:solidFill>
                <a:latin typeface="Arial"/>
                <a:cs typeface="Arial"/>
              </a:rPr>
              <a:t>Quality criteria vary dramatically </a:t>
            </a:r>
            <a:r>
              <a:rPr sz="2400" spc="-10" dirty="0">
                <a:solidFill>
                  <a:srgbClr val="003366"/>
                </a:solidFill>
                <a:latin typeface="Arial"/>
                <a:cs typeface="Arial"/>
              </a:rPr>
              <a:t>depending </a:t>
            </a:r>
            <a:r>
              <a:rPr sz="2400" spc="-5" dirty="0">
                <a:solidFill>
                  <a:srgbClr val="003366"/>
                </a:solidFill>
                <a:latin typeface="Arial"/>
                <a:cs typeface="Arial"/>
              </a:rPr>
              <a:t>on</a:t>
            </a:r>
            <a:r>
              <a:rPr sz="2400" spc="-340" dirty="0">
                <a:solidFill>
                  <a:srgbClr val="003366"/>
                </a:solidFill>
                <a:latin typeface="Arial"/>
                <a:cs typeface="Arial"/>
              </a:rPr>
              <a:t> </a:t>
            </a:r>
            <a:r>
              <a:rPr sz="2400" dirty="0">
                <a:solidFill>
                  <a:srgbClr val="003366"/>
                </a:solidFill>
                <a:latin typeface="Arial"/>
                <a:cs typeface="Arial"/>
              </a:rPr>
              <a:t>the  </a:t>
            </a:r>
            <a:r>
              <a:rPr sz="2400" spc="-10" dirty="0">
                <a:solidFill>
                  <a:srgbClr val="003366"/>
                </a:solidFill>
                <a:latin typeface="Arial"/>
                <a:cs typeface="Arial"/>
              </a:rPr>
              <a:t>phase </a:t>
            </a:r>
            <a:r>
              <a:rPr sz="2400" spc="-5" dirty="0">
                <a:solidFill>
                  <a:srgbClr val="003366"/>
                </a:solidFill>
                <a:latin typeface="Arial"/>
                <a:cs typeface="Arial"/>
              </a:rPr>
              <a:t>of </a:t>
            </a:r>
            <a:r>
              <a:rPr sz="2400" dirty="0">
                <a:solidFill>
                  <a:srgbClr val="003366"/>
                </a:solidFill>
                <a:latin typeface="Arial"/>
                <a:cs typeface="Arial"/>
              </a:rPr>
              <a:t>the </a:t>
            </a:r>
            <a:r>
              <a:rPr sz="2400" spc="-5" dirty="0">
                <a:solidFill>
                  <a:srgbClr val="003366"/>
                </a:solidFill>
                <a:latin typeface="Arial"/>
                <a:cs typeface="Arial"/>
              </a:rPr>
              <a:t>project </a:t>
            </a:r>
            <a:r>
              <a:rPr sz="2400" dirty="0">
                <a:solidFill>
                  <a:srgbClr val="003366"/>
                </a:solidFill>
                <a:latin typeface="Arial"/>
                <a:cs typeface="Arial"/>
              </a:rPr>
              <a:t>at </a:t>
            </a:r>
            <a:r>
              <a:rPr sz="2400" spc="-5" dirty="0">
                <a:solidFill>
                  <a:srgbClr val="003366"/>
                </a:solidFill>
                <a:latin typeface="Arial"/>
                <a:cs typeface="Arial"/>
              </a:rPr>
              <a:t>which the </a:t>
            </a:r>
            <a:r>
              <a:rPr sz="2400" spc="-10" dirty="0">
                <a:solidFill>
                  <a:srgbClr val="003366"/>
                </a:solidFill>
                <a:latin typeface="Arial"/>
                <a:cs typeface="Arial"/>
              </a:rPr>
              <a:t>evaluation </a:t>
            </a:r>
            <a:r>
              <a:rPr sz="2400" spc="-5" dirty="0">
                <a:solidFill>
                  <a:srgbClr val="003366"/>
                </a:solidFill>
                <a:latin typeface="Arial"/>
                <a:cs typeface="Arial"/>
              </a:rPr>
              <a:t>takes  place</a:t>
            </a:r>
            <a:endParaRPr sz="2400">
              <a:latin typeface="Arial"/>
              <a:cs typeface="Arial"/>
            </a:endParaRPr>
          </a:p>
          <a:p>
            <a:pPr marL="381000" marR="30480" indent="-342900">
              <a:lnSpc>
                <a:spcPct val="100000"/>
              </a:lnSpc>
              <a:spcBef>
                <a:spcPts val="600"/>
              </a:spcBef>
            </a:pPr>
            <a:r>
              <a:rPr sz="2700" spc="1214" baseline="13888" dirty="0">
                <a:solidFill>
                  <a:srgbClr val="003366"/>
                </a:solidFill>
                <a:latin typeface="Symbol"/>
                <a:cs typeface="Symbol"/>
              </a:rPr>
              <a:t></a:t>
            </a:r>
            <a:r>
              <a:rPr sz="2700" spc="1214" baseline="13888" dirty="0">
                <a:solidFill>
                  <a:srgbClr val="003366"/>
                </a:solidFill>
                <a:latin typeface="Times New Roman"/>
                <a:cs typeface="Times New Roman"/>
              </a:rPr>
              <a:t> </a:t>
            </a:r>
            <a:r>
              <a:rPr sz="2400" dirty="0">
                <a:solidFill>
                  <a:srgbClr val="003366"/>
                </a:solidFill>
                <a:latin typeface="Arial"/>
                <a:cs typeface="Arial"/>
              </a:rPr>
              <a:t>The </a:t>
            </a:r>
            <a:r>
              <a:rPr sz="2400" spc="-5" dirty="0">
                <a:solidFill>
                  <a:srgbClr val="003366"/>
                </a:solidFill>
                <a:latin typeface="Arial"/>
                <a:cs typeface="Arial"/>
              </a:rPr>
              <a:t>measures of the </a:t>
            </a:r>
            <a:r>
              <a:rPr sz="2400" spc="-10" dirty="0">
                <a:solidFill>
                  <a:srgbClr val="003366"/>
                </a:solidFill>
                <a:latin typeface="Arial"/>
                <a:cs typeface="Arial"/>
              </a:rPr>
              <a:t>quality </a:t>
            </a:r>
            <a:r>
              <a:rPr sz="2400" dirty="0">
                <a:solidFill>
                  <a:srgbClr val="003366"/>
                </a:solidFill>
                <a:latin typeface="Arial"/>
                <a:cs typeface="Arial"/>
              </a:rPr>
              <a:t>must be </a:t>
            </a:r>
            <a:r>
              <a:rPr sz="2400" spc="-5" dirty="0">
                <a:solidFill>
                  <a:srgbClr val="003366"/>
                </a:solidFill>
                <a:latin typeface="Arial"/>
                <a:cs typeface="Arial"/>
              </a:rPr>
              <a:t>specific </a:t>
            </a:r>
            <a:r>
              <a:rPr sz="2400" dirty="0">
                <a:solidFill>
                  <a:srgbClr val="003366"/>
                </a:solidFill>
                <a:latin typeface="Arial"/>
                <a:cs typeface="Arial"/>
              </a:rPr>
              <a:t>to the  </a:t>
            </a:r>
            <a:r>
              <a:rPr sz="2400" spc="-5" dirty="0">
                <a:solidFill>
                  <a:srgbClr val="003366"/>
                </a:solidFill>
                <a:latin typeface="Arial"/>
                <a:cs typeface="Arial"/>
              </a:rPr>
              <a:t>project </a:t>
            </a:r>
            <a:r>
              <a:rPr sz="2400" spc="-10" dirty="0">
                <a:solidFill>
                  <a:srgbClr val="003366"/>
                </a:solidFill>
                <a:latin typeface="Arial"/>
                <a:cs typeface="Arial"/>
              </a:rPr>
              <a:t>being evaluated </a:t>
            </a:r>
            <a:r>
              <a:rPr sz="2400" spc="-5" dirty="0">
                <a:solidFill>
                  <a:srgbClr val="003366"/>
                </a:solidFill>
                <a:latin typeface="Arial"/>
                <a:cs typeface="Arial"/>
              </a:rPr>
              <a:t>and </a:t>
            </a:r>
            <a:r>
              <a:rPr sz="2400" dirty="0">
                <a:solidFill>
                  <a:srgbClr val="003366"/>
                </a:solidFill>
                <a:latin typeface="Arial"/>
                <a:cs typeface="Arial"/>
              </a:rPr>
              <a:t>must </a:t>
            </a:r>
            <a:r>
              <a:rPr sz="2400" spc="-5" dirty="0">
                <a:solidFill>
                  <a:srgbClr val="003366"/>
                </a:solidFill>
                <a:latin typeface="Arial"/>
                <a:cs typeface="Arial"/>
              </a:rPr>
              <a:t>assess the  effectiveness of the entire development process, not  just </a:t>
            </a:r>
            <a:r>
              <a:rPr sz="2400" spc="-10" dirty="0">
                <a:solidFill>
                  <a:srgbClr val="003366"/>
                </a:solidFill>
                <a:latin typeface="Arial"/>
                <a:cs typeface="Arial"/>
              </a:rPr>
              <a:t>individual</a:t>
            </a:r>
            <a:r>
              <a:rPr sz="2400" spc="5" dirty="0">
                <a:solidFill>
                  <a:srgbClr val="003366"/>
                </a:solidFill>
                <a:latin typeface="Arial"/>
                <a:cs typeface="Arial"/>
              </a:rPr>
              <a:t> </a:t>
            </a:r>
            <a:r>
              <a:rPr sz="2400" spc="-5" dirty="0">
                <a:solidFill>
                  <a:srgbClr val="003366"/>
                </a:solidFill>
                <a:latin typeface="Arial"/>
                <a:cs typeface="Arial"/>
              </a:rPr>
              <a:t>segments.</a:t>
            </a:r>
            <a:endParaRPr sz="2400">
              <a:latin typeface="Arial"/>
              <a:cs typeface="Arial"/>
            </a:endParaRP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6186170" cy="574040"/>
          </a:xfrm>
          <a:prstGeom prst="rect">
            <a:avLst/>
          </a:prstGeom>
        </p:spPr>
        <p:txBody>
          <a:bodyPr vert="horz" wrap="square" lIns="0" tIns="12700" rIns="0" bIns="0" rtlCol="0">
            <a:spAutoFit/>
          </a:bodyPr>
          <a:lstStyle/>
          <a:p>
            <a:pPr marL="12700">
              <a:lnSpc>
                <a:spcPct val="100000"/>
              </a:lnSpc>
              <a:spcBef>
                <a:spcPts val="100"/>
              </a:spcBef>
            </a:pPr>
            <a:r>
              <a:rPr sz="3600" spc="-5" dirty="0"/>
              <a:t>Software </a:t>
            </a:r>
            <a:r>
              <a:rPr sz="3600" spc="-10" dirty="0"/>
              <a:t>Quality</a:t>
            </a:r>
            <a:r>
              <a:rPr sz="3600" spc="-55" dirty="0"/>
              <a:t> </a:t>
            </a:r>
            <a:r>
              <a:rPr sz="3600" spc="-10" dirty="0"/>
              <a:t>Challenges</a:t>
            </a:r>
            <a:endParaRPr sz="3600"/>
          </a:p>
        </p:txBody>
      </p:sp>
      <p:sp>
        <p:nvSpPr>
          <p:cNvPr id="3" name="object 3"/>
          <p:cNvSpPr txBox="1">
            <a:spLocks noGrp="1"/>
          </p:cNvSpPr>
          <p:nvPr>
            <p:ph type="body" idx="1"/>
          </p:nvPr>
        </p:nvSpPr>
        <p:spPr>
          <a:xfrm>
            <a:off x="381000" y="2514600"/>
            <a:ext cx="8229600" cy="2633412"/>
          </a:xfrm>
          <a:prstGeom prst="rect">
            <a:avLst/>
          </a:prstGeom>
        </p:spPr>
        <p:txBody>
          <a:bodyPr vert="horz" wrap="square" lIns="0" tIns="93344" rIns="0" bIns="0" rtlCol="0">
            <a:spAutoFit/>
          </a:bodyPr>
          <a:lstStyle/>
          <a:p>
            <a:pPr marL="584200" marR="43815" indent="-342900">
              <a:lnSpc>
                <a:spcPts val="2590"/>
              </a:lnSpc>
              <a:spcBef>
                <a:spcPts val="425"/>
              </a:spcBef>
            </a:pPr>
            <a:r>
              <a:rPr sz="2700" spc="1214" baseline="12345" dirty="0" smtClean="0">
                <a:latin typeface="Times New Roman"/>
                <a:cs typeface="Times New Roman"/>
              </a:rPr>
              <a:t> </a:t>
            </a:r>
            <a:r>
              <a:rPr sz="2400" spc="-5" dirty="0"/>
              <a:t>Quality cannot </a:t>
            </a:r>
            <a:r>
              <a:rPr sz="2400" dirty="0"/>
              <a:t>be </a:t>
            </a:r>
            <a:r>
              <a:rPr sz="2400" spc="-5" dirty="0"/>
              <a:t>directly checked in </a:t>
            </a:r>
            <a:r>
              <a:rPr sz="2400" dirty="0"/>
              <a:t>the </a:t>
            </a:r>
            <a:r>
              <a:rPr sz="2400" spc="-5" dirty="0"/>
              <a:t>product;</a:t>
            </a:r>
            <a:r>
              <a:rPr sz="2400" spc="-380" dirty="0"/>
              <a:t> </a:t>
            </a:r>
            <a:r>
              <a:rPr sz="2400" spc="-5" dirty="0"/>
              <a:t>it  </a:t>
            </a:r>
            <a:r>
              <a:rPr sz="2400" dirty="0"/>
              <a:t>must </a:t>
            </a:r>
            <a:r>
              <a:rPr sz="2400" spc="-10" dirty="0"/>
              <a:t>planned </a:t>
            </a:r>
            <a:r>
              <a:rPr sz="2400" spc="-5" dirty="0"/>
              <a:t>right from the</a:t>
            </a:r>
            <a:r>
              <a:rPr sz="2400" spc="35" dirty="0"/>
              <a:t> </a:t>
            </a:r>
            <a:r>
              <a:rPr sz="2400" spc="-10" dirty="0"/>
              <a:t>beginning.</a:t>
            </a:r>
            <a:endParaRPr sz="2400" dirty="0">
              <a:latin typeface="Times New Roman"/>
              <a:cs typeface="Times New Roman"/>
            </a:endParaRPr>
          </a:p>
          <a:p>
            <a:pPr marL="584200" marR="432434" indent="-342900">
              <a:lnSpc>
                <a:spcPts val="2590"/>
              </a:lnSpc>
              <a:spcBef>
                <a:spcPts val="600"/>
              </a:spcBef>
            </a:pPr>
            <a:r>
              <a:rPr sz="2700" spc="1214" baseline="12345" dirty="0" smtClean="0">
                <a:latin typeface="Times New Roman"/>
                <a:cs typeface="Times New Roman"/>
              </a:rPr>
              <a:t> </a:t>
            </a:r>
            <a:r>
              <a:rPr sz="2400" spc="-5" dirty="0"/>
              <a:t>Quality goals </a:t>
            </a:r>
            <a:r>
              <a:rPr sz="2400" dirty="0"/>
              <a:t>must </a:t>
            </a:r>
            <a:r>
              <a:rPr sz="2400" spc="-5" dirty="0"/>
              <a:t>be clearly </a:t>
            </a:r>
            <a:r>
              <a:rPr sz="2400" spc="-10" dirty="0"/>
              <a:t>defined,</a:t>
            </a:r>
            <a:r>
              <a:rPr sz="2400" spc="-355" dirty="0"/>
              <a:t> </a:t>
            </a:r>
            <a:r>
              <a:rPr sz="2400" spc="-5" dirty="0"/>
              <a:t>effectively  monitored, and rigorously</a:t>
            </a:r>
            <a:r>
              <a:rPr sz="2400" spc="5" dirty="0"/>
              <a:t> </a:t>
            </a:r>
            <a:r>
              <a:rPr sz="2400" spc="-5" dirty="0"/>
              <a:t>enforced.</a:t>
            </a:r>
            <a:endParaRPr sz="2400" dirty="0">
              <a:latin typeface="Times New Roman"/>
              <a:cs typeface="Times New Roman"/>
            </a:endParaRPr>
          </a:p>
          <a:p>
            <a:pPr marL="584200" marR="155575" indent="-342900">
              <a:lnSpc>
                <a:spcPts val="2590"/>
              </a:lnSpc>
              <a:spcBef>
                <a:spcPts val="600"/>
              </a:spcBef>
            </a:pPr>
            <a:r>
              <a:rPr sz="2400" dirty="0" smtClean="0"/>
              <a:t>The </a:t>
            </a:r>
            <a:r>
              <a:rPr sz="2400" spc="-5" dirty="0"/>
              <a:t>project </a:t>
            </a:r>
            <a:r>
              <a:rPr sz="2400" dirty="0"/>
              <a:t>must </a:t>
            </a:r>
            <a:r>
              <a:rPr sz="2400" spc="-5" dirty="0"/>
              <a:t>focus </a:t>
            </a:r>
            <a:r>
              <a:rPr sz="2400" dirty="0"/>
              <a:t>on the </a:t>
            </a:r>
            <a:r>
              <a:rPr sz="2400" spc="-10" dirty="0"/>
              <a:t>quality </a:t>
            </a:r>
            <a:r>
              <a:rPr sz="2400" spc="-5" dirty="0"/>
              <a:t>issues of</a:t>
            </a:r>
            <a:r>
              <a:rPr sz="2400" spc="-345" dirty="0"/>
              <a:t> </a:t>
            </a:r>
            <a:r>
              <a:rPr sz="2400" spc="-5" dirty="0"/>
              <a:t>the  project from the </a:t>
            </a:r>
            <a:r>
              <a:rPr sz="2400" spc="-10" dirty="0"/>
              <a:t>beginning, </a:t>
            </a:r>
            <a:r>
              <a:rPr sz="2400" spc="-5" dirty="0"/>
              <a:t>ensuring that </a:t>
            </a:r>
            <a:r>
              <a:rPr sz="2400" spc="-10" dirty="0"/>
              <a:t>quality  </a:t>
            </a:r>
            <a:r>
              <a:rPr sz="2400" spc="-5" dirty="0"/>
              <a:t>criteria are consistent with </a:t>
            </a:r>
            <a:r>
              <a:rPr sz="2400" spc="-10" dirty="0"/>
              <a:t>defined</a:t>
            </a:r>
            <a:r>
              <a:rPr sz="2400" spc="25" dirty="0"/>
              <a:t> </a:t>
            </a:r>
            <a:r>
              <a:rPr sz="2400" spc="-5" dirty="0"/>
              <a:t>requirements</a:t>
            </a:r>
            <a:r>
              <a:rPr sz="2400" spc="-5" dirty="0" smtClean="0"/>
              <a:t>.</a:t>
            </a:r>
            <a:endParaRPr sz="2400" dirty="0">
              <a:latin typeface="Times New Roman"/>
              <a:cs typeface="Times New Roman"/>
            </a:endParaRP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5525770" cy="574040"/>
          </a:xfrm>
          <a:prstGeom prst="rect">
            <a:avLst/>
          </a:prstGeom>
        </p:spPr>
        <p:txBody>
          <a:bodyPr vert="horz" wrap="square" lIns="0" tIns="12700" rIns="0" bIns="0" rtlCol="0">
            <a:spAutoFit/>
          </a:bodyPr>
          <a:lstStyle/>
          <a:p>
            <a:pPr marL="12700">
              <a:lnSpc>
                <a:spcPct val="100000"/>
              </a:lnSpc>
              <a:spcBef>
                <a:spcPts val="100"/>
              </a:spcBef>
            </a:pPr>
            <a:r>
              <a:rPr sz="3600" spc="-5" dirty="0"/>
              <a:t>Changing View of</a:t>
            </a:r>
            <a:r>
              <a:rPr sz="3600" spc="-130" dirty="0"/>
              <a:t> </a:t>
            </a:r>
            <a:r>
              <a:rPr sz="3600" spc="-5" dirty="0"/>
              <a:t>Quality</a:t>
            </a:r>
            <a:endParaRPr sz="3600"/>
          </a:p>
        </p:txBody>
      </p:sp>
      <p:sp>
        <p:nvSpPr>
          <p:cNvPr id="3" name="object 3"/>
          <p:cNvSpPr txBox="1"/>
          <p:nvPr/>
        </p:nvSpPr>
        <p:spPr>
          <a:xfrm>
            <a:off x="915669" y="2232236"/>
            <a:ext cx="3489325" cy="3926972"/>
          </a:xfrm>
          <a:prstGeom prst="rect">
            <a:avLst/>
          </a:prstGeom>
        </p:spPr>
        <p:txBody>
          <a:bodyPr vert="horz" wrap="square" lIns="0" tIns="146050" rIns="0" bIns="0" rtlCol="0">
            <a:spAutoFit/>
          </a:bodyPr>
          <a:lstStyle/>
          <a:p>
            <a:pPr marL="12700">
              <a:lnSpc>
                <a:spcPct val="100000"/>
              </a:lnSpc>
              <a:spcBef>
                <a:spcPts val="1150"/>
              </a:spcBef>
            </a:pPr>
            <a:r>
              <a:rPr sz="2400" spc="-10" dirty="0">
                <a:solidFill>
                  <a:srgbClr val="003366"/>
                </a:solidFill>
                <a:latin typeface="Arial"/>
                <a:cs typeface="Arial"/>
              </a:rPr>
              <a:t>Past</a:t>
            </a:r>
            <a:endParaRPr sz="2400" dirty="0">
              <a:latin typeface="Arial"/>
              <a:cs typeface="Arial"/>
            </a:endParaRPr>
          </a:p>
          <a:p>
            <a:pPr marL="12700" marR="5080">
              <a:lnSpc>
                <a:spcPct val="93300"/>
              </a:lnSpc>
              <a:spcBef>
                <a:spcPts val="935"/>
              </a:spcBef>
            </a:pPr>
            <a:r>
              <a:rPr sz="1800" spc="-5" dirty="0">
                <a:solidFill>
                  <a:srgbClr val="003366"/>
                </a:solidFill>
                <a:latin typeface="Arial"/>
                <a:cs typeface="Arial"/>
              </a:rPr>
              <a:t>Quality is the </a:t>
            </a:r>
            <a:r>
              <a:rPr sz="1800" spc="-10" dirty="0">
                <a:solidFill>
                  <a:srgbClr val="003366"/>
                </a:solidFill>
                <a:latin typeface="Arial"/>
                <a:cs typeface="Arial"/>
              </a:rPr>
              <a:t>responsibility </a:t>
            </a:r>
            <a:r>
              <a:rPr sz="1800" spc="-10" dirty="0" smtClean="0">
                <a:solidFill>
                  <a:srgbClr val="003366"/>
                </a:solidFill>
                <a:latin typeface="Arial"/>
                <a:cs typeface="Arial"/>
              </a:rPr>
              <a:t>employees </a:t>
            </a:r>
            <a:r>
              <a:rPr sz="1800" spc="-10" dirty="0">
                <a:solidFill>
                  <a:srgbClr val="003366"/>
                </a:solidFill>
                <a:latin typeface="Arial"/>
                <a:cs typeface="Arial"/>
              </a:rPr>
              <a:t>working </a:t>
            </a:r>
            <a:r>
              <a:rPr sz="1800" spc="-5" dirty="0">
                <a:solidFill>
                  <a:srgbClr val="003366"/>
                </a:solidFill>
                <a:latin typeface="Arial"/>
                <a:cs typeface="Arial"/>
              </a:rPr>
              <a:t>on the</a:t>
            </a:r>
            <a:r>
              <a:rPr sz="1800" spc="-40" dirty="0">
                <a:solidFill>
                  <a:srgbClr val="003366"/>
                </a:solidFill>
                <a:latin typeface="Arial"/>
                <a:cs typeface="Arial"/>
              </a:rPr>
              <a:t> </a:t>
            </a:r>
            <a:r>
              <a:rPr sz="1800" spc="-10" dirty="0">
                <a:solidFill>
                  <a:srgbClr val="003366"/>
                </a:solidFill>
                <a:latin typeface="Arial"/>
                <a:cs typeface="Arial"/>
              </a:rPr>
              <a:t>product</a:t>
            </a:r>
            <a:endParaRPr sz="1800" dirty="0">
              <a:latin typeface="Arial"/>
              <a:cs typeface="Arial"/>
            </a:endParaRPr>
          </a:p>
          <a:p>
            <a:pPr>
              <a:lnSpc>
                <a:spcPct val="100000"/>
              </a:lnSpc>
              <a:spcBef>
                <a:spcPts val="40"/>
              </a:spcBef>
            </a:pPr>
            <a:endParaRPr sz="2850" dirty="0">
              <a:latin typeface="Arial"/>
              <a:cs typeface="Arial"/>
            </a:endParaRPr>
          </a:p>
          <a:p>
            <a:pPr marL="12700" marR="163195">
              <a:lnSpc>
                <a:spcPct val="93300"/>
              </a:lnSpc>
            </a:pPr>
            <a:r>
              <a:rPr sz="1800" spc="-5" dirty="0">
                <a:solidFill>
                  <a:srgbClr val="003366"/>
                </a:solidFill>
                <a:latin typeface="Arial"/>
                <a:cs typeface="Arial"/>
              </a:rPr>
              <a:t>Quality defects </a:t>
            </a:r>
            <a:r>
              <a:rPr sz="1800" spc="-10" dirty="0">
                <a:solidFill>
                  <a:srgbClr val="003366"/>
                </a:solidFill>
                <a:latin typeface="Arial"/>
                <a:cs typeface="Arial"/>
              </a:rPr>
              <a:t>should </a:t>
            </a:r>
            <a:r>
              <a:rPr sz="1800" spc="-5" dirty="0">
                <a:solidFill>
                  <a:srgbClr val="003366"/>
                </a:solidFill>
                <a:latin typeface="Arial"/>
                <a:cs typeface="Arial"/>
              </a:rPr>
              <a:t>be </a:t>
            </a:r>
            <a:r>
              <a:rPr sz="1800" spc="-10" dirty="0">
                <a:solidFill>
                  <a:srgbClr val="003366"/>
                </a:solidFill>
                <a:latin typeface="Arial"/>
                <a:cs typeface="Arial"/>
              </a:rPr>
              <a:t>hidden  </a:t>
            </a:r>
            <a:r>
              <a:rPr sz="1800" spc="-5" dirty="0">
                <a:solidFill>
                  <a:srgbClr val="003366"/>
                </a:solidFill>
                <a:latin typeface="Arial"/>
                <a:cs typeface="Arial"/>
              </a:rPr>
              <a:t>from the customers </a:t>
            </a:r>
            <a:r>
              <a:rPr sz="1800" spc="-10" dirty="0">
                <a:solidFill>
                  <a:srgbClr val="003366"/>
                </a:solidFill>
                <a:latin typeface="Arial"/>
                <a:cs typeface="Arial"/>
              </a:rPr>
              <a:t>and  management</a:t>
            </a:r>
            <a:endParaRPr sz="1800" dirty="0">
              <a:latin typeface="Arial"/>
              <a:cs typeface="Arial"/>
            </a:endParaRPr>
          </a:p>
          <a:p>
            <a:pPr marL="12700" marR="266700">
              <a:lnSpc>
                <a:spcPts val="2020"/>
              </a:lnSpc>
              <a:spcBef>
                <a:spcPts val="1195"/>
              </a:spcBef>
            </a:pPr>
            <a:r>
              <a:rPr sz="1800" spc="-5" dirty="0">
                <a:solidFill>
                  <a:srgbClr val="003366"/>
                </a:solidFill>
                <a:latin typeface="Arial"/>
                <a:cs typeface="Arial"/>
              </a:rPr>
              <a:t>Quality </a:t>
            </a:r>
            <a:r>
              <a:rPr sz="1800" spc="-10" dirty="0">
                <a:solidFill>
                  <a:srgbClr val="003366"/>
                </a:solidFill>
                <a:latin typeface="Arial"/>
                <a:cs typeface="Arial"/>
              </a:rPr>
              <a:t>problems lead </a:t>
            </a:r>
            <a:r>
              <a:rPr sz="1800" dirty="0">
                <a:solidFill>
                  <a:srgbClr val="003366"/>
                </a:solidFill>
                <a:latin typeface="Arial"/>
                <a:cs typeface="Arial"/>
              </a:rPr>
              <a:t>to </a:t>
            </a:r>
            <a:r>
              <a:rPr sz="1800" spc="-10" dirty="0">
                <a:solidFill>
                  <a:srgbClr val="003366"/>
                </a:solidFill>
                <a:latin typeface="Arial"/>
                <a:cs typeface="Arial"/>
              </a:rPr>
              <a:t>blame,  faulty </a:t>
            </a:r>
            <a:r>
              <a:rPr sz="1800" spc="-5" dirty="0">
                <a:solidFill>
                  <a:srgbClr val="003366"/>
                </a:solidFill>
                <a:latin typeface="Arial"/>
                <a:cs typeface="Arial"/>
              </a:rPr>
              <a:t>justification </a:t>
            </a:r>
            <a:r>
              <a:rPr sz="1800" spc="-10" dirty="0">
                <a:solidFill>
                  <a:srgbClr val="003366"/>
                </a:solidFill>
                <a:latin typeface="Arial"/>
                <a:cs typeface="Arial"/>
              </a:rPr>
              <a:t>and</a:t>
            </a:r>
            <a:r>
              <a:rPr sz="1800" spc="-55" dirty="0">
                <a:solidFill>
                  <a:srgbClr val="003366"/>
                </a:solidFill>
                <a:latin typeface="Arial"/>
                <a:cs typeface="Arial"/>
              </a:rPr>
              <a:t> </a:t>
            </a:r>
            <a:r>
              <a:rPr sz="1800" spc="-5" dirty="0">
                <a:solidFill>
                  <a:srgbClr val="003366"/>
                </a:solidFill>
                <a:latin typeface="Arial"/>
                <a:cs typeface="Arial"/>
              </a:rPr>
              <a:t>excuses</a:t>
            </a:r>
            <a:endParaRPr sz="1800" dirty="0">
              <a:latin typeface="Arial"/>
              <a:cs typeface="Arial"/>
            </a:endParaRPr>
          </a:p>
          <a:p>
            <a:pPr marL="12700" marR="304165">
              <a:lnSpc>
                <a:spcPct val="93300"/>
              </a:lnSpc>
              <a:spcBef>
                <a:spcPts val="969"/>
              </a:spcBef>
            </a:pPr>
            <a:r>
              <a:rPr sz="1800" spc="-10" dirty="0">
                <a:solidFill>
                  <a:srgbClr val="003366"/>
                </a:solidFill>
                <a:latin typeface="Arial"/>
                <a:cs typeface="Arial"/>
              </a:rPr>
              <a:t>Corrections-to-quality problems  should </a:t>
            </a:r>
            <a:r>
              <a:rPr sz="1800" spc="-5" dirty="0">
                <a:solidFill>
                  <a:srgbClr val="003366"/>
                </a:solidFill>
                <a:latin typeface="Arial"/>
                <a:cs typeface="Arial"/>
              </a:rPr>
              <a:t>be accompanied </a:t>
            </a:r>
            <a:r>
              <a:rPr sz="1800" spc="-15" dirty="0">
                <a:solidFill>
                  <a:srgbClr val="003366"/>
                </a:solidFill>
                <a:latin typeface="Arial"/>
                <a:cs typeface="Arial"/>
              </a:rPr>
              <a:t>with  </a:t>
            </a:r>
            <a:r>
              <a:rPr sz="1800" spc="-10" dirty="0">
                <a:solidFill>
                  <a:srgbClr val="003366"/>
                </a:solidFill>
                <a:latin typeface="Arial"/>
                <a:cs typeface="Arial"/>
              </a:rPr>
              <a:t>minimum </a:t>
            </a:r>
            <a:r>
              <a:rPr sz="1800" spc="-5" dirty="0">
                <a:solidFill>
                  <a:srgbClr val="003366"/>
                </a:solidFill>
                <a:latin typeface="Arial"/>
                <a:cs typeface="Arial"/>
              </a:rPr>
              <a:t>documentation</a:t>
            </a:r>
            <a:endParaRPr sz="1800" dirty="0">
              <a:latin typeface="Arial"/>
              <a:cs typeface="Arial"/>
            </a:endParaRPr>
          </a:p>
        </p:txBody>
      </p:sp>
      <p:sp>
        <p:nvSpPr>
          <p:cNvPr id="4" name="object 4"/>
          <p:cNvSpPr txBox="1"/>
          <p:nvPr/>
        </p:nvSpPr>
        <p:spPr>
          <a:xfrm>
            <a:off x="4762500" y="2232236"/>
            <a:ext cx="3627120" cy="3912738"/>
          </a:xfrm>
          <a:prstGeom prst="rect">
            <a:avLst/>
          </a:prstGeom>
        </p:spPr>
        <p:txBody>
          <a:bodyPr vert="horz" wrap="square" lIns="0" tIns="146050" rIns="0" bIns="0" rtlCol="0">
            <a:spAutoFit/>
          </a:bodyPr>
          <a:lstStyle/>
          <a:p>
            <a:pPr marL="12700">
              <a:lnSpc>
                <a:spcPct val="100000"/>
              </a:lnSpc>
              <a:spcBef>
                <a:spcPts val="1150"/>
              </a:spcBef>
            </a:pPr>
            <a:r>
              <a:rPr sz="2400" spc="-5" dirty="0">
                <a:solidFill>
                  <a:srgbClr val="003366"/>
                </a:solidFill>
                <a:latin typeface="Arial"/>
                <a:cs typeface="Arial"/>
              </a:rPr>
              <a:t>Present</a:t>
            </a:r>
            <a:endParaRPr sz="2400" dirty="0">
              <a:latin typeface="Arial"/>
              <a:cs typeface="Arial"/>
            </a:endParaRPr>
          </a:p>
          <a:p>
            <a:pPr marL="12700" marR="67945">
              <a:lnSpc>
                <a:spcPct val="93200"/>
              </a:lnSpc>
              <a:spcBef>
                <a:spcPts val="940"/>
              </a:spcBef>
            </a:pPr>
            <a:r>
              <a:rPr sz="1800" spc="-5" dirty="0">
                <a:solidFill>
                  <a:srgbClr val="003366"/>
                </a:solidFill>
                <a:latin typeface="Arial"/>
                <a:cs typeface="Arial"/>
              </a:rPr>
              <a:t>Quality is </a:t>
            </a:r>
            <a:r>
              <a:rPr sz="1800" spc="-10" dirty="0">
                <a:solidFill>
                  <a:srgbClr val="003366"/>
                </a:solidFill>
                <a:latin typeface="Arial"/>
                <a:cs typeface="Arial"/>
              </a:rPr>
              <a:t>everyone’s responsibility,  including, </a:t>
            </a:r>
            <a:r>
              <a:rPr sz="1800" spc="-5" dirty="0" smtClean="0">
                <a:solidFill>
                  <a:srgbClr val="003366"/>
                </a:solidFill>
                <a:latin typeface="Arial"/>
                <a:cs typeface="Arial"/>
              </a:rPr>
              <a:t>the  </a:t>
            </a:r>
            <a:r>
              <a:rPr sz="1800" spc="-10" dirty="0">
                <a:solidFill>
                  <a:srgbClr val="003366"/>
                </a:solidFill>
                <a:latin typeface="Arial"/>
                <a:cs typeface="Arial"/>
              </a:rPr>
              <a:t>indirect labor </a:t>
            </a:r>
            <a:r>
              <a:rPr sz="1800" spc="-5" dirty="0">
                <a:solidFill>
                  <a:srgbClr val="003366"/>
                </a:solidFill>
                <a:latin typeface="Arial"/>
                <a:cs typeface="Arial"/>
              </a:rPr>
              <a:t>force </a:t>
            </a:r>
            <a:r>
              <a:rPr sz="1800" spc="-10" dirty="0">
                <a:solidFill>
                  <a:srgbClr val="003366"/>
                </a:solidFill>
                <a:latin typeface="Arial"/>
                <a:cs typeface="Arial"/>
              </a:rPr>
              <a:t>and </a:t>
            </a:r>
            <a:r>
              <a:rPr sz="1800" spc="-5" dirty="0">
                <a:solidFill>
                  <a:srgbClr val="003366"/>
                </a:solidFill>
                <a:latin typeface="Arial"/>
                <a:cs typeface="Arial"/>
              </a:rPr>
              <a:t>the  overhead</a:t>
            </a:r>
            <a:r>
              <a:rPr sz="1800" spc="-10" dirty="0">
                <a:solidFill>
                  <a:srgbClr val="003366"/>
                </a:solidFill>
                <a:latin typeface="Arial"/>
                <a:cs typeface="Arial"/>
              </a:rPr>
              <a:t> </a:t>
            </a:r>
            <a:r>
              <a:rPr sz="1800" dirty="0">
                <a:solidFill>
                  <a:srgbClr val="003366"/>
                </a:solidFill>
                <a:latin typeface="Arial"/>
                <a:cs typeface="Arial"/>
              </a:rPr>
              <a:t>staff</a:t>
            </a:r>
            <a:endParaRPr sz="1800" dirty="0">
              <a:latin typeface="Arial"/>
              <a:cs typeface="Arial"/>
            </a:endParaRPr>
          </a:p>
          <a:p>
            <a:pPr marL="12700" marR="5080">
              <a:lnSpc>
                <a:spcPct val="93300"/>
              </a:lnSpc>
              <a:spcBef>
                <a:spcPts val="1305"/>
              </a:spcBef>
            </a:pPr>
            <a:r>
              <a:rPr sz="1800" spc="-5" dirty="0">
                <a:solidFill>
                  <a:srgbClr val="003366"/>
                </a:solidFill>
                <a:latin typeface="Arial"/>
                <a:cs typeface="Arial"/>
              </a:rPr>
              <a:t>Defects </a:t>
            </a:r>
            <a:r>
              <a:rPr sz="1800" spc="-10" dirty="0">
                <a:solidFill>
                  <a:srgbClr val="003366"/>
                </a:solidFill>
                <a:latin typeface="Arial"/>
                <a:cs typeface="Arial"/>
              </a:rPr>
              <a:t>should </a:t>
            </a:r>
            <a:r>
              <a:rPr sz="1800" spc="-5" dirty="0">
                <a:solidFill>
                  <a:srgbClr val="003366"/>
                </a:solidFill>
                <a:latin typeface="Arial"/>
                <a:cs typeface="Arial"/>
              </a:rPr>
              <a:t>be </a:t>
            </a:r>
            <a:r>
              <a:rPr sz="1800" spc="-10" dirty="0">
                <a:solidFill>
                  <a:srgbClr val="003366"/>
                </a:solidFill>
                <a:latin typeface="Arial"/>
                <a:cs typeface="Arial"/>
              </a:rPr>
              <a:t>highlighted and  brought </a:t>
            </a:r>
            <a:r>
              <a:rPr sz="1800" dirty="0">
                <a:solidFill>
                  <a:srgbClr val="003366"/>
                </a:solidFill>
                <a:latin typeface="Arial"/>
                <a:cs typeface="Arial"/>
              </a:rPr>
              <a:t>to </a:t>
            </a:r>
            <a:r>
              <a:rPr sz="1800" spc="-5" dirty="0">
                <a:solidFill>
                  <a:srgbClr val="003366"/>
                </a:solidFill>
                <a:latin typeface="Arial"/>
                <a:cs typeface="Arial"/>
              </a:rPr>
              <a:t>the surface for corrective  </a:t>
            </a:r>
            <a:r>
              <a:rPr sz="1800" spc="-10" dirty="0">
                <a:solidFill>
                  <a:srgbClr val="003366"/>
                </a:solidFill>
                <a:latin typeface="Arial"/>
                <a:cs typeface="Arial"/>
              </a:rPr>
              <a:t>actions</a:t>
            </a:r>
            <a:endParaRPr sz="1800" dirty="0">
              <a:latin typeface="Arial"/>
              <a:cs typeface="Arial"/>
            </a:endParaRPr>
          </a:p>
          <a:p>
            <a:pPr marL="12700" marR="1151890">
              <a:lnSpc>
                <a:spcPts val="2020"/>
              </a:lnSpc>
              <a:spcBef>
                <a:spcPts val="1190"/>
              </a:spcBef>
            </a:pPr>
            <a:r>
              <a:rPr sz="1800" spc="-5" dirty="0">
                <a:solidFill>
                  <a:srgbClr val="003366"/>
                </a:solidFill>
                <a:latin typeface="Arial"/>
                <a:cs typeface="Arial"/>
              </a:rPr>
              <a:t>Quality problems </a:t>
            </a:r>
            <a:r>
              <a:rPr sz="1800" spc="-10" dirty="0">
                <a:solidFill>
                  <a:srgbClr val="003366"/>
                </a:solidFill>
                <a:latin typeface="Arial"/>
                <a:cs typeface="Arial"/>
              </a:rPr>
              <a:t>lead</a:t>
            </a:r>
            <a:r>
              <a:rPr sz="1800" spc="-105" dirty="0">
                <a:solidFill>
                  <a:srgbClr val="003366"/>
                </a:solidFill>
                <a:latin typeface="Arial"/>
                <a:cs typeface="Arial"/>
              </a:rPr>
              <a:t> </a:t>
            </a:r>
            <a:r>
              <a:rPr sz="1800" spc="-5" dirty="0">
                <a:solidFill>
                  <a:srgbClr val="003366"/>
                </a:solidFill>
                <a:latin typeface="Arial"/>
                <a:cs typeface="Arial"/>
              </a:rPr>
              <a:t>to  cooperative</a:t>
            </a:r>
            <a:r>
              <a:rPr sz="1800" spc="-15" dirty="0">
                <a:solidFill>
                  <a:srgbClr val="003366"/>
                </a:solidFill>
                <a:latin typeface="Arial"/>
                <a:cs typeface="Arial"/>
              </a:rPr>
              <a:t> </a:t>
            </a:r>
            <a:r>
              <a:rPr sz="1800" spc="-10" dirty="0">
                <a:solidFill>
                  <a:srgbClr val="003366"/>
                </a:solidFill>
                <a:latin typeface="Arial"/>
                <a:cs typeface="Arial"/>
              </a:rPr>
              <a:t>solutions</a:t>
            </a:r>
            <a:endParaRPr sz="1800" dirty="0">
              <a:latin typeface="Arial"/>
              <a:cs typeface="Arial"/>
            </a:endParaRPr>
          </a:p>
          <a:p>
            <a:pPr marL="12700" marR="5080">
              <a:lnSpc>
                <a:spcPct val="93300"/>
              </a:lnSpc>
              <a:spcBef>
                <a:spcPts val="975"/>
              </a:spcBef>
            </a:pPr>
            <a:r>
              <a:rPr sz="1800" spc="-10" dirty="0">
                <a:solidFill>
                  <a:srgbClr val="003366"/>
                </a:solidFill>
                <a:latin typeface="Arial"/>
                <a:cs typeface="Arial"/>
              </a:rPr>
              <a:t>Documentation </a:t>
            </a:r>
            <a:r>
              <a:rPr sz="1800" spc="-5" dirty="0">
                <a:solidFill>
                  <a:srgbClr val="003366"/>
                </a:solidFill>
                <a:latin typeface="Arial"/>
                <a:cs typeface="Arial"/>
              </a:rPr>
              <a:t>is </a:t>
            </a:r>
            <a:r>
              <a:rPr sz="1800" spc="-10" dirty="0">
                <a:solidFill>
                  <a:srgbClr val="003366"/>
                </a:solidFill>
                <a:latin typeface="Arial"/>
                <a:cs typeface="Arial"/>
              </a:rPr>
              <a:t>essential </a:t>
            </a:r>
            <a:r>
              <a:rPr sz="1800" spc="-5" dirty="0">
                <a:solidFill>
                  <a:srgbClr val="003366"/>
                </a:solidFill>
                <a:latin typeface="Arial"/>
                <a:cs typeface="Arial"/>
              </a:rPr>
              <a:t>for  </a:t>
            </a:r>
            <a:r>
              <a:rPr sz="1800" spc="-10" dirty="0">
                <a:solidFill>
                  <a:srgbClr val="003366"/>
                </a:solidFill>
                <a:latin typeface="Arial"/>
                <a:cs typeface="Arial"/>
              </a:rPr>
              <a:t>“lessons </a:t>
            </a:r>
            <a:r>
              <a:rPr sz="1800" spc="-5" dirty="0">
                <a:solidFill>
                  <a:srgbClr val="003366"/>
                </a:solidFill>
                <a:latin typeface="Arial"/>
                <a:cs typeface="Arial"/>
              </a:rPr>
              <a:t>learnt” </a:t>
            </a:r>
            <a:r>
              <a:rPr sz="1800" dirty="0">
                <a:solidFill>
                  <a:srgbClr val="003366"/>
                </a:solidFill>
                <a:latin typeface="Arial"/>
                <a:cs typeface="Arial"/>
              </a:rPr>
              <a:t>so </a:t>
            </a:r>
            <a:r>
              <a:rPr sz="1800" spc="-10" dirty="0">
                <a:solidFill>
                  <a:srgbClr val="003366"/>
                </a:solidFill>
                <a:latin typeface="Arial"/>
                <a:cs typeface="Arial"/>
              </a:rPr>
              <a:t>the </a:t>
            </a:r>
            <a:r>
              <a:rPr sz="1800" spc="-5" dirty="0">
                <a:solidFill>
                  <a:srgbClr val="003366"/>
                </a:solidFill>
                <a:latin typeface="Arial"/>
                <a:cs typeface="Arial"/>
              </a:rPr>
              <a:t>mistakes are  </a:t>
            </a:r>
            <a:r>
              <a:rPr sz="1800" spc="-10" dirty="0">
                <a:solidFill>
                  <a:srgbClr val="003366"/>
                </a:solidFill>
                <a:latin typeface="Arial"/>
                <a:cs typeface="Arial"/>
              </a:rPr>
              <a:t>not repeated.</a:t>
            </a:r>
            <a:endParaRPr sz="1800" dirty="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5525770" cy="574040"/>
          </a:xfrm>
          <a:prstGeom prst="rect">
            <a:avLst/>
          </a:prstGeom>
        </p:spPr>
        <p:txBody>
          <a:bodyPr vert="horz" wrap="square" lIns="0" tIns="12700" rIns="0" bIns="0" rtlCol="0">
            <a:spAutoFit/>
          </a:bodyPr>
          <a:lstStyle/>
          <a:p>
            <a:pPr marL="12700">
              <a:lnSpc>
                <a:spcPct val="100000"/>
              </a:lnSpc>
              <a:spcBef>
                <a:spcPts val="100"/>
              </a:spcBef>
            </a:pPr>
            <a:r>
              <a:rPr sz="3600" spc="-5" dirty="0"/>
              <a:t>Changing View of</a:t>
            </a:r>
            <a:r>
              <a:rPr sz="3600" spc="-130" dirty="0"/>
              <a:t> </a:t>
            </a:r>
            <a:r>
              <a:rPr sz="3600" spc="-5" dirty="0"/>
              <a:t>Quality</a:t>
            </a:r>
            <a:endParaRPr sz="3600"/>
          </a:p>
        </p:txBody>
      </p:sp>
      <p:sp>
        <p:nvSpPr>
          <p:cNvPr id="3" name="object 3"/>
          <p:cNvSpPr txBox="1"/>
          <p:nvPr/>
        </p:nvSpPr>
        <p:spPr>
          <a:xfrm>
            <a:off x="915669" y="2366009"/>
            <a:ext cx="3486785" cy="2505814"/>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3366"/>
                </a:solidFill>
                <a:latin typeface="Arial"/>
                <a:cs typeface="Arial"/>
              </a:rPr>
              <a:t>Past</a:t>
            </a:r>
            <a:endParaRPr sz="2400" dirty="0">
              <a:latin typeface="Arial"/>
              <a:cs typeface="Arial"/>
            </a:endParaRPr>
          </a:p>
          <a:p>
            <a:pPr marL="12700" marR="445770">
              <a:lnSpc>
                <a:spcPts val="2010"/>
              </a:lnSpc>
              <a:spcBef>
                <a:spcPts val="1570"/>
              </a:spcBef>
            </a:pPr>
            <a:r>
              <a:rPr sz="1800" spc="-10" dirty="0">
                <a:solidFill>
                  <a:srgbClr val="003366"/>
                </a:solidFill>
                <a:latin typeface="Arial"/>
                <a:cs typeface="Arial"/>
              </a:rPr>
              <a:t>Increased quality </a:t>
            </a:r>
            <a:r>
              <a:rPr sz="1800" spc="-15" dirty="0">
                <a:solidFill>
                  <a:srgbClr val="003366"/>
                </a:solidFill>
                <a:latin typeface="Arial"/>
                <a:cs typeface="Arial"/>
              </a:rPr>
              <a:t>will </a:t>
            </a:r>
            <a:r>
              <a:rPr sz="1800" spc="-5" dirty="0">
                <a:solidFill>
                  <a:srgbClr val="003366"/>
                </a:solidFill>
                <a:latin typeface="Arial"/>
                <a:cs typeface="Arial"/>
              </a:rPr>
              <a:t>increase  project</a:t>
            </a:r>
            <a:r>
              <a:rPr sz="1800" dirty="0">
                <a:solidFill>
                  <a:srgbClr val="003366"/>
                </a:solidFill>
                <a:latin typeface="Arial"/>
                <a:cs typeface="Arial"/>
              </a:rPr>
              <a:t> </a:t>
            </a:r>
            <a:r>
              <a:rPr sz="1800" spc="-5" dirty="0">
                <a:solidFill>
                  <a:srgbClr val="003366"/>
                </a:solidFill>
                <a:latin typeface="Arial"/>
                <a:cs typeface="Arial"/>
              </a:rPr>
              <a:t>costs</a:t>
            </a:r>
            <a:endParaRPr sz="1800" dirty="0">
              <a:latin typeface="Arial"/>
              <a:cs typeface="Arial"/>
            </a:endParaRPr>
          </a:p>
          <a:p>
            <a:pPr marL="12700">
              <a:lnSpc>
                <a:spcPct val="100000"/>
              </a:lnSpc>
              <a:spcBef>
                <a:spcPts val="830"/>
              </a:spcBef>
            </a:pPr>
            <a:r>
              <a:rPr sz="1800" spc="-5" dirty="0">
                <a:solidFill>
                  <a:srgbClr val="003366"/>
                </a:solidFill>
                <a:latin typeface="Arial"/>
                <a:cs typeface="Arial"/>
              </a:rPr>
              <a:t>Quality is </a:t>
            </a:r>
            <a:r>
              <a:rPr sz="1800" spc="-10" dirty="0">
                <a:solidFill>
                  <a:srgbClr val="003366"/>
                </a:solidFill>
                <a:latin typeface="Arial"/>
                <a:cs typeface="Arial"/>
              </a:rPr>
              <a:t>internally</a:t>
            </a:r>
            <a:r>
              <a:rPr sz="1800" spc="-55" dirty="0">
                <a:solidFill>
                  <a:srgbClr val="003366"/>
                </a:solidFill>
                <a:latin typeface="Arial"/>
                <a:cs typeface="Arial"/>
              </a:rPr>
              <a:t> </a:t>
            </a:r>
            <a:r>
              <a:rPr sz="1800" spc="-5" dirty="0">
                <a:solidFill>
                  <a:srgbClr val="003366"/>
                </a:solidFill>
                <a:latin typeface="Arial"/>
                <a:cs typeface="Arial"/>
              </a:rPr>
              <a:t>focused</a:t>
            </a:r>
            <a:endParaRPr sz="1800" dirty="0">
              <a:latin typeface="Arial"/>
              <a:cs typeface="Arial"/>
            </a:endParaRPr>
          </a:p>
          <a:p>
            <a:pPr marL="12700" marR="580390">
              <a:lnSpc>
                <a:spcPts val="2010"/>
              </a:lnSpc>
              <a:spcBef>
                <a:spcPts val="1019"/>
              </a:spcBef>
            </a:pPr>
            <a:endParaRPr lang="en-US" sz="1800" spc="-5" dirty="0" smtClean="0">
              <a:solidFill>
                <a:srgbClr val="003366"/>
              </a:solidFill>
              <a:latin typeface="Arial"/>
              <a:cs typeface="Arial"/>
            </a:endParaRPr>
          </a:p>
          <a:p>
            <a:pPr marL="12700" marR="580390">
              <a:lnSpc>
                <a:spcPts val="2010"/>
              </a:lnSpc>
              <a:spcBef>
                <a:spcPts val="1019"/>
              </a:spcBef>
            </a:pPr>
            <a:r>
              <a:rPr sz="1800" spc="-5" dirty="0" smtClean="0">
                <a:solidFill>
                  <a:srgbClr val="003366"/>
                </a:solidFill>
                <a:latin typeface="Arial"/>
                <a:cs typeface="Arial"/>
              </a:rPr>
              <a:t>Quality </a:t>
            </a:r>
            <a:r>
              <a:rPr sz="1800" spc="-10" dirty="0">
                <a:solidFill>
                  <a:srgbClr val="003366"/>
                </a:solidFill>
                <a:latin typeface="Arial"/>
                <a:cs typeface="Arial"/>
              </a:rPr>
              <a:t>occurs during project  execution</a:t>
            </a:r>
            <a:endParaRPr sz="1800" dirty="0">
              <a:latin typeface="Arial"/>
              <a:cs typeface="Arial"/>
            </a:endParaRPr>
          </a:p>
        </p:txBody>
      </p:sp>
      <p:sp>
        <p:nvSpPr>
          <p:cNvPr id="4" name="object 4"/>
          <p:cNvSpPr txBox="1"/>
          <p:nvPr/>
        </p:nvSpPr>
        <p:spPr>
          <a:xfrm>
            <a:off x="4762500" y="2366009"/>
            <a:ext cx="3543935" cy="2454518"/>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3366"/>
                </a:solidFill>
                <a:latin typeface="Arial"/>
                <a:cs typeface="Arial"/>
              </a:rPr>
              <a:t>Present</a:t>
            </a:r>
            <a:endParaRPr sz="2400" dirty="0">
              <a:latin typeface="Arial"/>
              <a:cs typeface="Arial"/>
            </a:endParaRPr>
          </a:p>
          <a:p>
            <a:pPr marL="12700" marR="5080">
              <a:lnSpc>
                <a:spcPts val="2010"/>
              </a:lnSpc>
              <a:spcBef>
                <a:spcPts val="1570"/>
              </a:spcBef>
            </a:pPr>
            <a:r>
              <a:rPr sz="1800" spc="-5" dirty="0">
                <a:solidFill>
                  <a:srgbClr val="003366"/>
                </a:solidFill>
                <a:latin typeface="Arial"/>
                <a:cs typeface="Arial"/>
              </a:rPr>
              <a:t>Improved </a:t>
            </a:r>
            <a:r>
              <a:rPr sz="1800" spc="-10" dirty="0">
                <a:solidFill>
                  <a:srgbClr val="003366"/>
                </a:solidFill>
                <a:latin typeface="Arial"/>
                <a:cs typeface="Arial"/>
              </a:rPr>
              <a:t>quality </a:t>
            </a:r>
            <a:r>
              <a:rPr sz="1800" spc="-5" dirty="0">
                <a:solidFill>
                  <a:srgbClr val="003366"/>
                </a:solidFill>
                <a:latin typeface="Arial"/>
                <a:cs typeface="Arial"/>
              </a:rPr>
              <a:t>saves money </a:t>
            </a:r>
            <a:r>
              <a:rPr sz="1800" spc="-10" dirty="0">
                <a:solidFill>
                  <a:srgbClr val="003366"/>
                </a:solidFill>
                <a:latin typeface="Arial"/>
                <a:cs typeface="Arial"/>
              </a:rPr>
              <a:t>and  increase business</a:t>
            </a:r>
            <a:endParaRPr sz="1800" dirty="0">
              <a:latin typeface="Arial"/>
              <a:cs typeface="Arial"/>
            </a:endParaRPr>
          </a:p>
          <a:p>
            <a:pPr marL="12700">
              <a:lnSpc>
                <a:spcPct val="100000"/>
              </a:lnSpc>
              <a:spcBef>
                <a:spcPts val="830"/>
              </a:spcBef>
            </a:pPr>
            <a:r>
              <a:rPr sz="1800" spc="-5" dirty="0">
                <a:solidFill>
                  <a:srgbClr val="003366"/>
                </a:solidFill>
                <a:latin typeface="Arial"/>
                <a:cs typeface="Arial"/>
              </a:rPr>
              <a:t>Quality is customer</a:t>
            </a:r>
            <a:r>
              <a:rPr sz="1800" spc="-25" dirty="0">
                <a:solidFill>
                  <a:srgbClr val="003366"/>
                </a:solidFill>
                <a:latin typeface="Arial"/>
                <a:cs typeface="Arial"/>
              </a:rPr>
              <a:t> </a:t>
            </a:r>
            <a:r>
              <a:rPr sz="1800" spc="-5" dirty="0">
                <a:solidFill>
                  <a:srgbClr val="003366"/>
                </a:solidFill>
                <a:latin typeface="Arial"/>
                <a:cs typeface="Arial"/>
              </a:rPr>
              <a:t>focused</a:t>
            </a:r>
            <a:endParaRPr sz="1800" dirty="0">
              <a:latin typeface="Arial"/>
              <a:cs typeface="Arial"/>
            </a:endParaRPr>
          </a:p>
          <a:p>
            <a:pPr marL="12700" marR="411480">
              <a:lnSpc>
                <a:spcPts val="2010"/>
              </a:lnSpc>
              <a:spcBef>
                <a:spcPts val="1630"/>
              </a:spcBef>
            </a:pPr>
            <a:r>
              <a:rPr sz="1800" spc="-5" dirty="0" smtClean="0">
                <a:solidFill>
                  <a:srgbClr val="003366"/>
                </a:solidFill>
                <a:latin typeface="Arial"/>
                <a:cs typeface="Arial"/>
              </a:rPr>
              <a:t>Quality </a:t>
            </a:r>
            <a:r>
              <a:rPr sz="1800" spc="-5" dirty="0">
                <a:solidFill>
                  <a:srgbClr val="003366"/>
                </a:solidFill>
                <a:latin typeface="Arial"/>
                <a:cs typeface="Arial"/>
              </a:rPr>
              <a:t>occurs at project </a:t>
            </a:r>
            <a:r>
              <a:rPr sz="1800" spc="-10" dirty="0">
                <a:solidFill>
                  <a:srgbClr val="003366"/>
                </a:solidFill>
                <a:latin typeface="Arial"/>
                <a:cs typeface="Arial"/>
              </a:rPr>
              <a:t>initiation  and </a:t>
            </a:r>
            <a:r>
              <a:rPr sz="1800" spc="-5" dirty="0">
                <a:solidFill>
                  <a:srgbClr val="003366"/>
                </a:solidFill>
                <a:latin typeface="Arial"/>
                <a:cs typeface="Arial"/>
              </a:rPr>
              <a:t>must be </a:t>
            </a:r>
            <a:r>
              <a:rPr sz="1800" spc="-10" dirty="0">
                <a:solidFill>
                  <a:srgbClr val="003366"/>
                </a:solidFill>
                <a:latin typeface="Arial"/>
                <a:cs typeface="Arial"/>
              </a:rPr>
              <a:t>planned </a:t>
            </a:r>
            <a:r>
              <a:rPr sz="1800" spc="-5" dirty="0">
                <a:solidFill>
                  <a:srgbClr val="003366"/>
                </a:solidFill>
                <a:latin typeface="Arial"/>
                <a:cs typeface="Arial"/>
              </a:rPr>
              <a:t>for </a:t>
            </a:r>
            <a:r>
              <a:rPr sz="1800" spc="-15" dirty="0">
                <a:solidFill>
                  <a:srgbClr val="003366"/>
                </a:solidFill>
                <a:latin typeface="Arial"/>
                <a:cs typeface="Arial"/>
              </a:rPr>
              <a:t>within </a:t>
            </a:r>
            <a:r>
              <a:rPr sz="1800" spc="-5" dirty="0">
                <a:solidFill>
                  <a:srgbClr val="003366"/>
                </a:solidFill>
                <a:latin typeface="Arial"/>
                <a:cs typeface="Arial"/>
              </a:rPr>
              <a:t>the  </a:t>
            </a:r>
            <a:r>
              <a:rPr sz="1800" spc="-10" dirty="0">
                <a:solidFill>
                  <a:srgbClr val="003366"/>
                </a:solidFill>
                <a:latin typeface="Arial"/>
                <a:cs typeface="Arial"/>
              </a:rPr>
              <a:t>project</a:t>
            </a:r>
            <a:endParaRPr sz="1800"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85800"/>
            <a:ext cx="7293232" cy="1143000"/>
          </a:xfrm>
        </p:spPr>
        <p:txBody>
          <a:bodyPr/>
          <a:lstStyle/>
          <a:p>
            <a:r>
              <a:rPr lang="en-US" altLang="en-US" dirty="0"/>
              <a:t>Reference </a:t>
            </a:r>
            <a:r>
              <a:rPr lang="en-US" altLang="en-US" dirty="0" smtClean="0"/>
              <a:t>Material/Books</a:t>
            </a:r>
            <a:endParaRPr lang="en-US" dirty="0"/>
          </a:p>
        </p:txBody>
      </p:sp>
      <p:sp>
        <p:nvSpPr>
          <p:cNvPr id="3" name="Text Placeholder 2"/>
          <p:cNvSpPr>
            <a:spLocks noGrp="1"/>
          </p:cNvSpPr>
          <p:nvPr>
            <p:ph type="body" idx="1"/>
          </p:nvPr>
        </p:nvSpPr>
        <p:spPr/>
        <p:txBody>
          <a:bodyPr/>
          <a:lstStyle/>
          <a:p>
            <a:r>
              <a:rPr lang="en-US" dirty="0"/>
              <a:t>Software Quality Assurance From Theory to </a:t>
            </a:r>
            <a:r>
              <a:rPr lang="en-US" dirty="0" smtClean="0"/>
              <a:t>Implementation.pdf</a:t>
            </a:r>
          </a:p>
          <a:p>
            <a:pPr marL="64511" indent="0">
              <a:buNone/>
            </a:pPr>
            <a:r>
              <a:rPr lang="en-US" dirty="0" smtClean="0"/>
              <a:t>      By DANIEL GALIN</a:t>
            </a:r>
          </a:p>
          <a:p>
            <a:pPr marL="64511" indent="0">
              <a:buNone/>
            </a:pPr>
            <a:endParaRPr lang="en-US" dirty="0" smtClean="0"/>
          </a:p>
          <a:p>
            <a:r>
              <a:rPr lang="en-US" dirty="0"/>
              <a:t>Software Testing _ Quality Assurance - Theory and </a:t>
            </a:r>
            <a:r>
              <a:rPr lang="en-US" dirty="0" smtClean="0"/>
              <a:t>Practice.pdf</a:t>
            </a:r>
          </a:p>
          <a:p>
            <a:pPr marL="64511" indent="0">
              <a:buNone/>
            </a:pPr>
            <a:r>
              <a:rPr lang="en-US" dirty="0" smtClean="0"/>
              <a:t>By KSHIRASAGAR NAIK</a:t>
            </a:r>
          </a:p>
          <a:p>
            <a:endParaRPr lang="en-US" dirty="0"/>
          </a:p>
        </p:txBody>
      </p:sp>
    </p:spTree>
    <p:extLst>
      <p:ext uri="{BB962C8B-B14F-4D97-AF65-F5344CB8AC3E}">
        <p14:creationId xmlns:p14="http://schemas.microsoft.com/office/powerpoint/2010/main" val="1794396476"/>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609600"/>
            <a:ext cx="7319009" cy="513080"/>
          </a:xfrm>
          <a:prstGeom prst="rect">
            <a:avLst/>
          </a:prstGeom>
        </p:spPr>
        <p:txBody>
          <a:bodyPr vert="horz" wrap="square" lIns="0" tIns="12700" rIns="0" bIns="0" rtlCol="0">
            <a:spAutoFit/>
          </a:bodyPr>
          <a:lstStyle/>
          <a:p>
            <a:pPr marL="12700">
              <a:lnSpc>
                <a:spcPct val="100000"/>
              </a:lnSpc>
              <a:spcBef>
                <a:spcPts val="100"/>
              </a:spcBef>
            </a:pPr>
            <a:r>
              <a:rPr spc="-5" dirty="0"/>
              <a:t>Quality Control </a:t>
            </a:r>
            <a:r>
              <a:rPr dirty="0"/>
              <a:t>v/s </a:t>
            </a:r>
            <a:r>
              <a:rPr spc="-5" dirty="0"/>
              <a:t>Quality</a:t>
            </a:r>
            <a:r>
              <a:rPr spc="-70" dirty="0"/>
              <a:t> </a:t>
            </a:r>
            <a:r>
              <a:rPr dirty="0"/>
              <a:t>Assurance</a:t>
            </a:r>
          </a:p>
        </p:txBody>
      </p:sp>
      <p:sp>
        <p:nvSpPr>
          <p:cNvPr id="3" name="object 3"/>
          <p:cNvSpPr txBox="1">
            <a:spLocks noGrp="1"/>
          </p:cNvSpPr>
          <p:nvPr>
            <p:ph type="body" idx="1"/>
          </p:nvPr>
        </p:nvSpPr>
        <p:spPr>
          <a:xfrm>
            <a:off x="457201" y="1600202"/>
            <a:ext cx="8229600" cy="3211134"/>
          </a:xfrm>
          <a:prstGeom prst="rect">
            <a:avLst/>
          </a:prstGeom>
        </p:spPr>
        <p:txBody>
          <a:bodyPr vert="horz" wrap="square" lIns="0" tIns="88899" rIns="0" bIns="0" rtlCol="0">
            <a:spAutoFit/>
          </a:bodyPr>
          <a:lstStyle/>
          <a:p>
            <a:pPr marL="584200" marR="30480" indent="-342900">
              <a:lnSpc>
                <a:spcPct val="100000"/>
              </a:lnSpc>
              <a:spcBef>
                <a:spcPts val="100"/>
              </a:spcBef>
            </a:pPr>
            <a:r>
              <a:rPr sz="2400" spc="-5" dirty="0" smtClean="0"/>
              <a:t>Quality </a:t>
            </a:r>
            <a:r>
              <a:rPr sz="2400" dirty="0"/>
              <a:t>means </a:t>
            </a:r>
            <a:r>
              <a:rPr sz="2400" spc="-5" dirty="0"/>
              <a:t>meeting requirements </a:t>
            </a:r>
            <a:r>
              <a:rPr sz="2400" spc="-10" dirty="0"/>
              <a:t>and </a:t>
            </a:r>
            <a:r>
              <a:rPr sz="2400" spc="-5" dirty="0"/>
              <a:t>meeting  </a:t>
            </a:r>
            <a:r>
              <a:rPr sz="2400" dirty="0"/>
              <a:t>customer </a:t>
            </a:r>
            <a:r>
              <a:rPr sz="2400" spc="-5" dirty="0"/>
              <a:t>needs, which means </a:t>
            </a:r>
            <a:r>
              <a:rPr sz="2400" dirty="0"/>
              <a:t>a </a:t>
            </a:r>
            <a:r>
              <a:rPr sz="2400" spc="-5" dirty="0"/>
              <a:t>defect-free product  </a:t>
            </a:r>
            <a:r>
              <a:rPr sz="2400" dirty="0"/>
              <a:t>from </a:t>
            </a:r>
            <a:r>
              <a:rPr sz="2400" spc="-5" dirty="0"/>
              <a:t>both the producer’s </a:t>
            </a:r>
            <a:r>
              <a:rPr sz="2400" spc="-10" dirty="0"/>
              <a:t>and </a:t>
            </a:r>
            <a:r>
              <a:rPr sz="2400" spc="-5" dirty="0"/>
              <a:t>the </a:t>
            </a:r>
            <a:r>
              <a:rPr sz="2400" dirty="0"/>
              <a:t>customer’s  </a:t>
            </a:r>
            <a:r>
              <a:rPr sz="2400" spc="-10" dirty="0"/>
              <a:t>viewpoint.</a:t>
            </a:r>
            <a:endParaRPr sz="2400" dirty="0">
              <a:latin typeface="Times New Roman"/>
              <a:cs typeface="Times New Roman"/>
            </a:endParaRPr>
          </a:p>
          <a:p>
            <a:pPr marL="584200" marR="144780" indent="-342900">
              <a:lnSpc>
                <a:spcPct val="100000"/>
              </a:lnSpc>
              <a:spcBef>
                <a:spcPts val="600"/>
              </a:spcBef>
            </a:pPr>
            <a:r>
              <a:rPr sz="2400" spc="-5" dirty="0" smtClean="0"/>
              <a:t>Both </a:t>
            </a:r>
            <a:r>
              <a:rPr sz="2400" spc="-10" dirty="0"/>
              <a:t>quality </a:t>
            </a:r>
            <a:r>
              <a:rPr sz="2400" spc="-5" dirty="0"/>
              <a:t>control </a:t>
            </a:r>
            <a:r>
              <a:rPr sz="2400" spc="-10" dirty="0"/>
              <a:t>and quality </a:t>
            </a:r>
            <a:r>
              <a:rPr sz="2400" spc="-5" dirty="0"/>
              <a:t>assurance are</a:t>
            </a:r>
            <a:r>
              <a:rPr sz="2400" spc="-305" dirty="0"/>
              <a:t> </a:t>
            </a:r>
            <a:r>
              <a:rPr sz="2400" spc="-5" dirty="0"/>
              <a:t>used  </a:t>
            </a:r>
            <a:r>
              <a:rPr sz="2400" dirty="0"/>
              <a:t>to make </a:t>
            </a:r>
            <a:r>
              <a:rPr sz="2400" spc="-10" dirty="0"/>
              <a:t>quality happen.</a:t>
            </a:r>
            <a:endParaRPr sz="2400" dirty="0">
              <a:latin typeface="Times New Roman"/>
              <a:cs typeface="Times New Roman"/>
            </a:endParaRPr>
          </a:p>
          <a:p>
            <a:pPr marL="584200" marR="715010" indent="-342900">
              <a:lnSpc>
                <a:spcPct val="100000"/>
              </a:lnSpc>
              <a:spcBef>
                <a:spcPts val="600"/>
              </a:spcBef>
            </a:pPr>
            <a:r>
              <a:rPr sz="2400" spc="-5" dirty="0" smtClean="0"/>
              <a:t>Quality </a:t>
            </a:r>
            <a:r>
              <a:rPr sz="2400" spc="-5" dirty="0"/>
              <a:t>is </a:t>
            </a:r>
            <a:r>
              <a:rPr sz="2400" dirty="0"/>
              <a:t>an </a:t>
            </a:r>
            <a:r>
              <a:rPr sz="2400" spc="-5" dirty="0"/>
              <a:t>attribute of </a:t>
            </a:r>
            <a:r>
              <a:rPr sz="2400" dirty="0"/>
              <a:t>a </a:t>
            </a:r>
            <a:r>
              <a:rPr sz="2400" spc="-5" dirty="0"/>
              <a:t>product. </a:t>
            </a:r>
            <a:r>
              <a:rPr sz="2400" dirty="0"/>
              <a:t>A </a:t>
            </a:r>
            <a:r>
              <a:rPr sz="2400" spc="-5" dirty="0"/>
              <a:t>product</a:t>
            </a:r>
            <a:r>
              <a:rPr sz="2400" spc="-390" dirty="0"/>
              <a:t> </a:t>
            </a:r>
            <a:r>
              <a:rPr sz="2400" spc="-5" dirty="0"/>
              <a:t>is  something produced, such </a:t>
            </a:r>
            <a:r>
              <a:rPr sz="2400" dirty="0"/>
              <a:t>as a </a:t>
            </a:r>
            <a:r>
              <a:rPr sz="2400" spc="-5" dirty="0"/>
              <a:t>requirement  document, test data, source code</a:t>
            </a:r>
            <a:r>
              <a:rPr sz="2400" spc="10" dirty="0"/>
              <a:t> </a:t>
            </a:r>
            <a:r>
              <a:rPr sz="2400" spc="-5" dirty="0"/>
              <a:t>etc.</a:t>
            </a:r>
            <a:endParaRPr sz="2400" dirty="0">
              <a:latin typeface="Times New Roman"/>
              <a:cs typeface="Times New Roman"/>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86509"/>
            <a:ext cx="7319009" cy="513080"/>
          </a:xfrm>
          <a:prstGeom prst="rect">
            <a:avLst/>
          </a:prstGeom>
        </p:spPr>
        <p:txBody>
          <a:bodyPr vert="horz" wrap="square" lIns="0" tIns="12700" rIns="0" bIns="0" rtlCol="0">
            <a:spAutoFit/>
          </a:bodyPr>
          <a:lstStyle/>
          <a:p>
            <a:pPr marL="12700">
              <a:lnSpc>
                <a:spcPct val="100000"/>
              </a:lnSpc>
              <a:spcBef>
                <a:spcPts val="100"/>
              </a:spcBef>
            </a:pPr>
            <a:r>
              <a:rPr spc="-5" dirty="0"/>
              <a:t>Quality Control </a:t>
            </a:r>
            <a:r>
              <a:rPr dirty="0"/>
              <a:t>v/s </a:t>
            </a:r>
            <a:r>
              <a:rPr spc="-5" dirty="0"/>
              <a:t>Quality</a:t>
            </a:r>
            <a:r>
              <a:rPr spc="-70" dirty="0"/>
              <a:t> </a:t>
            </a:r>
            <a:r>
              <a:rPr dirty="0"/>
              <a:t>Assurance</a:t>
            </a:r>
          </a:p>
        </p:txBody>
      </p:sp>
      <p:sp>
        <p:nvSpPr>
          <p:cNvPr id="3" name="object 3"/>
          <p:cNvSpPr txBox="1"/>
          <p:nvPr/>
        </p:nvSpPr>
        <p:spPr>
          <a:xfrm>
            <a:off x="945787" y="1799589"/>
            <a:ext cx="3597910" cy="4366260"/>
          </a:xfrm>
          <a:prstGeom prst="rect">
            <a:avLst/>
          </a:prstGeom>
        </p:spPr>
        <p:txBody>
          <a:bodyPr vert="horz" wrap="square" lIns="0" tIns="118110" rIns="0" bIns="0" rtlCol="0">
            <a:spAutoFit/>
          </a:bodyPr>
          <a:lstStyle/>
          <a:p>
            <a:pPr marL="12700">
              <a:lnSpc>
                <a:spcPct val="100000"/>
              </a:lnSpc>
              <a:spcBef>
                <a:spcPts val="930"/>
              </a:spcBef>
            </a:pPr>
            <a:r>
              <a:rPr sz="2400" spc="-5" dirty="0">
                <a:solidFill>
                  <a:srgbClr val="003366"/>
                </a:solidFill>
                <a:latin typeface="Arial"/>
                <a:cs typeface="Arial"/>
              </a:rPr>
              <a:t>Quality</a:t>
            </a:r>
            <a:r>
              <a:rPr sz="2400" spc="-10" dirty="0">
                <a:solidFill>
                  <a:srgbClr val="003366"/>
                </a:solidFill>
                <a:latin typeface="Arial"/>
                <a:cs typeface="Arial"/>
              </a:rPr>
              <a:t> </a:t>
            </a:r>
            <a:r>
              <a:rPr sz="2400" spc="-5" dirty="0">
                <a:solidFill>
                  <a:srgbClr val="003366"/>
                </a:solidFill>
                <a:latin typeface="Arial"/>
                <a:cs typeface="Arial"/>
              </a:rPr>
              <a:t>Assurance</a:t>
            </a:r>
            <a:endParaRPr sz="2400" dirty="0">
              <a:latin typeface="Arial"/>
              <a:cs typeface="Arial"/>
            </a:endParaRPr>
          </a:p>
          <a:p>
            <a:pPr marL="12700" marR="5080">
              <a:lnSpc>
                <a:spcPct val="93200"/>
              </a:lnSpc>
              <a:spcBef>
                <a:spcPts val="935"/>
              </a:spcBef>
            </a:pPr>
            <a:r>
              <a:rPr sz="2200" spc="-5" dirty="0">
                <a:solidFill>
                  <a:srgbClr val="003366"/>
                </a:solidFill>
                <a:latin typeface="Arial"/>
                <a:cs typeface="Arial"/>
              </a:rPr>
              <a:t>Quality Assurance (QA) is  the </a:t>
            </a:r>
            <a:r>
              <a:rPr sz="2200" dirty="0">
                <a:solidFill>
                  <a:srgbClr val="003366"/>
                </a:solidFill>
                <a:latin typeface="Arial"/>
                <a:cs typeface="Arial"/>
              </a:rPr>
              <a:t>set </a:t>
            </a:r>
            <a:r>
              <a:rPr sz="2200" spc="-5" dirty="0">
                <a:solidFill>
                  <a:srgbClr val="003366"/>
                </a:solidFill>
                <a:latin typeface="Arial"/>
                <a:cs typeface="Arial"/>
              </a:rPr>
              <a:t>of activities (including  facilitation, training,  measurement and analysis)  needed </a:t>
            </a:r>
            <a:r>
              <a:rPr sz="2200" dirty="0">
                <a:solidFill>
                  <a:srgbClr val="003366"/>
                </a:solidFill>
                <a:latin typeface="Arial"/>
                <a:cs typeface="Arial"/>
              </a:rPr>
              <a:t>to </a:t>
            </a:r>
            <a:r>
              <a:rPr sz="2200" spc="-5" dirty="0">
                <a:solidFill>
                  <a:srgbClr val="003366"/>
                </a:solidFill>
                <a:latin typeface="Arial"/>
                <a:cs typeface="Arial"/>
              </a:rPr>
              <a:t>provide adequate  confidence that processes  are established and  continuously improved in  order to produce products </a:t>
            </a:r>
            <a:r>
              <a:rPr sz="2200" dirty="0">
                <a:solidFill>
                  <a:srgbClr val="003366"/>
                </a:solidFill>
                <a:latin typeface="Arial"/>
                <a:cs typeface="Arial"/>
              </a:rPr>
              <a:t>or  </a:t>
            </a:r>
            <a:r>
              <a:rPr sz="2200" spc="-5" dirty="0">
                <a:solidFill>
                  <a:srgbClr val="003366"/>
                </a:solidFill>
                <a:latin typeface="Arial"/>
                <a:cs typeface="Arial"/>
              </a:rPr>
              <a:t>services that conform to  requirements and are fit for  use.</a:t>
            </a:r>
            <a:endParaRPr sz="2200" dirty="0">
              <a:latin typeface="Arial"/>
              <a:cs typeface="Arial"/>
            </a:endParaRPr>
          </a:p>
        </p:txBody>
      </p:sp>
      <p:sp>
        <p:nvSpPr>
          <p:cNvPr id="4" name="object 4"/>
          <p:cNvSpPr txBox="1"/>
          <p:nvPr/>
        </p:nvSpPr>
        <p:spPr>
          <a:xfrm>
            <a:off x="4762500" y="2261985"/>
            <a:ext cx="3677285" cy="3116580"/>
          </a:xfrm>
          <a:prstGeom prst="rect">
            <a:avLst/>
          </a:prstGeom>
        </p:spPr>
        <p:txBody>
          <a:bodyPr vert="horz" wrap="square" lIns="0" tIns="118110" rIns="0" bIns="0" rtlCol="0">
            <a:spAutoFit/>
          </a:bodyPr>
          <a:lstStyle/>
          <a:p>
            <a:pPr marL="12700">
              <a:lnSpc>
                <a:spcPct val="100000"/>
              </a:lnSpc>
              <a:spcBef>
                <a:spcPts val="930"/>
              </a:spcBef>
            </a:pPr>
            <a:r>
              <a:rPr sz="2400" spc="-5" dirty="0">
                <a:solidFill>
                  <a:srgbClr val="003366"/>
                </a:solidFill>
                <a:latin typeface="Arial"/>
                <a:cs typeface="Arial"/>
              </a:rPr>
              <a:t>Quality Control</a:t>
            </a:r>
            <a:endParaRPr sz="2400" dirty="0">
              <a:latin typeface="Arial"/>
              <a:cs typeface="Arial"/>
            </a:endParaRPr>
          </a:p>
          <a:p>
            <a:pPr marL="12700" marR="5080">
              <a:lnSpc>
                <a:spcPct val="93200"/>
              </a:lnSpc>
              <a:spcBef>
                <a:spcPts val="935"/>
              </a:spcBef>
            </a:pPr>
            <a:r>
              <a:rPr sz="2200" spc="-5" dirty="0">
                <a:solidFill>
                  <a:srgbClr val="003366"/>
                </a:solidFill>
                <a:latin typeface="Arial"/>
                <a:cs typeface="Arial"/>
              </a:rPr>
              <a:t>Quality Control </a:t>
            </a:r>
            <a:r>
              <a:rPr sz="2200" spc="-10" dirty="0">
                <a:solidFill>
                  <a:srgbClr val="003366"/>
                </a:solidFill>
                <a:latin typeface="Arial"/>
                <a:cs typeface="Arial"/>
              </a:rPr>
              <a:t>(QC) </a:t>
            </a:r>
            <a:r>
              <a:rPr sz="2200" spc="-5" dirty="0">
                <a:solidFill>
                  <a:srgbClr val="003366"/>
                </a:solidFill>
                <a:latin typeface="Arial"/>
                <a:cs typeface="Arial"/>
              </a:rPr>
              <a:t>is  defined </a:t>
            </a:r>
            <a:r>
              <a:rPr sz="2200" dirty="0">
                <a:solidFill>
                  <a:srgbClr val="003366"/>
                </a:solidFill>
                <a:latin typeface="Arial"/>
                <a:cs typeface="Arial"/>
              </a:rPr>
              <a:t>as </a:t>
            </a:r>
            <a:r>
              <a:rPr sz="2200" spc="-5" dirty="0">
                <a:solidFill>
                  <a:srgbClr val="003366"/>
                </a:solidFill>
                <a:latin typeface="Arial"/>
                <a:cs typeface="Arial"/>
              </a:rPr>
              <a:t>the processes and  methods used </a:t>
            </a:r>
            <a:r>
              <a:rPr sz="2200" dirty="0">
                <a:solidFill>
                  <a:srgbClr val="003366"/>
                </a:solidFill>
                <a:latin typeface="Arial"/>
                <a:cs typeface="Arial"/>
              </a:rPr>
              <a:t>to </a:t>
            </a:r>
            <a:r>
              <a:rPr sz="2200" spc="-5" dirty="0">
                <a:solidFill>
                  <a:srgbClr val="003366"/>
                </a:solidFill>
                <a:latin typeface="Arial"/>
                <a:cs typeface="Arial"/>
              </a:rPr>
              <a:t>compare  product quality </a:t>
            </a:r>
            <a:r>
              <a:rPr sz="2200" dirty="0">
                <a:solidFill>
                  <a:srgbClr val="003366"/>
                </a:solidFill>
                <a:latin typeface="Arial"/>
                <a:cs typeface="Arial"/>
              </a:rPr>
              <a:t>to  </a:t>
            </a:r>
            <a:r>
              <a:rPr sz="2200" spc="-5" dirty="0">
                <a:solidFill>
                  <a:srgbClr val="003366"/>
                </a:solidFill>
                <a:latin typeface="Arial"/>
                <a:cs typeface="Arial"/>
              </a:rPr>
              <a:t>requirements and applicable  standards, and the action  taken </a:t>
            </a:r>
            <a:r>
              <a:rPr sz="2200" spc="-10" dirty="0">
                <a:solidFill>
                  <a:srgbClr val="003366"/>
                </a:solidFill>
                <a:latin typeface="Arial"/>
                <a:cs typeface="Arial"/>
              </a:rPr>
              <a:t>when </a:t>
            </a:r>
            <a:r>
              <a:rPr sz="2200" dirty="0">
                <a:solidFill>
                  <a:srgbClr val="003366"/>
                </a:solidFill>
                <a:latin typeface="Arial"/>
                <a:cs typeface="Arial"/>
              </a:rPr>
              <a:t>a  </a:t>
            </a:r>
            <a:r>
              <a:rPr sz="2200" spc="-5" dirty="0">
                <a:solidFill>
                  <a:srgbClr val="003366"/>
                </a:solidFill>
                <a:latin typeface="Arial"/>
                <a:cs typeface="Arial"/>
              </a:rPr>
              <a:t>nonconformance is</a:t>
            </a:r>
            <a:r>
              <a:rPr sz="2200" spc="-20" dirty="0">
                <a:solidFill>
                  <a:srgbClr val="003366"/>
                </a:solidFill>
                <a:latin typeface="Arial"/>
                <a:cs typeface="Arial"/>
              </a:rPr>
              <a:t> </a:t>
            </a:r>
            <a:r>
              <a:rPr sz="2200" spc="-5" dirty="0">
                <a:solidFill>
                  <a:srgbClr val="003366"/>
                </a:solidFill>
                <a:latin typeface="Arial"/>
                <a:cs typeface="Arial"/>
              </a:rPr>
              <a:t>detected.</a:t>
            </a:r>
            <a:endParaRPr sz="2200" dirty="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86509"/>
            <a:ext cx="7319009" cy="513080"/>
          </a:xfrm>
          <a:prstGeom prst="rect">
            <a:avLst/>
          </a:prstGeom>
        </p:spPr>
        <p:txBody>
          <a:bodyPr vert="horz" wrap="square" lIns="0" tIns="12700" rIns="0" bIns="0" rtlCol="0">
            <a:spAutoFit/>
          </a:bodyPr>
          <a:lstStyle/>
          <a:p>
            <a:pPr marL="12700">
              <a:lnSpc>
                <a:spcPct val="100000"/>
              </a:lnSpc>
              <a:spcBef>
                <a:spcPts val="100"/>
              </a:spcBef>
            </a:pPr>
            <a:r>
              <a:rPr spc="-5" dirty="0"/>
              <a:t>Quality Control </a:t>
            </a:r>
            <a:r>
              <a:rPr dirty="0"/>
              <a:t>v/s </a:t>
            </a:r>
            <a:r>
              <a:rPr spc="-5" dirty="0"/>
              <a:t>Quality</a:t>
            </a:r>
            <a:r>
              <a:rPr spc="-70" dirty="0"/>
              <a:t> </a:t>
            </a:r>
            <a:r>
              <a:rPr dirty="0"/>
              <a:t>Assurance</a:t>
            </a:r>
          </a:p>
        </p:txBody>
      </p:sp>
      <p:sp>
        <p:nvSpPr>
          <p:cNvPr id="3" name="object 3"/>
          <p:cNvSpPr txBox="1"/>
          <p:nvPr/>
        </p:nvSpPr>
        <p:spPr>
          <a:xfrm>
            <a:off x="915669" y="2273299"/>
            <a:ext cx="3524885" cy="2644140"/>
          </a:xfrm>
          <a:prstGeom prst="rect">
            <a:avLst/>
          </a:prstGeom>
        </p:spPr>
        <p:txBody>
          <a:bodyPr vert="horz" wrap="square" lIns="0" tIns="12700" rIns="0" bIns="0" rtlCol="0">
            <a:spAutoFit/>
          </a:bodyPr>
          <a:lstStyle/>
          <a:p>
            <a:pPr marL="12700" marR="730250">
              <a:lnSpc>
                <a:spcPct val="125699"/>
              </a:lnSpc>
              <a:spcBef>
                <a:spcPts val="100"/>
              </a:spcBef>
            </a:pPr>
            <a:r>
              <a:rPr sz="2400" spc="-5" dirty="0">
                <a:solidFill>
                  <a:srgbClr val="003366"/>
                </a:solidFill>
                <a:latin typeface="Arial"/>
                <a:cs typeface="Arial"/>
              </a:rPr>
              <a:t>Quality Assurance  </a:t>
            </a:r>
            <a:r>
              <a:rPr sz="2400" dirty="0">
                <a:solidFill>
                  <a:srgbClr val="003366"/>
                </a:solidFill>
                <a:latin typeface="Arial"/>
                <a:cs typeface="Arial"/>
              </a:rPr>
              <a:t>QA </a:t>
            </a:r>
            <a:r>
              <a:rPr sz="2400" spc="-5" dirty="0">
                <a:solidFill>
                  <a:srgbClr val="003366"/>
                </a:solidFill>
                <a:latin typeface="Arial"/>
                <a:cs typeface="Arial"/>
              </a:rPr>
              <a:t>is an activity</a:t>
            </a:r>
            <a:r>
              <a:rPr sz="2400" spc="-75" dirty="0">
                <a:solidFill>
                  <a:srgbClr val="003366"/>
                </a:solidFill>
                <a:latin typeface="Arial"/>
                <a:cs typeface="Arial"/>
              </a:rPr>
              <a:t> </a:t>
            </a:r>
            <a:r>
              <a:rPr sz="2400" spc="-5" dirty="0">
                <a:solidFill>
                  <a:srgbClr val="003366"/>
                </a:solidFill>
                <a:latin typeface="Arial"/>
                <a:cs typeface="Arial"/>
              </a:rPr>
              <a:t>that</a:t>
            </a:r>
            <a:endParaRPr sz="2400">
              <a:latin typeface="Arial"/>
              <a:cs typeface="Arial"/>
            </a:endParaRPr>
          </a:p>
          <a:p>
            <a:pPr marL="12700" marR="5080">
              <a:lnSpc>
                <a:spcPct val="92900"/>
              </a:lnSpc>
              <a:spcBef>
                <a:spcPts val="5"/>
              </a:spcBef>
            </a:pPr>
            <a:r>
              <a:rPr sz="2400" spc="-5" dirty="0">
                <a:solidFill>
                  <a:srgbClr val="003366"/>
                </a:solidFill>
                <a:latin typeface="Arial"/>
                <a:cs typeface="Arial"/>
              </a:rPr>
              <a:t>establishes </a:t>
            </a:r>
            <a:r>
              <a:rPr sz="2400" spc="-10" dirty="0">
                <a:solidFill>
                  <a:srgbClr val="003366"/>
                </a:solidFill>
                <a:latin typeface="Arial"/>
                <a:cs typeface="Arial"/>
              </a:rPr>
              <a:t>and evaluates  </a:t>
            </a:r>
            <a:r>
              <a:rPr sz="2400" spc="-5" dirty="0">
                <a:solidFill>
                  <a:srgbClr val="003366"/>
                </a:solidFill>
                <a:latin typeface="Arial"/>
                <a:cs typeface="Arial"/>
              </a:rPr>
              <a:t>the processes that  produce the products. </a:t>
            </a:r>
            <a:r>
              <a:rPr sz="2400" dirty="0">
                <a:solidFill>
                  <a:srgbClr val="003366"/>
                </a:solidFill>
                <a:latin typeface="Arial"/>
                <a:cs typeface="Arial"/>
              </a:rPr>
              <a:t>If  </a:t>
            </a:r>
            <a:r>
              <a:rPr sz="2400" spc="-5" dirty="0">
                <a:solidFill>
                  <a:srgbClr val="003366"/>
                </a:solidFill>
                <a:latin typeface="Arial"/>
                <a:cs typeface="Arial"/>
              </a:rPr>
              <a:t>there is no process, there  </a:t>
            </a:r>
            <a:r>
              <a:rPr sz="2400" spc="-10" dirty="0">
                <a:solidFill>
                  <a:srgbClr val="003366"/>
                </a:solidFill>
                <a:latin typeface="Arial"/>
                <a:cs typeface="Arial"/>
              </a:rPr>
              <a:t>is </a:t>
            </a:r>
            <a:r>
              <a:rPr sz="2400" spc="-5" dirty="0">
                <a:solidFill>
                  <a:srgbClr val="003366"/>
                </a:solidFill>
                <a:latin typeface="Arial"/>
                <a:cs typeface="Arial"/>
              </a:rPr>
              <a:t>no role for</a:t>
            </a:r>
            <a:r>
              <a:rPr sz="2400" spc="10" dirty="0">
                <a:solidFill>
                  <a:srgbClr val="003366"/>
                </a:solidFill>
                <a:latin typeface="Arial"/>
                <a:cs typeface="Arial"/>
              </a:rPr>
              <a:t> </a:t>
            </a:r>
            <a:r>
              <a:rPr sz="2400" spc="-5" dirty="0">
                <a:solidFill>
                  <a:srgbClr val="003366"/>
                </a:solidFill>
                <a:latin typeface="Arial"/>
                <a:cs typeface="Arial"/>
              </a:rPr>
              <a:t>QA.</a:t>
            </a:r>
            <a:endParaRPr sz="2400">
              <a:latin typeface="Arial"/>
              <a:cs typeface="Arial"/>
            </a:endParaRPr>
          </a:p>
        </p:txBody>
      </p:sp>
      <p:sp>
        <p:nvSpPr>
          <p:cNvPr id="4" name="object 4"/>
          <p:cNvSpPr txBox="1"/>
          <p:nvPr/>
        </p:nvSpPr>
        <p:spPr>
          <a:xfrm>
            <a:off x="4762500" y="2273299"/>
            <a:ext cx="3528695" cy="1964689"/>
          </a:xfrm>
          <a:prstGeom prst="rect">
            <a:avLst/>
          </a:prstGeom>
        </p:spPr>
        <p:txBody>
          <a:bodyPr vert="horz" wrap="square" lIns="0" tIns="106680" rIns="0" bIns="0" rtlCol="0">
            <a:spAutoFit/>
          </a:bodyPr>
          <a:lstStyle/>
          <a:p>
            <a:pPr marL="12700">
              <a:lnSpc>
                <a:spcPct val="100000"/>
              </a:lnSpc>
              <a:spcBef>
                <a:spcPts val="840"/>
              </a:spcBef>
            </a:pPr>
            <a:r>
              <a:rPr sz="2400" spc="-5" dirty="0">
                <a:solidFill>
                  <a:srgbClr val="003366"/>
                </a:solidFill>
                <a:latin typeface="Arial"/>
                <a:cs typeface="Arial"/>
              </a:rPr>
              <a:t>Quality Control</a:t>
            </a:r>
            <a:endParaRPr sz="2400">
              <a:latin typeface="Arial"/>
              <a:cs typeface="Arial"/>
            </a:endParaRPr>
          </a:p>
          <a:p>
            <a:pPr marL="12700" marR="5080">
              <a:lnSpc>
                <a:spcPct val="92900"/>
              </a:lnSpc>
              <a:spcBef>
                <a:spcPts val="945"/>
              </a:spcBef>
            </a:pPr>
            <a:r>
              <a:rPr sz="2400" dirty="0">
                <a:solidFill>
                  <a:srgbClr val="003366"/>
                </a:solidFill>
                <a:latin typeface="Arial"/>
                <a:cs typeface="Arial"/>
              </a:rPr>
              <a:t>QC </a:t>
            </a:r>
            <a:r>
              <a:rPr sz="2400" spc="-10" dirty="0">
                <a:solidFill>
                  <a:srgbClr val="003366"/>
                </a:solidFill>
                <a:latin typeface="Arial"/>
                <a:cs typeface="Arial"/>
              </a:rPr>
              <a:t>is </a:t>
            </a:r>
            <a:r>
              <a:rPr sz="2400" spc="-5" dirty="0">
                <a:solidFill>
                  <a:srgbClr val="003366"/>
                </a:solidFill>
                <a:latin typeface="Arial"/>
                <a:cs typeface="Arial"/>
              </a:rPr>
              <a:t>an activity that  verifies whether or not</a:t>
            </a:r>
            <a:r>
              <a:rPr sz="2400" spc="-65" dirty="0">
                <a:solidFill>
                  <a:srgbClr val="003366"/>
                </a:solidFill>
                <a:latin typeface="Arial"/>
                <a:cs typeface="Arial"/>
              </a:rPr>
              <a:t> </a:t>
            </a:r>
            <a:r>
              <a:rPr sz="2400" dirty="0">
                <a:solidFill>
                  <a:srgbClr val="003366"/>
                </a:solidFill>
                <a:latin typeface="Arial"/>
                <a:cs typeface="Arial"/>
              </a:rPr>
              <a:t>the  </a:t>
            </a:r>
            <a:r>
              <a:rPr sz="2400" spc="-5" dirty="0">
                <a:solidFill>
                  <a:srgbClr val="003366"/>
                </a:solidFill>
                <a:latin typeface="Arial"/>
                <a:cs typeface="Arial"/>
              </a:rPr>
              <a:t>product produced </a:t>
            </a:r>
            <a:r>
              <a:rPr sz="2400" dirty="0">
                <a:solidFill>
                  <a:srgbClr val="003366"/>
                </a:solidFill>
                <a:latin typeface="Arial"/>
                <a:cs typeface="Arial"/>
              </a:rPr>
              <a:t>meets  </a:t>
            </a:r>
            <a:r>
              <a:rPr sz="2400" spc="-5" dirty="0">
                <a:solidFill>
                  <a:srgbClr val="003366"/>
                </a:solidFill>
                <a:latin typeface="Arial"/>
                <a:cs typeface="Arial"/>
              </a:rPr>
              <a:t>standards.</a:t>
            </a:r>
            <a:endParaRPr sz="24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86509"/>
            <a:ext cx="7319009" cy="513080"/>
          </a:xfrm>
          <a:prstGeom prst="rect">
            <a:avLst/>
          </a:prstGeom>
        </p:spPr>
        <p:txBody>
          <a:bodyPr vert="horz" wrap="square" lIns="0" tIns="12700" rIns="0" bIns="0" rtlCol="0">
            <a:spAutoFit/>
          </a:bodyPr>
          <a:lstStyle/>
          <a:p>
            <a:pPr marL="12700">
              <a:lnSpc>
                <a:spcPct val="100000"/>
              </a:lnSpc>
              <a:spcBef>
                <a:spcPts val="100"/>
              </a:spcBef>
            </a:pPr>
            <a:r>
              <a:rPr spc="-5" dirty="0"/>
              <a:t>Quality Control </a:t>
            </a:r>
            <a:r>
              <a:rPr dirty="0"/>
              <a:t>v/s </a:t>
            </a:r>
            <a:r>
              <a:rPr spc="-5" dirty="0"/>
              <a:t>Quality</a:t>
            </a:r>
            <a:r>
              <a:rPr spc="-70" dirty="0"/>
              <a:t> </a:t>
            </a:r>
            <a:r>
              <a:rPr dirty="0"/>
              <a:t>Assurance</a:t>
            </a:r>
          </a:p>
        </p:txBody>
      </p:sp>
      <p:sp>
        <p:nvSpPr>
          <p:cNvPr id="4" name="object 4"/>
          <p:cNvSpPr txBox="1">
            <a:spLocks noGrp="1"/>
          </p:cNvSpPr>
          <p:nvPr>
            <p:ph sz="half" idx="2"/>
          </p:nvPr>
        </p:nvSpPr>
        <p:spPr>
          <a:xfrm>
            <a:off x="990600" y="1799589"/>
            <a:ext cx="3850004" cy="4034374"/>
          </a:xfrm>
          <a:prstGeom prst="rect">
            <a:avLst/>
          </a:prstGeom>
        </p:spPr>
        <p:txBody>
          <a:bodyPr vert="horz" wrap="square" lIns="0" tIns="105410" rIns="0" bIns="0" rtlCol="0">
            <a:spAutoFit/>
          </a:bodyPr>
          <a:lstStyle/>
          <a:p>
            <a:pPr marL="12700">
              <a:lnSpc>
                <a:spcPct val="100000"/>
              </a:lnSpc>
              <a:spcBef>
                <a:spcPts val="830"/>
              </a:spcBef>
            </a:pPr>
            <a:r>
              <a:rPr b="1" u="sng" spc="-5" dirty="0">
                <a:solidFill>
                  <a:schemeClr val="bg2">
                    <a:lumMod val="50000"/>
                  </a:schemeClr>
                </a:solidFill>
              </a:rPr>
              <a:t>Quality Control</a:t>
            </a:r>
          </a:p>
          <a:p>
            <a:pPr marL="12700" marR="462915">
              <a:lnSpc>
                <a:spcPts val="2670"/>
              </a:lnSpc>
              <a:spcBef>
                <a:spcPts val="995"/>
              </a:spcBef>
            </a:pPr>
            <a:r>
              <a:rPr dirty="0"/>
              <a:t>QC </a:t>
            </a:r>
            <a:r>
              <a:rPr spc="-5" dirty="0"/>
              <a:t>relates </a:t>
            </a:r>
            <a:r>
              <a:rPr dirty="0"/>
              <a:t>to a</a:t>
            </a:r>
            <a:r>
              <a:rPr spc="-85" dirty="0"/>
              <a:t> </a:t>
            </a:r>
            <a:r>
              <a:rPr spc="-5" dirty="0"/>
              <a:t>specific  product </a:t>
            </a:r>
            <a:r>
              <a:rPr dirty="0"/>
              <a:t>or</a:t>
            </a:r>
            <a:r>
              <a:rPr spc="-10" dirty="0"/>
              <a:t> </a:t>
            </a:r>
            <a:r>
              <a:rPr spc="-5" dirty="0"/>
              <a:t>service</a:t>
            </a:r>
          </a:p>
          <a:p>
            <a:pPr marL="12700" marR="91440">
              <a:lnSpc>
                <a:spcPct val="92900"/>
              </a:lnSpc>
              <a:spcBef>
                <a:spcPts val="1080"/>
              </a:spcBef>
            </a:pPr>
            <a:r>
              <a:rPr dirty="0"/>
              <a:t>QC </a:t>
            </a:r>
            <a:r>
              <a:rPr spc="-5" dirty="0"/>
              <a:t>verified whether  particular attributes exist,  or do </a:t>
            </a:r>
            <a:r>
              <a:rPr spc="-10" dirty="0"/>
              <a:t>not </a:t>
            </a:r>
            <a:r>
              <a:rPr spc="-5" dirty="0"/>
              <a:t>exist, in </a:t>
            </a:r>
            <a:r>
              <a:rPr dirty="0"/>
              <a:t>a  </a:t>
            </a:r>
            <a:r>
              <a:rPr spc="-5" dirty="0"/>
              <a:t>specific product or</a:t>
            </a:r>
            <a:r>
              <a:rPr spc="-60" dirty="0"/>
              <a:t> </a:t>
            </a:r>
            <a:r>
              <a:rPr spc="-5" dirty="0"/>
              <a:t>service</a:t>
            </a:r>
          </a:p>
          <a:p>
            <a:pPr marL="12700" marR="5080">
              <a:lnSpc>
                <a:spcPct val="92900"/>
              </a:lnSpc>
              <a:spcBef>
                <a:spcPts val="1530"/>
              </a:spcBef>
            </a:pPr>
            <a:r>
              <a:rPr dirty="0"/>
              <a:t>QC </a:t>
            </a:r>
            <a:r>
              <a:rPr spc="-5" dirty="0"/>
              <a:t>identifies defect for the  </a:t>
            </a:r>
            <a:r>
              <a:rPr dirty="0"/>
              <a:t>primary </a:t>
            </a:r>
            <a:r>
              <a:rPr spc="-5" dirty="0"/>
              <a:t>purpose </a:t>
            </a:r>
            <a:r>
              <a:rPr dirty="0"/>
              <a:t>of  </a:t>
            </a:r>
            <a:r>
              <a:rPr spc="-5" dirty="0"/>
              <a:t>correcting</a:t>
            </a:r>
            <a:r>
              <a:rPr spc="-10" dirty="0"/>
              <a:t> </a:t>
            </a:r>
            <a:r>
              <a:rPr spc="-5" dirty="0"/>
              <a:t>defects.</a:t>
            </a:r>
          </a:p>
        </p:txBody>
      </p:sp>
      <p:sp>
        <p:nvSpPr>
          <p:cNvPr id="3" name="object 3"/>
          <p:cNvSpPr txBox="1"/>
          <p:nvPr/>
        </p:nvSpPr>
        <p:spPr>
          <a:xfrm>
            <a:off x="5181600" y="1898014"/>
            <a:ext cx="3510279" cy="4060214"/>
          </a:xfrm>
          <a:prstGeom prst="rect">
            <a:avLst/>
          </a:prstGeom>
        </p:spPr>
        <p:txBody>
          <a:bodyPr vert="horz" wrap="square" lIns="0" tIns="105410" rIns="0" bIns="0" rtlCol="0">
            <a:spAutoFit/>
          </a:bodyPr>
          <a:lstStyle/>
          <a:p>
            <a:pPr marL="12700">
              <a:lnSpc>
                <a:spcPct val="100000"/>
              </a:lnSpc>
              <a:spcBef>
                <a:spcPts val="830"/>
              </a:spcBef>
            </a:pPr>
            <a:r>
              <a:rPr sz="2400" b="1" u="sng" spc="-5" dirty="0">
                <a:solidFill>
                  <a:schemeClr val="bg2">
                    <a:lumMod val="50000"/>
                  </a:schemeClr>
                </a:solidFill>
                <a:latin typeface="Arial"/>
                <a:cs typeface="Arial"/>
              </a:rPr>
              <a:t>Quality</a:t>
            </a:r>
            <a:r>
              <a:rPr sz="2400" b="1" u="sng" spc="-10" dirty="0">
                <a:solidFill>
                  <a:schemeClr val="bg2">
                    <a:lumMod val="50000"/>
                  </a:schemeClr>
                </a:solidFill>
                <a:latin typeface="Arial"/>
                <a:cs typeface="Arial"/>
              </a:rPr>
              <a:t> </a:t>
            </a:r>
            <a:r>
              <a:rPr sz="2400" b="1" u="sng" spc="-5" dirty="0">
                <a:solidFill>
                  <a:schemeClr val="bg2">
                    <a:lumMod val="50000"/>
                  </a:schemeClr>
                </a:solidFill>
                <a:latin typeface="Arial"/>
                <a:cs typeface="Arial"/>
              </a:rPr>
              <a:t>Assurance</a:t>
            </a:r>
            <a:endParaRPr sz="2400" b="1" u="sng" dirty="0">
              <a:solidFill>
                <a:schemeClr val="bg2">
                  <a:lumMod val="50000"/>
                </a:schemeClr>
              </a:solidFill>
              <a:latin typeface="Arial"/>
              <a:cs typeface="Arial"/>
            </a:endParaRPr>
          </a:p>
          <a:p>
            <a:pPr marL="12700" marR="951865">
              <a:lnSpc>
                <a:spcPts val="2670"/>
              </a:lnSpc>
              <a:spcBef>
                <a:spcPts val="995"/>
              </a:spcBef>
            </a:pPr>
            <a:r>
              <a:rPr sz="2400" dirty="0">
                <a:latin typeface="Arial"/>
                <a:cs typeface="Arial"/>
              </a:rPr>
              <a:t>QA </a:t>
            </a:r>
            <a:r>
              <a:rPr sz="2400" spc="-10" dirty="0">
                <a:latin typeface="Arial"/>
                <a:cs typeface="Arial"/>
              </a:rPr>
              <a:t>helps</a:t>
            </a:r>
            <a:r>
              <a:rPr sz="2400" spc="-75" dirty="0">
                <a:latin typeface="Arial"/>
                <a:cs typeface="Arial"/>
              </a:rPr>
              <a:t> </a:t>
            </a:r>
            <a:r>
              <a:rPr sz="2400" spc="-5" dirty="0">
                <a:latin typeface="Arial"/>
                <a:cs typeface="Arial"/>
              </a:rPr>
              <a:t>establish  processes</a:t>
            </a:r>
            <a:endParaRPr sz="2400" dirty="0">
              <a:latin typeface="Arial"/>
              <a:cs typeface="Arial"/>
            </a:endParaRPr>
          </a:p>
          <a:p>
            <a:pPr marL="12700" marR="29845">
              <a:lnSpc>
                <a:spcPct val="92900"/>
              </a:lnSpc>
              <a:spcBef>
                <a:spcPts val="1080"/>
              </a:spcBef>
            </a:pPr>
            <a:r>
              <a:rPr sz="2400" dirty="0">
                <a:latin typeface="Arial"/>
                <a:cs typeface="Arial"/>
              </a:rPr>
              <a:t>QA </a:t>
            </a:r>
            <a:r>
              <a:rPr sz="2400" spc="-5" dirty="0">
                <a:latin typeface="Arial"/>
                <a:cs typeface="Arial"/>
              </a:rPr>
              <a:t>sets </a:t>
            </a:r>
            <a:r>
              <a:rPr sz="2400" dirty="0">
                <a:latin typeface="Arial"/>
                <a:cs typeface="Arial"/>
              </a:rPr>
              <a:t>up</a:t>
            </a:r>
            <a:r>
              <a:rPr sz="2400" spc="-85" dirty="0">
                <a:latin typeface="Arial"/>
                <a:cs typeface="Arial"/>
              </a:rPr>
              <a:t> </a:t>
            </a:r>
            <a:r>
              <a:rPr sz="2400" dirty="0">
                <a:latin typeface="Arial"/>
                <a:cs typeface="Arial"/>
              </a:rPr>
              <a:t>measurement  programs </a:t>
            </a:r>
            <a:r>
              <a:rPr sz="2400" spc="5" dirty="0">
                <a:latin typeface="Arial"/>
                <a:cs typeface="Arial"/>
              </a:rPr>
              <a:t>to </a:t>
            </a:r>
            <a:r>
              <a:rPr sz="2400" spc="-10" dirty="0">
                <a:latin typeface="Arial"/>
                <a:cs typeface="Arial"/>
              </a:rPr>
              <a:t>evaluate  </a:t>
            </a:r>
            <a:r>
              <a:rPr sz="2400" spc="-5" dirty="0">
                <a:latin typeface="Arial"/>
                <a:cs typeface="Arial"/>
              </a:rPr>
              <a:t>processes</a:t>
            </a:r>
            <a:endParaRPr sz="2400" dirty="0">
              <a:latin typeface="Arial"/>
              <a:cs typeface="Arial"/>
            </a:endParaRPr>
          </a:p>
          <a:p>
            <a:pPr>
              <a:lnSpc>
                <a:spcPct val="100000"/>
              </a:lnSpc>
              <a:spcBef>
                <a:spcPts val="15"/>
              </a:spcBef>
            </a:pPr>
            <a:endParaRPr sz="3650" dirty="0">
              <a:latin typeface="Arial"/>
              <a:cs typeface="Arial"/>
            </a:endParaRPr>
          </a:p>
          <a:p>
            <a:pPr marL="12700" marR="5080">
              <a:lnSpc>
                <a:spcPct val="92900"/>
              </a:lnSpc>
            </a:pPr>
            <a:r>
              <a:rPr sz="2400" dirty="0">
                <a:latin typeface="Arial"/>
                <a:cs typeface="Arial"/>
              </a:rPr>
              <a:t>QA </a:t>
            </a:r>
            <a:r>
              <a:rPr sz="2400" spc="-10" dirty="0">
                <a:latin typeface="Arial"/>
                <a:cs typeface="Arial"/>
              </a:rPr>
              <a:t>identifies </a:t>
            </a:r>
            <a:r>
              <a:rPr sz="2400" spc="-5" dirty="0">
                <a:latin typeface="Arial"/>
                <a:cs typeface="Arial"/>
              </a:rPr>
              <a:t>weakness </a:t>
            </a:r>
            <a:r>
              <a:rPr sz="2400" spc="-10" dirty="0">
                <a:latin typeface="Arial"/>
                <a:cs typeface="Arial"/>
              </a:rPr>
              <a:t>in  </a:t>
            </a:r>
            <a:r>
              <a:rPr sz="2400" spc="-5" dirty="0">
                <a:latin typeface="Arial"/>
                <a:cs typeface="Arial"/>
              </a:rPr>
              <a:t>processes and improves  them</a:t>
            </a:r>
            <a:endParaRPr sz="2400" dirty="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86509"/>
            <a:ext cx="7319009" cy="513080"/>
          </a:xfrm>
          <a:prstGeom prst="rect">
            <a:avLst/>
          </a:prstGeom>
        </p:spPr>
        <p:txBody>
          <a:bodyPr vert="horz" wrap="square" lIns="0" tIns="12700" rIns="0" bIns="0" rtlCol="0">
            <a:spAutoFit/>
          </a:bodyPr>
          <a:lstStyle/>
          <a:p>
            <a:pPr marL="12700">
              <a:lnSpc>
                <a:spcPct val="100000"/>
              </a:lnSpc>
              <a:spcBef>
                <a:spcPts val="100"/>
              </a:spcBef>
            </a:pPr>
            <a:r>
              <a:rPr spc="-5" dirty="0"/>
              <a:t>Quality Control </a:t>
            </a:r>
            <a:r>
              <a:rPr dirty="0"/>
              <a:t>v/s </a:t>
            </a:r>
            <a:r>
              <a:rPr spc="-5" dirty="0"/>
              <a:t>Quality</a:t>
            </a:r>
            <a:r>
              <a:rPr spc="-70" dirty="0"/>
              <a:t> </a:t>
            </a:r>
            <a:r>
              <a:rPr dirty="0"/>
              <a:t>Assurance</a:t>
            </a:r>
          </a:p>
        </p:txBody>
      </p:sp>
      <p:sp>
        <p:nvSpPr>
          <p:cNvPr id="4" name="object 4"/>
          <p:cNvSpPr txBox="1">
            <a:spLocks noGrp="1"/>
          </p:cNvSpPr>
          <p:nvPr>
            <p:ph sz="half" idx="2"/>
          </p:nvPr>
        </p:nvSpPr>
        <p:spPr>
          <a:xfrm>
            <a:off x="913130" y="1828800"/>
            <a:ext cx="3850004" cy="1987724"/>
          </a:xfrm>
          <a:prstGeom prst="rect">
            <a:avLst/>
          </a:prstGeom>
        </p:spPr>
        <p:txBody>
          <a:bodyPr vert="horz" wrap="square" lIns="0" tIns="12700" rIns="0" bIns="0" rtlCol="0">
            <a:spAutoFit/>
          </a:bodyPr>
          <a:lstStyle/>
          <a:p>
            <a:pPr marL="12700" marR="963294">
              <a:lnSpc>
                <a:spcPct val="125299"/>
              </a:lnSpc>
              <a:spcBef>
                <a:spcPts val="100"/>
              </a:spcBef>
            </a:pPr>
            <a:r>
              <a:rPr b="1" u="sng" spc="-5" dirty="0">
                <a:solidFill>
                  <a:schemeClr val="bg2">
                    <a:lumMod val="50000"/>
                  </a:schemeClr>
                </a:solidFill>
              </a:rPr>
              <a:t>Quality Assurance  </a:t>
            </a:r>
            <a:r>
              <a:rPr dirty="0">
                <a:solidFill>
                  <a:srgbClr val="000000"/>
                </a:solidFill>
              </a:rPr>
              <a:t>QA </a:t>
            </a:r>
            <a:r>
              <a:rPr spc="-5" dirty="0">
                <a:solidFill>
                  <a:srgbClr val="000000"/>
                </a:solidFill>
              </a:rPr>
              <a:t>is </a:t>
            </a:r>
            <a:r>
              <a:rPr dirty="0">
                <a:solidFill>
                  <a:srgbClr val="000000"/>
                </a:solidFill>
              </a:rPr>
              <a:t>a</a:t>
            </a:r>
            <a:r>
              <a:rPr spc="-60" dirty="0">
                <a:solidFill>
                  <a:srgbClr val="000000"/>
                </a:solidFill>
              </a:rPr>
              <a:t> </a:t>
            </a:r>
            <a:r>
              <a:rPr spc="-5" dirty="0">
                <a:solidFill>
                  <a:srgbClr val="000000"/>
                </a:solidFill>
              </a:rPr>
              <a:t>management</a:t>
            </a:r>
          </a:p>
          <a:p>
            <a:pPr marL="12700">
              <a:lnSpc>
                <a:spcPts val="2570"/>
              </a:lnSpc>
            </a:pPr>
            <a:r>
              <a:rPr spc="-5" dirty="0">
                <a:solidFill>
                  <a:srgbClr val="000000"/>
                </a:solidFill>
              </a:rPr>
              <a:t>responsibility, frequently</a:t>
            </a:r>
          </a:p>
          <a:p>
            <a:pPr marL="12700" marR="1116330">
              <a:lnSpc>
                <a:spcPts val="2670"/>
              </a:lnSpc>
              <a:spcBef>
                <a:spcPts val="165"/>
              </a:spcBef>
            </a:pPr>
            <a:r>
              <a:rPr spc="-5" dirty="0">
                <a:solidFill>
                  <a:srgbClr val="000000"/>
                </a:solidFill>
              </a:rPr>
              <a:t>performed by </a:t>
            </a:r>
            <a:r>
              <a:rPr dirty="0">
                <a:solidFill>
                  <a:srgbClr val="000000"/>
                </a:solidFill>
              </a:rPr>
              <a:t>a </a:t>
            </a:r>
            <a:r>
              <a:rPr spc="-5" dirty="0">
                <a:solidFill>
                  <a:srgbClr val="000000"/>
                </a:solidFill>
              </a:rPr>
              <a:t>staff  </a:t>
            </a:r>
            <a:r>
              <a:rPr spc="-5" dirty="0" smtClean="0">
                <a:solidFill>
                  <a:srgbClr val="000000"/>
                </a:solidFill>
              </a:rPr>
              <a:t>function</a:t>
            </a:r>
            <a:endParaRPr spc="-5" dirty="0">
              <a:solidFill>
                <a:srgbClr val="000000"/>
              </a:solidFill>
            </a:endParaRPr>
          </a:p>
        </p:txBody>
      </p:sp>
      <p:sp>
        <p:nvSpPr>
          <p:cNvPr id="3" name="object 3"/>
          <p:cNvSpPr txBox="1"/>
          <p:nvPr/>
        </p:nvSpPr>
        <p:spPr>
          <a:xfrm>
            <a:off x="4953000" y="1981200"/>
            <a:ext cx="3476625" cy="1296509"/>
          </a:xfrm>
          <a:prstGeom prst="rect">
            <a:avLst/>
          </a:prstGeom>
        </p:spPr>
        <p:txBody>
          <a:bodyPr vert="horz" wrap="square" lIns="0" tIns="105410" rIns="0" bIns="0" rtlCol="0">
            <a:spAutoFit/>
          </a:bodyPr>
          <a:lstStyle/>
          <a:p>
            <a:pPr marL="12700">
              <a:lnSpc>
                <a:spcPct val="100000"/>
              </a:lnSpc>
              <a:spcBef>
                <a:spcPts val="830"/>
              </a:spcBef>
            </a:pPr>
            <a:r>
              <a:rPr sz="2400" b="1" u="sng" spc="-5" dirty="0">
                <a:solidFill>
                  <a:schemeClr val="bg2">
                    <a:lumMod val="50000"/>
                  </a:schemeClr>
                </a:solidFill>
                <a:latin typeface="Arial"/>
                <a:cs typeface="Arial"/>
              </a:rPr>
              <a:t>Quality</a:t>
            </a:r>
            <a:r>
              <a:rPr sz="2400" b="1" u="sng" spc="5" dirty="0">
                <a:solidFill>
                  <a:schemeClr val="bg2">
                    <a:lumMod val="50000"/>
                  </a:schemeClr>
                </a:solidFill>
                <a:latin typeface="Arial"/>
                <a:cs typeface="Arial"/>
              </a:rPr>
              <a:t> </a:t>
            </a:r>
            <a:r>
              <a:rPr sz="2400" b="1" u="sng" spc="-5" dirty="0">
                <a:solidFill>
                  <a:schemeClr val="bg2">
                    <a:lumMod val="50000"/>
                  </a:schemeClr>
                </a:solidFill>
                <a:latin typeface="Arial"/>
                <a:cs typeface="Arial"/>
              </a:rPr>
              <a:t>Control</a:t>
            </a:r>
            <a:endParaRPr sz="2400" b="1" u="sng" dirty="0">
              <a:solidFill>
                <a:schemeClr val="bg2">
                  <a:lumMod val="50000"/>
                </a:schemeClr>
              </a:solidFill>
              <a:latin typeface="Arial"/>
              <a:cs typeface="Arial"/>
            </a:endParaRPr>
          </a:p>
          <a:p>
            <a:pPr marL="12700" marR="5080">
              <a:lnSpc>
                <a:spcPts val="2670"/>
              </a:lnSpc>
              <a:spcBef>
                <a:spcPts val="995"/>
              </a:spcBef>
            </a:pPr>
            <a:r>
              <a:rPr sz="2400" dirty="0">
                <a:solidFill>
                  <a:srgbClr val="003366"/>
                </a:solidFill>
                <a:latin typeface="Arial"/>
                <a:cs typeface="Arial"/>
              </a:rPr>
              <a:t>QC </a:t>
            </a:r>
            <a:r>
              <a:rPr sz="2400" spc="-5" dirty="0">
                <a:solidFill>
                  <a:srgbClr val="003366"/>
                </a:solidFill>
                <a:latin typeface="Arial"/>
                <a:cs typeface="Arial"/>
              </a:rPr>
              <a:t>is </a:t>
            </a:r>
            <a:r>
              <a:rPr sz="2400" dirty="0">
                <a:solidFill>
                  <a:srgbClr val="003366"/>
                </a:solidFill>
                <a:latin typeface="Arial"/>
                <a:cs typeface="Arial"/>
              </a:rPr>
              <a:t>the </a:t>
            </a:r>
            <a:r>
              <a:rPr sz="2400" spc="-5" dirty="0">
                <a:solidFill>
                  <a:srgbClr val="003366"/>
                </a:solidFill>
                <a:latin typeface="Arial"/>
                <a:cs typeface="Arial"/>
              </a:rPr>
              <a:t>responsibility</a:t>
            </a:r>
            <a:r>
              <a:rPr sz="2400" spc="-85" dirty="0">
                <a:solidFill>
                  <a:srgbClr val="003366"/>
                </a:solidFill>
                <a:latin typeface="Arial"/>
                <a:cs typeface="Arial"/>
              </a:rPr>
              <a:t> </a:t>
            </a:r>
            <a:r>
              <a:rPr sz="2400" spc="-5" dirty="0">
                <a:solidFill>
                  <a:srgbClr val="003366"/>
                </a:solidFill>
                <a:latin typeface="Arial"/>
                <a:cs typeface="Arial"/>
              </a:rPr>
              <a:t>of  the worker</a:t>
            </a:r>
            <a:endParaRPr sz="24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293232" cy="1143000"/>
          </a:xfrm>
        </p:spPr>
        <p:txBody>
          <a:bodyPr/>
          <a:lstStyle/>
          <a:p>
            <a:r>
              <a:rPr lang="en-US" altLang="en-US" dirty="0"/>
              <a:t>Course Outline</a:t>
            </a:r>
            <a:endParaRPr lang="en-US" dirty="0"/>
          </a:p>
        </p:txBody>
      </p:sp>
      <p:pic>
        <p:nvPicPr>
          <p:cNvPr id="4" name="Picture 3"/>
          <p:cNvPicPr>
            <a:picLocks noChangeAspect="1"/>
          </p:cNvPicPr>
          <p:nvPr/>
        </p:nvPicPr>
        <p:blipFill>
          <a:blip r:embed="rId2"/>
          <a:stretch>
            <a:fillRect/>
          </a:stretch>
        </p:blipFill>
        <p:spPr>
          <a:xfrm>
            <a:off x="609600" y="1905000"/>
            <a:ext cx="8193734" cy="3353091"/>
          </a:xfrm>
          <a:prstGeom prst="rect">
            <a:avLst/>
          </a:prstGeom>
        </p:spPr>
      </p:pic>
      <p:sp>
        <p:nvSpPr>
          <p:cNvPr id="3" name="Text Placeholder 2"/>
          <p:cNvSpPr>
            <a:spLocks noGrp="1"/>
          </p:cNvSpPr>
          <p:nvPr>
            <p:ph type="body" idx="1"/>
          </p:nvPr>
        </p:nvSpPr>
        <p:spPr/>
        <p:txBody>
          <a:bodyPr/>
          <a:lstStyle/>
          <a:p>
            <a:pPr marL="64511" indent="0">
              <a:buNone/>
            </a:pPr>
            <a:endParaRPr lang="en-US" dirty="0"/>
          </a:p>
        </p:txBody>
      </p:sp>
    </p:spTree>
    <p:extLst>
      <p:ext uri="{BB962C8B-B14F-4D97-AF65-F5344CB8AC3E}">
        <p14:creationId xmlns:p14="http://schemas.microsoft.com/office/powerpoint/2010/main" val="73068912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85800"/>
            <a:ext cx="7293232" cy="1143000"/>
          </a:xfrm>
        </p:spPr>
        <p:txBody>
          <a:bodyPr/>
          <a:lstStyle/>
          <a:p>
            <a:r>
              <a:rPr lang="en-US" altLang="en-US" dirty="0"/>
              <a:t>Course Outline  (</a:t>
            </a:r>
            <a:r>
              <a:rPr lang="en-US" altLang="en-US" dirty="0" err="1"/>
              <a:t>Cont</a:t>
            </a:r>
            <a:r>
              <a:rPr lang="en-US" altLang="en-US" dirty="0"/>
              <a:t>….)</a:t>
            </a:r>
            <a:endParaRPr lang="en-US" dirty="0"/>
          </a:p>
        </p:txBody>
      </p:sp>
      <p:pic>
        <p:nvPicPr>
          <p:cNvPr id="4" name="Picture 3"/>
          <p:cNvPicPr>
            <a:picLocks noChangeAspect="1"/>
          </p:cNvPicPr>
          <p:nvPr/>
        </p:nvPicPr>
        <p:blipFill>
          <a:blip r:embed="rId2"/>
          <a:stretch>
            <a:fillRect/>
          </a:stretch>
        </p:blipFill>
        <p:spPr>
          <a:xfrm>
            <a:off x="685800" y="1863436"/>
            <a:ext cx="8193734" cy="3353091"/>
          </a:xfrm>
          <a:prstGeom prst="rect">
            <a:avLst/>
          </a:prstGeom>
        </p:spPr>
      </p:pic>
      <p:sp>
        <p:nvSpPr>
          <p:cNvPr id="3" name="Text Placeholder 2"/>
          <p:cNvSpPr>
            <a:spLocks noGrp="1"/>
          </p:cNvSpPr>
          <p:nvPr>
            <p:ph type="body" idx="1"/>
          </p:nvPr>
        </p:nvSpPr>
        <p:spPr/>
        <p:txBody>
          <a:bodyPr/>
          <a:lstStyle/>
          <a:p>
            <a:pPr marL="64511" indent="0">
              <a:buNone/>
            </a:pPr>
            <a:endParaRPr lang="en-US" dirty="0"/>
          </a:p>
        </p:txBody>
      </p:sp>
    </p:spTree>
    <p:extLst>
      <p:ext uri="{BB962C8B-B14F-4D97-AF65-F5344CB8AC3E}">
        <p14:creationId xmlns:p14="http://schemas.microsoft.com/office/powerpoint/2010/main" val="387691895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3985260" cy="574040"/>
          </a:xfrm>
          <a:prstGeom prst="rect">
            <a:avLst/>
          </a:prstGeom>
        </p:spPr>
        <p:txBody>
          <a:bodyPr vert="horz" wrap="square" lIns="0" tIns="12700" rIns="0" bIns="0" rtlCol="0">
            <a:spAutoFit/>
          </a:bodyPr>
          <a:lstStyle/>
          <a:p>
            <a:pPr marL="12700">
              <a:lnSpc>
                <a:spcPct val="100000"/>
              </a:lnSpc>
              <a:spcBef>
                <a:spcPts val="100"/>
              </a:spcBef>
            </a:pPr>
            <a:r>
              <a:rPr sz="3600" spc="-5" dirty="0"/>
              <a:t>What is</a:t>
            </a:r>
            <a:r>
              <a:rPr sz="3600" spc="-90" dirty="0"/>
              <a:t> </a:t>
            </a:r>
            <a:r>
              <a:rPr sz="3600" spc="-5" dirty="0"/>
              <a:t>Software?</a:t>
            </a:r>
            <a:endParaRPr sz="3600"/>
          </a:p>
        </p:txBody>
      </p:sp>
      <p:sp>
        <p:nvSpPr>
          <p:cNvPr id="3" name="object 3"/>
          <p:cNvSpPr txBox="1"/>
          <p:nvPr/>
        </p:nvSpPr>
        <p:spPr>
          <a:xfrm>
            <a:off x="916939" y="2306320"/>
            <a:ext cx="7693661" cy="2965620"/>
          </a:xfrm>
          <a:prstGeom prst="rect">
            <a:avLst/>
          </a:prstGeom>
        </p:spPr>
        <p:txBody>
          <a:bodyPr vert="horz" wrap="square" lIns="0" tIns="12700" rIns="0" bIns="0" rtlCol="0">
            <a:spAutoFit/>
          </a:bodyPr>
          <a:lstStyle/>
          <a:p>
            <a:pPr marL="12700" marR="3089910">
              <a:lnSpc>
                <a:spcPct val="120800"/>
              </a:lnSpc>
              <a:spcBef>
                <a:spcPts val="100"/>
              </a:spcBef>
            </a:pPr>
            <a:r>
              <a:rPr sz="2800" spc="-5" dirty="0" smtClean="0">
                <a:solidFill>
                  <a:srgbClr val="003366"/>
                </a:solidFill>
                <a:latin typeface="Arial"/>
                <a:cs typeface="Arial"/>
              </a:rPr>
              <a:t>Software</a:t>
            </a:r>
            <a:r>
              <a:rPr sz="2800" spc="-15" dirty="0" smtClean="0">
                <a:solidFill>
                  <a:srgbClr val="003366"/>
                </a:solidFill>
                <a:latin typeface="Arial"/>
                <a:cs typeface="Arial"/>
              </a:rPr>
              <a:t> </a:t>
            </a:r>
            <a:r>
              <a:rPr sz="2800" dirty="0">
                <a:solidFill>
                  <a:srgbClr val="003366"/>
                </a:solidFill>
                <a:latin typeface="Arial"/>
                <a:cs typeface="Arial"/>
              </a:rPr>
              <a:t>is:</a:t>
            </a:r>
            <a:endParaRPr sz="2800" dirty="0">
              <a:latin typeface="Arial"/>
              <a:cs typeface="Arial"/>
            </a:endParaRPr>
          </a:p>
          <a:p>
            <a:pPr marL="12700">
              <a:lnSpc>
                <a:spcPct val="100000"/>
              </a:lnSpc>
              <a:spcBef>
                <a:spcPts val="590"/>
              </a:spcBef>
            </a:pPr>
            <a:r>
              <a:rPr sz="2800" i="1" spc="-10" dirty="0" smtClean="0">
                <a:solidFill>
                  <a:srgbClr val="003366"/>
                </a:solidFill>
                <a:latin typeface="Arial"/>
                <a:cs typeface="Arial"/>
              </a:rPr>
              <a:t>“</a:t>
            </a:r>
            <a:r>
              <a:rPr lang="en-US" sz="2400" dirty="0"/>
              <a:t>Software, in its most general sense, is a set of instructions or programs instructing a computer to do specific tasks. </a:t>
            </a:r>
            <a:endParaRPr lang="en-US" sz="2400" dirty="0" smtClean="0"/>
          </a:p>
          <a:p>
            <a:pPr marL="12700">
              <a:lnSpc>
                <a:spcPct val="100000"/>
              </a:lnSpc>
              <a:spcBef>
                <a:spcPts val="590"/>
              </a:spcBef>
            </a:pPr>
            <a:r>
              <a:rPr lang="en-US" sz="2400" dirty="0" smtClean="0"/>
              <a:t>Software </a:t>
            </a:r>
            <a:r>
              <a:rPr lang="en-US" sz="2400" dirty="0"/>
              <a:t>is a generic term used to describe computer programs. Scripts, applications, programs and a set of instructions are all terms often used to describe software</a:t>
            </a:r>
            <a:endParaRPr sz="2400" dirty="0">
              <a:latin typeface="Arial"/>
              <a:cs typeface="Arial"/>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838200"/>
            <a:ext cx="5779135" cy="574040"/>
          </a:xfrm>
          <a:prstGeom prst="rect">
            <a:avLst/>
          </a:prstGeom>
        </p:spPr>
        <p:txBody>
          <a:bodyPr vert="horz" wrap="square" lIns="0" tIns="12700" rIns="0" bIns="0" rtlCol="0">
            <a:spAutoFit/>
          </a:bodyPr>
          <a:lstStyle/>
          <a:p>
            <a:pPr marL="12700">
              <a:lnSpc>
                <a:spcPct val="100000"/>
              </a:lnSpc>
              <a:spcBef>
                <a:spcPts val="100"/>
              </a:spcBef>
            </a:pPr>
            <a:r>
              <a:rPr sz="3600" spc="-5" dirty="0">
                <a:solidFill>
                  <a:srgbClr val="003366"/>
                </a:solidFill>
              </a:rPr>
              <a:t>What is </a:t>
            </a:r>
            <a:r>
              <a:rPr sz="3600" spc="-10" dirty="0" smtClean="0">
                <a:solidFill>
                  <a:srgbClr val="003366"/>
                </a:solidFill>
              </a:rPr>
              <a:t>Quality</a:t>
            </a:r>
            <a:r>
              <a:rPr sz="3600" spc="-105" dirty="0" smtClean="0">
                <a:solidFill>
                  <a:srgbClr val="003366"/>
                </a:solidFill>
              </a:rPr>
              <a:t> </a:t>
            </a:r>
            <a:r>
              <a:rPr sz="3600" dirty="0">
                <a:solidFill>
                  <a:srgbClr val="003366"/>
                </a:solidFill>
              </a:rPr>
              <a:t>?</a:t>
            </a:r>
            <a:endParaRPr sz="3600" dirty="0"/>
          </a:p>
        </p:txBody>
      </p:sp>
      <p:sp>
        <p:nvSpPr>
          <p:cNvPr id="3" name="object 3"/>
          <p:cNvSpPr txBox="1">
            <a:spLocks noGrp="1"/>
          </p:cNvSpPr>
          <p:nvPr>
            <p:ph type="body" idx="1"/>
          </p:nvPr>
        </p:nvSpPr>
        <p:spPr>
          <a:xfrm>
            <a:off x="762000" y="1676400"/>
            <a:ext cx="7768589" cy="4855175"/>
          </a:xfrm>
          <a:prstGeom prst="rect">
            <a:avLst/>
          </a:prstGeom>
        </p:spPr>
        <p:txBody>
          <a:bodyPr vert="horz" wrap="square" lIns="0" tIns="88900" rIns="0" bIns="0" rtlCol="0">
            <a:spAutoFit/>
          </a:bodyPr>
          <a:lstStyle/>
          <a:p>
            <a:pPr marL="342900" lvl="0" indent="-342900">
              <a:spcBef>
                <a:spcPts val="0"/>
              </a:spcBef>
              <a:buSzPts val="2600"/>
            </a:pPr>
            <a:r>
              <a:rPr lang="en-US" sz="2600" dirty="0" smtClean="0"/>
              <a:t>Common </a:t>
            </a:r>
            <a:r>
              <a:rPr lang="en-US" sz="2600" dirty="0"/>
              <a:t>definition for Quality:</a:t>
            </a:r>
            <a:endParaRPr lang="en-US" sz="2600" i="1" dirty="0"/>
          </a:p>
          <a:p>
            <a:pPr marL="457200" lvl="1" indent="0" algn="ctr">
              <a:spcBef>
                <a:spcPts val="900"/>
              </a:spcBef>
              <a:buSzPts val="2600"/>
              <a:buNone/>
            </a:pPr>
            <a:r>
              <a:rPr lang="en-US" sz="2600" i="1" dirty="0"/>
              <a:t>The standard of something as measured against other things of a similar kind; the degree of excellence of something.</a:t>
            </a:r>
            <a:endParaRPr lang="en-US" sz="2600" dirty="0"/>
          </a:p>
          <a:p>
            <a:pPr marL="0" lvl="0" indent="0">
              <a:spcBef>
                <a:spcPts val="1200"/>
              </a:spcBef>
              <a:buSzPts val="2600"/>
              <a:buNone/>
            </a:pPr>
            <a:r>
              <a:rPr lang="en-US" sz="2600" dirty="0" smtClean="0"/>
              <a:t>Quality </a:t>
            </a:r>
            <a:r>
              <a:rPr lang="en-US" sz="2600" dirty="0"/>
              <a:t>in terms of Organization: </a:t>
            </a:r>
            <a:endParaRPr lang="en-US" dirty="0"/>
          </a:p>
          <a:p>
            <a:pPr marL="914400" lvl="2" indent="0" algn="ctr">
              <a:spcBef>
                <a:spcPts val="1120"/>
              </a:spcBef>
              <a:buSzPts val="2600"/>
              <a:buNone/>
            </a:pPr>
            <a:r>
              <a:rPr lang="en-US" sz="2600" i="1" dirty="0"/>
              <a:t>Quality is about making organizations perform for their stakeholders – from improving products, services, systems and processes, to making sure that the whole organization is fit and effective.</a:t>
            </a:r>
            <a:endParaRPr sz="2000" dirty="0">
              <a:latin typeface="Arial"/>
              <a:cs typeface="Arial"/>
            </a:endParaRPr>
          </a:p>
          <a:p>
            <a:pPr marL="0" indent="0">
              <a:lnSpc>
                <a:spcPct val="100000"/>
              </a:lnSpc>
              <a:spcBef>
                <a:spcPts val="600"/>
              </a:spcBef>
              <a:buNone/>
            </a:pPr>
            <a:endParaRPr sz="1800" dirty="0">
              <a:latin typeface="Arial"/>
              <a:cs typeface="Arial"/>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3130" y="1225550"/>
            <a:ext cx="5653405" cy="574040"/>
          </a:xfrm>
          <a:prstGeom prst="rect">
            <a:avLst/>
          </a:prstGeom>
        </p:spPr>
        <p:txBody>
          <a:bodyPr vert="horz" wrap="square" lIns="0" tIns="12700" rIns="0" bIns="0" rtlCol="0">
            <a:spAutoFit/>
          </a:bodyPr>
          <a:lstStyle/>
          <a:p>
            <a:pPr marL="12700">
              <a:lnSpc>
                <a:spcPct val="100000"/>
              </a:lnSpc>
              <a:spcBef>
                <a:spcPts val="100"/>
              </a:spcBef>
            </a:pPr>
            <a:r>
              <a:rPr sz="3600" spc="-5" dirty="0"/>
              <a:t>What is Software</a:t>
            </a:r>
            <a:r>
              <a:rPr sz="3600" spc="-50" dirty="0"/>
              <a:t> </a:t>
            </a:r>
            <a:r>
              <a:rPr sz="3600" spc="-15" dirty="0"/>
              <a:t>Quality?</a:t>
            </a:r>
            <a:endParaRPr sz="3600"/>
          </a:p>
        </p:txBody>
      </p:sp>
      <p:sp>
        <p:nvSpPr>
          <p:cNvPr id="3" name="object 3"/>
          <p:cNvSpPr txBox="1"/>
          <p:nvPr/>
        </p:nvSpPr>
        <p:spPr>
          <a:xfrm>
            <a:off x="891539" y="2395220"/>
            <a:ext cx="7538084" cy="2392963"/>
          </a:xfrm>
          <a:prstGeom prst="rect">
            <a:avLst/>
          </a:prstGeom>
        </p:spPr>
        <p:txBody>
          <a:bodyPr vert="horz" wrap="square" lIns="0" tIns="12700" rIns="0" bIns="0" rtlCol="0">
            <a:spAutoFit/>
          </a:bodyPr>
          <a:lstStyle/>
          <a:p>
            <a:pPr marL="552450" marR="30480" indent="-514350">
              <a:lnSpc>
                <a:spcPct val="100000"/>
              </a:lnSpc>
              <a:spcBef>
                <a:spcPts val="100"/>
              </a:spcBef>
              <a:buFont typeface="+mj-lt"/>
              <a:buAutoNum type="arabicPeriod"/>
            </a:pPr>
            <a:r>
              <a:rPr lang="en-US" sz="2000" dirty="0">
                <a:latin typeface="Times New Roman" panose="02020603050405020304" pitchFamily="18" charset="0"/>
                <a:cs typeface="Times New Roman" panose="02020603050405020304" pitchFamily="18" charset="0"/>
              </a:rPr>
              <a:t>Quality software is reasonably bug or defect free, delivered on time and within budget, meets requirements and/or expectations, and is </a:t>
            </a:r>
            <a:r>
              <a:rPr lang="en-US" sz="2000" dirty="0" smtClean="0">
                <a:latin typeface="Times New Roman" panose="02020603050405020304" pitchFamily="18" charset="0"/>
                <a:cs typeface="Times New Roman" panose="02020603050405020304" pitchFamily="18" charset="0"/>
              </a:rPr>
              <a:t>maintainable</a:t>
            </a:r>
          </a:p>
          <a:p>
            <a:pPr marL="38100" marR="30480">
              <a:lnSpc>
                <a:spcPct val="100000"/>
              </a:lnSpc>
              <a:spcBef>
                <a:spcPts val="100"/>
              </a:spcBef>
            </a:pPr>
            <a:r>
              <a:rPr sz="2000" spc="1214" baseline="12345" dirty="0" smtClean="0">
                <a:solidFill>
                  <a:srgbClr val="003366"/>
                </a:solidFill>
                <a:latin typeface="Times New Roman" panose="02020603050405020304" pitchFamily="18" charset="0"/>
                <a:cs typeface="Times New Roman" panose="02020603050405020304" pitchFamily="18" charset="0"/>
              </a:rPr>
              <a:t> </a:t>
            </a:r>
            <a:r>
              <a:rPr lang="en-US" sz="2000" spc="1214" baseline="12345" dirty="0" smtClean="0">
                <a:solidFill>
                  <a:srgbClr val="003366"/>
                </a:solidFill>
                <a:latin typeface="Times New Roman" panose="02020603050405020304" pitchFamily="18" charset="0"/>
                <a:cs typeface="Times New Roman" panose="02020603050405020304" pitchFamily="18" charset="0"/>
              </a:rPr>
              <a:t>2</a:t>
            </a:r>
            <a:r>
              <a:rPr lang="en-US" sz="2000" spc="1214" dirty="0" smtClean="0">
                <a:solidFill>
                  <a:srgbClr val="003366"/>
                </a:solidFill>
                <a:latin typeface="Times New Roman" panose="02020603050405020304" pitchFamily="18" charset="0"/>
                <a:cs typeface="Times New Roman" panose="02020603050405020304" pitchFamily="18" charset="0"/>
              </a:rPr>
              <a:t>  </a:t>
            </a:r>
            <a:r>
              <a:rPr sz="2000" spc="-10" dirty="0" smtClean="0">
                <a:solidFill>
                  <a:schemeClr val="bg2">
                    <a:lumMod val="50000"/>
                  </a:schemeClr>
                </a:solidFill>
                <a:latin typeface="Times New Roman" panose="02020603050405020304" pitchFamily="18" charset="0"/>
                <a:cs typeface="Times New Roman" panose="02020603050405020304" pitchFamily="18" charset="0"/>
              </a:rPr>
              <a:t>Achieving </a:t>
            </a:r>
            <a:r>
              <a:rPr sz="2000" spc="-5" dirty="0">
                <a:solidFill>
                  <a:schemeClr val="bg2">
                    <a:lumMod val="50000"/>
                  </a:schemeClr>
                </a:solidFill>
                <a:latin typeface="Times New Roman" panose="02020603050405020304" pitchFamily="18" charset="0"/>
                <a:cs typeface="Times New Roman" panose="02020603050405020304" pitchFamily="18" charset="0"/>
              </a:rPr>
              <a:t>high </a:t>
            </a:r>
            <a:r>
              <a:rPr sz="2000" spc="-10" dirty="0">
                <a:solidFill>
                  <a:schemeClr val="bg2">
                    <a:lumMod val="50000"/>
                  </a:schemeClr>
                </a:solidFill>
                <a:latin typeface="Times New Roman" panose="02020603050405020304" pitchFamily="18" charset="0"/>
                <a:cs typeface="Times New Roman" panose="02020603050405020304" pitchFamily="18" charset="0"/>
              </a:rPr>
              <a:t>levels </a:t>
            </a:r>
            <a:r>
              <a:rPr sz="2000" spc="-5" dirty="0">
                <a:solidFill>
                  <a:schemeClr val="bg2">
                    <a:lumMod val="50000"/>
                  </a:schemeClr>
                </a:solidFill>
                <a:latin typeface="Times New Roman" panose="02020603050405020304" pitchFamily="18" charset="0"/>
                <a:cs typeface="Times New Roman" panose="02020603050405020304" pitchFamily="18" charset="0"/>
              </a:rPr>
              <a:t>of user satisfaction,</a:t>
            </a:r>
            <a:r>
              <a:rPr sz="2000" spc="-315" dirty="0">
                <a:solidFill>
                  <a:schemeClr val="bg2">
                    <a:lumMod val="50000"/>
                  </a:schemeClr>
                </a:solidFill>
                <a:latin typeface="Times New Roman" panose="02020603050405020304" pitchFamily="18" charset="0"/>
                <a:cs typeface="Times New Roman" panose="02020603050405020304" pitchFamily="18" charset="0"/>
              </a:rPr>
              <a:t> </a:t>
            </a:r>
            <a:r>
              <a:rPr lang="en-US" sz="2000" spc="-315" dirty="0" smtClean="0">
                <a:solidFill>
                  <a:schemeClr val="bg2">
                    <a:lumMod val="50000"/>
                  </a:schemeClr>
                </a:solidFill>
                <a:latin typeface="Times New Roman" panose="02020603050405020304" pitchFamily="18" charset="0"/>
                <a:cs typeface="Times New Roman" panose="02020603050405020304" pitchFamily="18" charset="0"/>
              </a:rPr>
              <a:t> </a:t>
            </a:r>
            <a:r>
              <a:rPr sz="2000" spc="-5" dirty="0" smtClean="0">
                <a:solidFill>
                  <a:schemeClr val="bg2">
                    <a:lumMod val="50000"/>
                  </a:schemeClr>
                </a:solidFill>
                <a:latin typeface="Times New Roman" panose="02020603050405020304" pitchFamily="18" charset="0"/>
                <a:cs typeface="Times New Roman" panose="02020603050405020304" pitchFamily="18" charset="0"/>
              </a:rPr>
              <a:t>portability</a:t>
            </a:r>
            <a:r>
              <a:rPr sz="2000" spc="-5" dirty="0">
                <a:solidFill>
                  <a:schemeClr val="bg2">
                    <a:lumMod val="50000"/>
                  </a:schemeClr>
                </a:solidFill>
                <a:latin typeface="Times New Roman" panose="02020603050405020304" pitchFamily="18" charset="0"/>
                <a:cs typeface="Times New Roman" panose="02020603050405020304" pitchFamily="18" charset="0"/>
              </a:rPr>
              <a:t>,  </a:t>
            </a:r>
            <a:r>
              <a:rPr lang="en-US" sz="2000" spc="-5" dirty="0" smtClean="0">
                <a:solidFill>
                  <a:schemeClr val="bg2">
                    <a:lumMod val="50000"/>
                  </a:schemeClr>
                </a:solidFill>
                <a:latin typeface="Times New Roman" panose="02020603050405020304" pitchFamily="18" charset="0"/>
                <a:cs typeface="Times New Roman" panose="02020603050405020304" pitchFamily="18" charset="0"/>
              </a:rPr>
              <a:t>   </a:t>
            </a:r>
            <a:r>
              <a:rPr sz="2000" spc="-5" dirty="0" smtClean="0">
                <a:solidFill>
                  <a:schemeClr val="bg2">
                    <a:lumMod val="50000"/>
                  </a:schemeClr>
                </a:solidFill>
                <a:latin typeface="Times New Roman" panose="02020603050405020304" pitchFamily="18" charset="0"/>
                <a:cs typeface="Times New Roman" panose="02020603050405020304" pitchFamily="18" charset="0"/>
              </a:rPr>
              <a:t>maintainability, </a:t>
            </a:r>
            <a:r>
              <a:rPr sz="2000" spc="-10" dirty="0">
                <a:solidFill>
                  <a:schemeClr val="bg2">
                    <a:lumMod val="50000"/>
                  </a:schemeClr>
                </a:solidFill>
                <a:latin typeface="Times New Roman" panose="02020603050405020304" pitchFamily="18" charset="0"/>
                <a:cs typeface="Times New Roman" panose="02020603050405020304" pitchFamily="18" charset="0"/>
              </a:rPr>
              <a:t>and </a:t>
            </a:r>
            <a:r>
              <a:rPr sz="2000" spc="-5" dirty="0">
                <a:solidFill>
                  <a:schemeClr val="bg2">
                    <a:lumMod val="50000"/>
                  </a:schemeClr>
                </a:solidFill>
                <a:latin typeface="Times New Roman" panose="02020603050405020304" pitchFamily="18" charset="0"/>
                <a:cs typeface="Times New Roman" panose="02020603050405020304" pitchFamily="18" charset="0"/>
              </a:rPr>
              <a:t>fitness </a:t>
            </a:r>
            <a:r>
              <a:rPr sz="2000" dirty="0">
                <a:solidFill>
                  <a:schemeClr val="bg2">
                    <a:lumMod val="50000"/>
                  </a:schemeClr>
                </a:solidFill>
                <a:latin typeface="Times New Roman" panose="02020603050405020304" pitchFamily="18" charset="0"/>
                <a:cs typeface="Times New Roman" panose="02020603050405020304" pitchFamily="18" charset="0"/>
              </a:rPr>
              <a:t>for </a:t>
            </a:r>
            <a:r>
              <a:rPr sz="2000" spc="-5" dirty="0">
                <a:solidFill>
                  <a:schemeClr val="bg2">
                    <a:lumMod val="50000"/>
                  </a:schemeClr>
                </a:solidFill>
                <a:latin typeface="Times New Roman" panose="02020603050405020304" pitchFamily="18" charset="0"/>
                <a:cs typeface="Times New Roman" panose="02020603050405020304" pitchFamily="18" charset="0"/>
              </a:rPr>
              <a:t>use</a:t>
            </a:r>
            <a:r>
              <a:rPr sz="2000" spc="-5" dirty="0" smtClean="0">
                <a:solidFill>
                  <a:schemeClr val="bg2">
                    <a:lumMod val="50000"/>
                  </a:schemeClr>
                </a:solidFill>
                <a:latin typeface="Times New Roman" panose="02020603050405020304" pitchFamily="18" charset="0"/>
                <a:cs typeface="Times New Roman" panose="02020603050405020304" pitchFamily="18" charset="0"/>
              </a:rPr>
              <a:t>”</a:t>
            </a:r>
            <a:endParaRPr lang="en-US" sz="2000" spc="-5" dirty="0" smtClean="0">
              <a:solidFill>
                <a:schemeClr val="bg2">
                  <a:lumMod val="50000"/>
                </a:schemeClr>
              </a:solidFill>
              <a:latin typeface="Times New Roman" panose="02020603050405020304" pitchFamily="18" charset="0"/>
              <a:cs typeface="Times New Roman" panose="02020603050405020304" pitchFamily="18" charset="0"/>
            </a:endParaRPr>
          </a:p>
          <a:p>
            <a:pPr marL="552450" marR="30480" indent="-514350">
              <a:lnSpc>
                <a:spcPct val="100000"/>
              </a:lnSpc>
              <a:spcBef>
                <a:spcPts val="100"/>
              </a:spcBef>
              <a:buFont typeface="+mj-lt"/>
              <a:buAutoNum type="arabicPeriod"/>
            </a:pPr>
            <a:endParaRPr sz="2400" dirty="0">
              <a:latin typeface="Arial"/>
              <a:cs typeface="Arial"/>
            </a:endParaRPr>
          </a:p>
          <a:p>
            <a:pPr marL="38100" marR="267970">
              <a:lnSpc>
                <a:spcPct val="100000"/>
              </a:lnSpc>
              <a:spcBef>
                <a:spcPts val="600"/>
              </a:spcBef>
            </a:pPr>
            <a:r>
              <a:rPr sz="2400" spc="-5" dirty="0" smtClean="0">
                <a:solidFill>
                  <a:srgbClr val="003366"/>
                </a:solidFill>
                <a:latin typeface="Arial"/>
                <a:cs typeface="Arial"/>
              </a:rPr>
              <a:t> </a:t>
            </a:r>
            <a:endParaRPr lang="en-US" sz="2400" spc="-5" dirty="0" smtClean="0">
              <a:solidFill>
                <a:srgbClr val="003366"/>
              </a:solidFill>
              <a:latin typeface="Arial"/>
              <a:cs typeface="Arial"/>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p:cNvPicPr>
            <a:picLocks noGrp="1"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7010400" cy="461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576143"/>
      </p:ext>
    </p:extLst>
  </p:cSld>
  <p:clrMapOvr>
    <a:masterClrMapping/>
  </p:clrMapOvr>
  <p:transition spd="med">
    <p:wipe dir="r"/>
  </p:transition>
</p:sld>
</file>

<file path=ppt/theme/theme1.xml><?xml version="1.0" encoding="utf-8"?>
<a:theme xmlns:a="http://schemas.openxmlformats.org/drawingml/2006/main" name="Theme1">
  <a:themeElements>
    <a:clrScheme name="ALLPPT-COLOR-A30">
      <a:dk1>
        <a:srgbClr val="000000"/>
      </a:dk1>
      <a:lt1>
        <a:srgbClr val="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1" id="{3F0E5AEF-C491-4066-877F-372E85C69067}" vid="{E8C94DB4-5B45-44AC-A293-1F31F1663349}"/>
    </a:ext>
  </a:extLst>
</a:theme>
</file>

<file path=ppt/theme/theme2.xml><?xml version="1.0" encoding="utf-8"?>
<a:theme xmlns:a="http://schemas.openxmlformats.org/drawingml/2006/main" name="Contents Slide Master">
  <a:themeElements>
    <a:clrScheme name="ALLPPT-COLOR-A30">
      <a:dk1>
        <a:srgbClr val="000000"/>
      </a:dk1>
      <a:lt1>
        <a:srgbClr val="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657</TotalTime>
  <Words>1642</Words>
  <Application>Microsoft Office PowerPoint</Application>
  <PresentationFormat>On-screen Show (4:3)</PresentationFormat>
  <Paragraphs>179</Paragraphs>
  <Slides>34</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34</vt:i4>
      </vt:variant>
    </vt:vector>
  </HeadingPairs>
  <TitlesOfParts>
    <vt:vector size="41" baseType="lpstr">
      <vt:lpstr>Arial</vt:lpstr>
      <vt:lpstr>Noto Sans Symbols</vt:lpstr>
      <vt:lpstr>Symbol</vt:lpstr>
      <vt:lpstr>Times New Roman</vt:lpstr>
      <vt:lpstr>Theme1</vt:lpstr>
      <vt:lpstr>Contents Slide Master</vt:lpstr>
      <vt:lpstr>Section Break Slide Master</vt:lpstr>
      <vt:lpstr> Software Quality Assurance</vt:lpstr>
      <vt:lpstr>Outcome of this course</vt:lpstr>
      <vt:lpstr>Reference Material/Books</vt:lpstr>
      <vt:lpstr>Course Outline</vt:lpstr>
      <vt:lpstr>Course Outline  (Cont….)</vt:lpstr>
      <vt:lpstr>What is Software?</vt:lpstr>
      <vt:lpstr>What is Quality ?</vt:lpstr>
      <vt:lpstr>What is Software Quality?</vt:lpstr>
      <vt:lpstr>PowerPoint Presentation</vt:lpstr>
      <vt:lpstr>Why Quality is Important?</vt:lpstr>
      <vt:lpstr>Why Quality is Important?</vt:lpstr>
      <vt:lpstr>Software Quality Factors</vt:lpstr>
      <vt:lpstr>Product Operation Software Quality Factors</vt:lpstr>
      <vt:lpstr>Product Operation Software Quality Factors</vt:lpstr>
      <vt:lpstr>Product Operation Software Quality Factors</vt:lpstr>
      <vt:lpstr>Product Revision Quality Factors </vt:lpstr>
      <vt:lpstr>Product Revision Quality Factors</vt:lpstr>
      <vt:lpstr>Product Transition Software Quality Factor </vt:lpstr>
      <vt:lpstr>Product Transition Software Quality Factor </vt:lpstr>
      <vt:lpstr>Software Quality Challenges</vt:lpstr>
      <vt:lpstr>What is Software Quality  Assurance?</vt:lpstr>
      <vt:lpstr>Three General Principles of QA</vt:lpstr>
      <vt:lpstr>Three General Principles of QA</vt:lpstr>
      <vt:lpstr>Three General Principles of QA</vt:lpstr>
      <vt:lpstr>Three General Principles of QA</vt:lpstr>
      <vt:lpstr>Software Quality Challenges</vt:lpstr>
      <vt:lpstr>Software Quality Challenges</vt:lpstr>
      <vt:lpstr>Changing View of Quality</vt:lpstr>
      <vt:lpstr>Changing View of Quality</vt:lpstr>
      <vt:lpstr>Quality Control v/s Quality Assurance</vt:lpstr>
      <vt:lpstr>Quality Control v/s Quality Assurance</vt:lpstr>
      <vt:lpstr>Quality Control v/s Quality Assurance</vt:lpstr>
      <vt:lpstr>Quality Control v/s Quality Assurance</vt:lpstr>
      <vt:lpstr>Quality Control v/s Quality Assurance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Quality Assurance</dc:title>
  <dc:creator>faculty</dc:creator>
  <cp:lastModifiedBy>Research</cp:lastModifiedBy>
  <cp:revision>30</cp:revision>
  <dcterms:created xsi:type="dcterms:W3CDTF">2021-02-16T07:49:25Z</dcterms:created>
  <dcterms:modified xsi:type="dcterms:W3CDTF">2021-02-26T09:41:04Z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2013-10-03T00:00:00Z</vt:filetime>
  </property>
  <property fmtid="{D5CDD505-2E9C-101B-9397-08002B2CF9AE}" pid="3" name="Creator">
    <vt:lpwstr>pdftk 1.44 - www.pdftk.com</vt:lpwstr>
  </property>
  <property fmtid="{D5CDD505-2E9C-101B-9397-08002B2CF9AE}" pid="4" name="LastSaved">
    <vt:filetime>2021-02-16T00:00:00Z</vt:filetime>
  </property>
</Properties>
</file>