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70" r:id="rId3"/>
    <p:sldId id="257" r:id="rId4"/>
    <p:sldId id="258" r:id="rId5"/>
    <p:sldId id="259" r:id="rId6"/>
    <p:sldId id="260" r:id="rId7"/>
    <p:sldId id="265" r:id="rId8"/>
    <p:sldId id="266" r:id="rId9"/>
    <p:sldId id="269" r:id="rId10"/>
    <p:sldId id="261" r:id="rId11"/>
    <p:sldId id="262" r:id="rId12"/>
    <p:sldId id="263" r:id="rId13"/>
    <p:sldId id="26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6" d="100"/>
          <a:sy n="66" d="100"/>
        </p:scale>
        <p:origin x="150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89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4067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4301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949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5442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7762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63219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172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75842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011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1473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857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30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19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2942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9832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12/27/2024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208628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dirty="0"/>
              <a:t>Analysis of Amazon Sales Dataset</a:t>
            </a:r>
          </a:p>
        </p:txBody>
      </p:sp>
      <p:sp>
        <p:nvSpPr>
          <p:cNvPr id="3" name="Subtitle 2"/>
          <p:cNvSpPr>
            <a:spLocks noGrp="1"/>
          </p:cNvSpPr>
          <p:nvPr>
            <p:ph type="subTitle" idx="1"/>
          </p:nvPr>
        </p:nvSpPr>
        <p:spPr>
          <a:xfrm>
            <a:off x="1371600" y="3992496"/>
            <a:ext cx="6400800" cy="1646303"/>
          </a:xfrm>
        </p:spPr>
        <p:txBody>
          <a:bodyPr>
            <a:noAutofit/>
          </a:bodyPr>
          <a:lstStyle/>
          <a:p>
            <a:r>
              <a:rPr lang="en-US" sz="2800" b="1" dirty="0">
                <a:solidFill>
                  <a:schemeClr val="tx1"/>
                </a:solidFill>
              </a:rPr>
              <a:t>Advance Techniques in Data Science</a:t>
            </a:r>
          </a:p>
          <a:p>
            <a:pPr algn="l"/>
            <a:r>
              <a:rPr lang="en-US" sz="2800" b="1" dirty="0">
                <a:solidFill>
                  <a:schemeClr val="tx1"/>
                </a:solidFill>
              </a:rPr>
              <a:t>Roll No: 2024-MSDS-018</a:t>
            </a:r>
          </a:p>
          <a:p>
            <a:pPr algn="l"/>
            <a:r>
              <a:rPr lang="en-US" sz="2800" b="1" dirty="0">
                <a:solidFill>
                  <a:schemeClr val="tx1"/>
                </a:solidFill>
              </a:rPr>
              <a:t>Name: AHSAN IKRAM</a:t>
            </a:r>
          </a:p>
          <a:p>
            <a:pPr algn="l"/>
            <a:r>
              <a:rPr lang="en-US" sz="2800" b="1" dirty="0">
                <a:solidFill>
                  <a:schemeClr val="tx1"/>
                </a:solidFill>
              </a:rPr>
              <a:t>Presented to: Dr. </a:t>
            </a:r>
            <a:r>
              <a:rPr lang="en-US" sz="2800" b="1" dirty="0" err="1">
                <a:solidFill>
                  <a:schemeClr val="tx1"/>
                </a:solidFill>
              </a:rPr>
              <a:t>Awais</a:t>
            </a:r>
            <a:r>
              <a:rPr lang="en-US" sz="2800" b="1" dirty="0">
                <a:solidFill>
                  <a:schemeClr val="tx1"/>
                </a:solidFill>
              </a:rPr>
              <a:t> Hassan</a:t>
            </a:r>
            <a:endParaRPr sz="2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Data Wrangling</a:t>
            </a:r>
          </a:p>
        </p:txBody>
      </p:sp>
      <p:sp>
        <p:nvSpPr>
          <p:cNvPr id="3" name="Content Placeholder 2"/>
          <p:cNvSpPr>
            <a:spLocks noGrp="1"/>
          </p:cNvSpPr>
          <p:nvPr>
            <p:ph idx="1"/>
          </p:nvPr>
        </p:nvSpPr>
        <p:spPr/>
        <p:txBody>
          <a:bodyPr/>
          <a:lstStyle/>
          <a:p>
            <a:pPr>
              <a:lnSpc>
                <a:spcPct val="200000"/>
              </a:lnSpc>
            </a:pPr>
            <a:r>
              <a:rPr dirty="0"/>
              <a:t>Data preprocessing steps:</a:t>
            </a:r>
          </a:p>
          <a:p>
            <a:pPr>
              <a:lnSpc>
                <a:spcPct val="200000"/>
              </a:lnSpc>
            </a:pPr>
            <a:r>
              <a:rPr dirty="0"/>
              <a:t>- Handling missing values</a:t>
            </a:r>
          </a:p>
          <a:p>
            <a:pPr>
              <a:lnSpc>
                <a:spcPct val="200000"/>
              </a:lnSpc>
            </a:pPr>
            <a:r>
              <a:rPr dirty="0"/>
              <a:t>- Normalization of numerical features</a:t>
            </a:r>
          </a:p>
          <a:p>
            <a:pPr>
              <a:lnSpc>
                <a:spcPct val="200000"/>
              </a:lnSpc>
            </a:pPr>
            <a:r>
              <a:rPr dirty="0"/>
              <a:t>- Encoding of categorical variables</a:t>
            </a:r>
          </a:p>
          <a:p>
            <a:pPr>
              <a:lnSpc>
                <a:spcPct val="200000"/>
              </a:lnSpc>
            </a:pPr>
            <a:r>
              <a:rPr dirty="0"/>
              <a:t>- Outlier detection and removal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Models and Analysis</a:t>
            </a:r>
          </a:p>
        </p:txBody>
      </p:sp>
      <p:sp>
        <p:nvSpPr>
          <p:cNvPr id="3" name="Content Placeholder 2"/>
          <p:cNvSpPr>
            <a:spLocks noGrp="1"/>
          </p:cNvSpPr>
          <p:nvPr>
            <p:ph idx="1"/>
          </p:nvPr>
        </p:nvSpPr>
        <p:spPr/>
        <p:txBody>
          <a:bodyPr/>
          <a:lstStyle/>
          <a:p>
            <a:pPr>
              <a:lnSpc>
                <a:spcPct val="200000"/>
              </a:lnSpc>
            </a:pPr>
            <a:r>
              <a:rPr dirty="0"/>
              <a:t>Implemented models and statistical methods include:</a:t>
            </a:r>
          </a:p>
          <a:p>
            <a:pPr>
              <a:lnSpc>
                <a:spcPct val="200000"/>
              </a:lnSpc>
            </a:pPr>
            <a:r>
              <a:rPr dirty="0"/>
              <a:t>- Descriptive statistics for trends</a:t>
            </a:r>
          </a:p>
          <a:p>
            <a:pPr>
              <a:lnSpc>
                <a:spcPct val="200000"/>
              </a:lnSpc>
            </a:pPr>
            <a:r>
              <a:rPr dirty="0"/>
              <a:t>- Correlation analysis between variables</a:t>
            </a:r>
          </a:p>
          <a:p>
            <a:pPr>
              <a:lnSpc>
                <a:spcPct val="200000"/>
              </a:lnSpc>
            </a:pPr>
            <a:r>
              <a:rPr dirty="0"/>
              <a:t>- Predictive modeling using regression/classification (if applicable)</a:t>
            </a:r>
          </a:p>
          <a:p>
            <a:pPr>
              <a:lnSpc>
                <a:spcPct val="200000"/>
              </a:lnSpc>
            </a:pPr>
            <a:r>
              <a:rPr dirty="0"/>
              <a:t>- Comparison of results with original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Recommendations</a:t>
            </a:r>
          </a:p>
        </p:txBody>
      </p:sp>
      <p:sp>
        <p:nvSpPr>
          <p:cNvPr id="3" name="Content Placeholder 2"/>
          <p:cNvSpPr>
            <a:spLocks noGrp="1"/>
          </p:cNvSpPr>
          <p:nvPr>
            <p:ph idx="1"/>
          </p:nvPr>
        </p:nvSpPr>
        <p:spPr/>
        <p:txBody>
          <a:bodyPr>
            <a:normAutofit fontScale="92500" lnSpcReduction="20000"/>
          </a:bodyPr>
          <a:lstStyle/>
          <a:p>
            <a:pPr>
              <a:lnSpc>
                <a:spcPct val="200000"/>
              </a:lnSpc>
            </a:pPr>
            <a:r>
              <a:rPr dirty="0"/>
              <a:t>Based on the analysis, the following recommendations are proposed:</a:t>
            </a:r>
          </a:p>
          <a:p>
            <a:pPr>
              <a:lnSpc>
                <a:spcPct val="200000"/>
              </a:lnSpc>
            </a:pPr>
            <a:r>
              <a:rPr dirty="0"/>
              <a:t>- Use advanced models like </a:t>
            </a:r>
            <a:r>
              <a:rPr dirty="0" err="1"/>
              <a:t>XGBoost</a:t>
            </a:r>
            <a:r>
              <a:rPr dirty="0"/>
              <a:t> or Random Forest for better predictions</a:t>
            </a:r>
          </a:p>
          <a:p>
            <a:pPr>
              <a:lnSpc>
                <a:spcPct val="200000"/>
              </a:lnSpc>
            </a:pPr>
            <a:r>
              <a:rPr dirty="0"/>
              <a:t>- Implement robust cross-validation methods</a:t>
            </a:r>
          </a:p>
          <a:p>
            <a:pPr>
              <a:lnSpc>
                <a:spcPct val="200000"/>
              </a:lnSpc>
            </a:pPr>
            <a:r>
              <a:rPr dirty="0"/>
              <a:t>- Focus on improving data quality and feature engineering</a:t>
            </a:r>
          </a:p>
          <a:p>
            <a:pPr>
              <a:lnSpc>
                <a:spcPct val="200000"/>
              </a:lnSpc>
            </a:pPr>
            <a:r>
              <a:rPr dirty="0"/>
              <a:t>- Explore additional data sources for enhanced insights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43429"/>
          </a:xfrm>
        </p:spPr>
        <p:txBody>
          <a:bodyPr/>
          <a:lstStyle/>
          <a:p>
            <a:pPr algn="ctr"/>
            <a:r>
              <a:rPr lang="en-US" dirty="0"/>
              <a:t>Wrapping Up</a:t>
            </a:r>
            <a:endParaRPr dirty="0"/>
          </a:p>
        </p:txBody>
      </p:sp>
      <p:sp>
        <p:nvSpPr>
          <p:cNvPr id="3" name="Content Placeholder 2"/>
          <p:cNvSpPr>
            <a:spLocks noGrp="1"/>
          </p:cNvSpPr>
          <p:nvPr>
            <p:ph idx="1"/>
          </p:nvPr>
        </p:nvSpPr>
        <p:spPr>
          <a:xfrm>
            <a:off x="609599" y="1872344"/>
            <a:ext cx="6347714" cy="4169020"/>
          </a:xfrm>
        </p:spPr>
        <p:txBody>
          <a:bodyPr/>
          <a:lstStyle/>
          <a:p>
            <a:pPr>
              <a:lnSpc>
                <a:spcPct val="200000"/>
              </a:lnSpc>
            </a:pPr>
            <a:r>
              <a:rPr dirty="0"/>
              <a:t>The analysis of Amazon sales data reveals critical trends and patterns. </a:t>
            </a:r>
            <a:endParaRPr lang="en-US" dirty="0"/>
          </a:p>
          <a:p>
            <a:pPr>
              <a:lnSpc>
                <a:spcPct val="200000"/>
              </a:lnSpc>
            </a:pPr>
            <a:r>
              <a:rPr dirty="0"/>
              <a:t>Enhancements in data preprocessing, modeling, and statistical testing have led to more actionable insights. </a:t>
            </a:r>
            <a:endParaRPr lang="en-US" dirty="0"/>
          </a:p>
          <a:p>
            <a:pPr>
              <a:lnSpc>
                <a:spcPct val="200000"/>
              </a:lnSpc>
            </a:pPr>
            <a:r>
              <a:rPr dirty="0"/>
              <a:t>These findings can guide strategic decisions to improve sales performance and customer satisfaction.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03200"/>
            <a:ext cx="6347713" cy="613437"/>
          </a:xfrm>
        </p:spPr>
        <p:txBody>
          <a:bodyPr>
            <a:normAutofit fontScale="90000"/>
          </a:bodyPr>
          <a:lstStyle/>
          <a:p>
            <a:pPr algn="ctr"/>
            <a:r>
              <a:rPr dirty="0"/>
              <a:t>Problem Statement</a:t>
            </a:r>
          </a:p>
        </p:txBody>
      </p:sp>
      <p:sp>
        <p:nvSpPr>
          <p:cNvPr id="3" name="Content Placeholder 2"/>
          <p:cNvSpPr>
            <a:spLocks noGrp="1"/>
          </p:cNvSpPr>
          <p:nvPr>
            <p:ph idx="1"/>
          </p:nvPr>
        </p:nvSpPr>
        <p:spPr>
          <a:xfrm>
            <a:off x="609599" y="928914"/>
            <a:ext cx="6347714" cy="5112449"/>
          </a:xfrm>
        </p:spPr>
        <p:txBody>
          <a:bodyPr>
            <a:normAutofit/>
          </a:bodyPr>
          <a:lstStyle/>
          <a:p>
            <a:pPr>
              <a:lnSpc>
                <a:spcPct val="220000"/>
              </a:lnSpc>
            </a:pPr>
            <a:r>
              <a:rPr sz="1100" dirty="0"/>
              <a:t>Amazon, being one of the largest e-commerce platforms, operates in a highly competitive market where understanding sales dynamics is critical. To sustain and enhance its market position, the company requires robust data analysis to derive actionable insights that can guide strategic decision-making. This necessitates a detailed exploration of its sales data to identify patterns, trends, and areas for improvement.</a:t>
            </a:r>
          </a:p>
          <a:p>
            <a:pPr>
              <a:lnSpc>
                <a:spcPct val="220000"/>
              </a:lnSpc>
            </a:pPr>
            <a:r>
              <a:rPr sz="1100" dirty="0"/>
              <a:t>Key Challenges:</a:t>
            </a:r>
          </a:p>
          <a:p>
            <a:pPr>
              <a:lnSpc>
                <a:spcPct val="220000"/>
              </a:lnSpc>
            </a:pPr>
            <a:r>
              <a:rPr sz="1100" dirty="0"/>
              <a:t>1. Data Complexity: Amazon's sales data encompasses numerous variables, making the analysis multi-dimensional.</a:t>
            </a:r>
          </a:p>
          <a:p>
            <a:pPr>
              <a:lnSpc>
                <a:spcPct val="220000"/>
              </a:lnSpc>
            </a:pPr>
            <a:r>
              <a:rPr sz="1100" dirty="0"/>
              <a:t>2. Data Quality Issues: Missing data, outliers, and unstructured formats pose challenges for analysis.</a:t>
            </a:r>
          </a:p>
          <a:p>
            <a:pPr>
              <a:lnSpc>
                <a:spcPct val="220000"/>
              </a:lnSpc>
            </a:pPr>
            <a:r>
              <a:rPr sz="1100" dirty="0"/>
              <a:t>3. Actionable Insights: Deriving practical recommendations to improve sales performance.</a:t>
            </a:r>
          </a:p>
          <a:p>
            <a:pPr>
              <a:lnSpc>
                <a:spcPct val="220000"/>
              </a:lnSpc>
            </a:pPr>
            <a:r>
              <a:rPr sz="1100" dirty="0"/>
              <a:t>4. Scalability of Models: Ensuring robust predictive models for diverse datasets.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Introduction</a:t>
            </a:r>
          </a:p>
        </p:txBody>
      </p:sp>
      <p:sp>
        <p:nvSpPr>
          <p:cNvPr id="3" name="Content Placeholder 2"/>
          <p:cNvSpPr>
            <a:spLocks noGrp="1"/>
          </p:cNvSpPr>
          <p:nvPr>
            <p:ph idx="1"/>
          </p:nvPr>
        </p:nvSpPr>
        <p:spPr/>
        <p:txBody>
          <a:bodyPr/>
          <a:lstStyle/>
          <a:p>
            <a:pPr>
              <a:lnSpc>
                <a:spcPct val="200000"/>
              </a:lnSpc>
            </a:pPr>
            <a:r>
              <a:rPr dirty="0"/>
              <a:t>The project involves analyzing Amazon sales data to identify trends, patterns, and actionable insights. </a:t>
            </a:r>
            <a:endParaRPr lang="en-US" dirty="0"/>
          </a:p>
          <a:p>
            <a:pPr>
              <a:lnSpc>
                <a:spcPct val="200000"/>
              </a:lnSpc>
            </a:pPr>
            <a:r>
              <a:rPr dirty="0"/>
              <a:t>This review includes evaluating the code used, identifying areas for improvement, and proposing statistical enhancements for better 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Objective</a:t>
            </a:r>
          </a:p>
        </p:txBody>
      </p:sp>
      <p:sp>
        <p:nvSpPr>
          <p:cNvPr id="3" name="Content Placeholder 2"/>
          <p:cNvSpPr>
            <a:spLocks noGrp="1"/>
          </p:cNvSpPr>
          <p:nvPr>
            <p:ph idx="1"/>
          </p:nvPr>
        </p:nvSpPr>
        <p:spPr/>
        <p:txBody>
          <a:bodyPr/>
          <a:lstStyle/>
          <a:p>
            <a:pPr>
              <a:lnSpc>
                <a:spcPct val="200000"/>
              </a:lnSpc>
            </a:pPr>
            <a:r>
              <a:rPr dirty="0"/>
              <a:t>The primary objective is to evaluate and enhance the existing analysis of the Amazon sales dataset. </a:t>
            </a:r>
            <a:endParaRPr lang="en-US" dirty="0"/>
          </a:p>
          <a:p>
            <a:pPr>
              <a:lnSpc>
                <a:spcPct val="200000"/>
              </a:lnSpc>
            </a:pPr>
            <a:r>
              <a:rPr dirty="0"/>
              <a:t>This includes improving the code, performing better statistical tests, and deriving actionable insights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14400"/>
          </a:xfrm>
        </p:spPr>
        <p:txBody>
          <a:bodyPr/>
          <a:lstStyle/>
          <a:p>
            <a:pPr algn="ctr"/>
            <a:r>
              <a:rPr dirty="0"/>
              <a:t>Dataset Overview</a:t>
            </a:r>
          </a:p>
        </p:txBody>
      </p:sp>
      <p:sp>
        <p:nvSpPr>
          <p:cNvPr id="3" name="Content Placeholder 2"/>
          <p:cNvSpPr>
            <a:spLocks noGrp="1"/>
          </p:cNvSpPr>
          <p:nvPr>
            <p:ph idx="1"/>
          </p:nvPr>
        </p:nvSpPr>
        <p:spPr>
          <a:xfrm>
            <a:off x="609599" y="1524000"/>
            <a:ext cx="6347714" cy="4517363"/>
          </a:xfrm>
        </p:spPr>
        <p:txBody>
          <a:bodyPr>
            <a:normAutofit/>
          </a:bodyPr>
          <a:lstStyle/>
          <a:p>
            <a:pPr>
              <a:lnSpc>
                <a:spcPct val="200000"/>
              </a:lnSpc>
            </a:pPr>
            <a:r>
              <a:rPr dirty="0"/>
              <a:t>The dataset includes information about sales, product categories, prices, ratings, and other relevant features. Key attributes analyzed are:</a:t>
            </a:r>
          </a:p>
          <a:p>
            <a:pPr>
              <a:lnSpc>
                <a:spcPct val="200000"/>
              </a:lnSpc>
            </a:pPr>
            <a:r>
              <a:rPr dirty="0"/>
              <a:t>- Sales performance</a:t>
            </a:r>
          </a:p>
          <a:p>
            <a:pPr>
              <a:lnSpc>
                <a:spcPct val="200000"/>
              </a:lnSpc>
            </a:pPr>
            <a:r>
              <a:rPr dirty="0"/>
              <a:t>- Product ratings</a:t>
            </a:r>
          </a:p>
          <a:p>
            <a:pPr>
              <a:lnSpc>
                <a:spcPct val="200000"/>
              </a:lnSpc>
            </a:pPr>
            <a:r>
              <a:rPr dirty="0"/>
              <a:t>- Category-wise analysis</a:t>
            </a:r>
          </a:p>
          <a:p>
            <a:pPr>
              <a:lnSpc>
                <a:spcPct val="200000"/>
              </a:lnSpc>
            </a:pPr>
            <a:r>
              <a:rPr dirty="0"/>
              <a:t>- Temporal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Exploratory Data Analysis (EDA)</a:t>
            </a:r>
          </a:p>
        </p:txBody>
      </p:sp>
      <p:sp>
        <p:nvSpPr>
          <p:cNvPr id="3" name="Content Placeholder 2"/>
          <p:cNvSpPr>
            <a:spLocks noGrp="1"/>
          </p:cNvSpPr>
          <p:nvPr>
            <p:ph idx="1"/>
          </p:nvPr>
        </p:nvSpPr>
        <p:spPr/>
        <p:txBody>
          <a:bodyPr/>
          <a:lstStyle/>
          <a:p>
            <a:pPr>
              <a:lnSpc>
                <a:spcPct val="200000"/>
              </a:lnSpc>
            </a:pPr>
            <a:r>
              <a:rPr dirty="0"/>
              <a:t>Key insights from the EDA include:</a:t>
            </a:r>
          </a:p>
          <a:p>
            <a:pPr>
              <a:lnSpc>
                <a:spcPct val="200000"/>
              </a:lnSpc>
            </a:pPr>
            <a:r>
              <a:rPr dirty="0"/>
              <a:t>- Distribution of sales across categories</a:t>
            </a:r>
          </a:p>
          <a:p>
            <a:pPr>
              <a:lnSpc>
                <a:spcPct val="200000"/>
              </a:lnSpc>
            </a:pPr>
            <a:r>
              <a:rPr dirty="0"/>
              <a:t>- Temporal sales trends</a:t>
            </a:r>
          </a:p>
          <a:p>
            <a:pPr>
              <a:lnSpc>
                <a:spcPct val="200000"/>
              </a:lnSpc>
            </a:pPr>
            <a:r>
              <a:rPr dirty="0"/>
              <a:t>- Relationship between ratings and sales</a:t>
            </a:r>
          </a:p>
          <a:p>
            <a:pPr>
              <a:lnSpc>
                <a:spcPct val="200000"/>
              </a:lnSpc>
            </a:pPr>
            <a:r>
              <a:rPr dirty="0"/>
              <a:t>- Identification of outliers and missing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Distribution of Discounted Prices</a:t>
            </a:r>
          </a:p>
        </p:txBody>
      </p:sp>
      <p:pic>
        <p:nvPicPr>
          <p:cNvPr id="3" name="Picture 2" descr="discounted_price_distribution.png"/>
          <p:cNvPicPr>
            <a:picLocks noChangeAspect="1"/>
          </p:cNvPicPr>
          <p:nvPr/>
        </p:nvPicPr>
        <p:blipFill>
          <a:blip r:embed="rId2"/>
          <a:stretch>
            <a:fillRect/>
          </a:stretch>
        </p:blipFill>
        <p:spPr>
          <a:xfrm>
            <a:off x="609599" y="1930400"/>
            <a:ext cx="7315200" cy="4389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Distribution of Ratings</a:t>
            </a:r>
          </a:p>
        </p:txBody>
      </p:sp>
      <p:pic>
        <p:nvPicPr>
          <p:cNvPr id="3" name="Picture 2" descr="ratings_distribution.png"/>
          <p:cNvPicPr>
            <a:picLocks noChangeAspect="1"/>
          </p:cNvPicPr>
          <p:nvPr/>
        </p:nvPicPr>
        <p:blipFill>
          <a:blip r:embed="rId2"/>
          <a:stretch>
            <a:fillRect/>
          </a:stretch>
        </p:blipFill>
        <p:spPr>
          <a:xfrm>
            <a:off x="914400" y="1371600"/>
            <a:ext cx="7315200" cy="4389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Visualization 1</a:t>
            </a:r>
          </a:p>
        </p:txBody>
      </p:sp>
      <p:pic>
        <p:nvPicPr>
          <p:cNvPr id="3" name="Picture 2" descr="image.png"/>
          <p:cNvPicPr>
            <a:picLocks noChangeAspect="1"/>
          </p:cNvPicPr>
          <p:nvPr/>
        </p:nvPicPr>
        <p:blipFill>
          <a:blip r:embed="rId2"/>
          <a:stretch>
            <a:fillRect/>
          </a:stretch>
        </p:blipFill>
        <p:spPr>
          <a:xfrm>
            <a:off x="914400" y="1371600"/>
            <a:ext cx="7315200" cy="4974756"/>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471</TotalTime>
  <Words>472</Words>
  <Application>Microsoft Office PowerPoint</Application>
  <PresentationFormat>On-screen Show (4:3)</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Analysis of Amazon Sales Dataset</vt:lpstr>
      <vt:lpstr>Problem Statement</vt:lpstr>
      <vt:lpstr>Introduction</vt:lpstr>
      <vt:lpstr>Objective</vt:lpstr>
      <vt:lpstr>Dataset Overview</vt:lpstr>
      <vt:lpstr>Exploratory Data Analysis (EDA)</vt:lpstr>
      <vt:lpstr>Distribution of Discounted Prices</vt:lpstr>
      <vt:lpstr>Distribution of Ratings</vt:lpstr>
      <vt:lpstr>Visualization 1</vt:lpstr>
      <vt:lpstr>Data Wrangling</vt:lpstr>
      <vt:lpstr>Models and Analysis</vt:lpstr>
      <vt:lpstr>Recommendations</vt:lpstr>
      <vt:lpstr>Wrapping Up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Amazon Sales Dataset</dc:title>
  <dc:subject/>
  <dc:creator>User</dc:creator>
  <cp:keywords/>
  <dc:description>generated using python-pptx</dc:description>
  <cp:lastModifiedBy>Ahsan Ikram</cp:lastModifiedBy>
  <cp:revision>7</cp:revision>
  <dcterms:created xsi:type="dcterms:W3CDTF">2013-01-27T09:14:16Z</dcterms:created>
  <dcterms:modified xsi:type="dcterms:W3CDTF">2024-12-27T19:45:52Z</dcterms:modified>
  <cp:category/>
</cp:coreProperties>
</file>