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9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50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6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4301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9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442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6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19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2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4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3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2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3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dirty="0"/>
              <a:t>Analysis of Amazon Sales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92496"/>
            <a:ext cx="6400800" cy="164630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Advance Techniques in Data Science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Roll No: 2024-MSDS-018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Name: AHSAN IKRAM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Presented to: Dr. </a:t>
            </a:r>
            <a:r>
              <a:rPr lang="en-US" sz="2800" b="1" dirty="0" err="1">
                <a:solidFill>
                  <a:schemeClr val="tx1"/>
                </a:solidFill>
              </a:rPr>
              <a:t>Awais</a:t>
            </a:r>
            <a:r>
              <a:rPr lang="en-US" sz="2800" b="1" dirty="0">
                <a:solidFill>
                  <a:schemeClr val="tx1"/>
                </a:solidFill>
              </a:rPr>
              <a:t> Hassan</a:t>
            </a:r>
            <a:endParaRPr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Models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Implemented models and statistical methods include:</a:t>
            </a:r>
          </a:p>
          <a:p>
            <a:pPr>
              <a:lnSpc>
                <a:spcPct val="200000"/>
              </a:lnSpc>
            </a:pPr>
            <a:r>
              <a:rPr dirty="0"/>
              <a:t>- Descriptive statistics for trends</a:t>
            </a:r>
          </a:p>
          <a:p>
            <a:pPr>
              <a:lnSpc>
                <a:spcPct val="200000"/>
              </a:lnSpc>
            </a:pPr>
            <a:r>
              <a:rPr dirty="0"/>
              <a:t>- Correlation analysis between variables</a:t>
            </a:r>
          </a:p>
          <a:p>
            <a:pPr>
              <a:lnSpc>
                <a:spcPct val="200000"/>
              </a:lnSpc>
            </a:pPr>
            <a:r>
              <a:rPr dirty="0"/>
              <a:t>- Predictive modeling using regression/classification (if applicable)</a:t>
            </a:r>
          </a:p>
          <a:p>
            <a:pPr>
              <a:lnSpc>
                <a:spcPct val="200000"/>
              </a:lnSpc>
            </a:pPr>
            <a:r>
              <a:rPr dirty="0"/>
              <a:t>- Comparison of results with original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dirty="0"/>
              <a:t>Based on the analysis, the following recommendations are proposed:</a:t>
            </a:r>
          </a:p>
          <a:p>
            <a:pPr>
              <a:lnSpc>
                <a:spcPct val="200000"/>
              </a:lnSpc>
            </a:pPr>
            <a:r>
              <a:rPr dirty="0"/>
              <a:t>- Use advanced models like </a:t>
            </a:r>
            <a:r>
              <a:rPr dirty="0" err="1"/>
              <a:t>XGBoost</a:t>
            </a:r>
            <a:r>
              <a:rPr dirty="0"/>
              <a:t> or Random Forest for better predictions</a:t>
            </a:r>
          </a:p>
          <a:p>
            <a:pPr>
              <a:lnSpc>
                <a:spcPct val="200000"/>
              </a:lnSpc>
            </a:pPr>
            <a:r>
              <a:rPr dirty="0"/>
              <a:t>- Implement robust cross-validation methods</a:t>
            </a:r>
          </a:p>
          <a:p>
            <a:pPr>
              <a:lnSpc>
                <a:spcPct val="200000"/>
              </a:lnSpc>
            </a:pPr>
            <a:r>
              <a:rPr dirty="0"/>
              <a:t>- Focus on improving data quality and feature engineering</a:t>
            </a:r>
          </a:p>
          <a:p>
            <a:pPr>
              <a:lnSpc>
                <a:spcPct val="200000"/>
              </a:lnSpc>
            </a:pPr>
            <a:r>
              <a:rPr dirty="0"/>
              <a:t>- Explore additional data sources for enhanced insights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43429"/>
          </a:xfrm>
        </p:spPr>
        <p:txBody>
          <a:bodyPr/>
          <a:lstStyle/>
          <a:p>
            <a:pPr algn="ctr"/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72344"/>
            <a:ext cx="6347714" cy="416902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The analysis of Amazon sales data reveals critical trends and patterns. 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dirty="0"/>
              <a:t>Enhancements in data preprocessing, modeling, and statistical testing have led to more actionable insights. 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dirty="0"/>
              <a:t>These findings can guide strategic decisions to improve sales performance and customer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The project involves analyzing Amazon sales data to identify trends, patterns, and actionable insights. 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dirty="0"/>
              <a:t>This review includes evaluating the code used, identifying areas for improvement, and proposing statistical enhancements for better results.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The primary objective is to evaluate and enhance the existing analysis of the Amazon sales dataset. 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dirty="0"/>
              <a:t>This includes improving the code, performing better statistical tests, and deriving actionable insights for decision-making.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14400"/>
          </a:xfrm>
        </p:spPr>
        <p:txBody>
          <a:bodyPr/>
          <a:lstStyle/>
          <a:p>
            <a:pPr algn="ctr"/>
            <a:r>
              <a:rPr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45173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dirty="0"/>
              <a:t>The dataset includes information about sales, product categories, prices, ratings, and other relevant features. Key attributes analyzed are:</a:t>
            </a:r>
          </a:p>
          <a:p>
            <a:pPr>
              <a:lnSpc>
                <a:spcPct val="200000"/>
              </a:lnSpc>
            </a:pPr>
            <a:r>
              <a:rPr dirty="0"/>
              <a:t>- Sales performance</a:t>
            </a:r>
          </a:p>
          <a:p>
            <a:pPr>
              <a:lnSpc>
                <a:spcPct val="200000"/>
              </a:lnSpc>
            </a:pPr>
            <a:r>
              <a:rPr dirty="0"/>
              <a:t>- Product ratings</a:t>
            </a:r>
          </a:p>
          <a:p>
            <a:pPr>
              <a:lnSpc>
                <a:spcPct val="200000"/>
              </a:lnSpc>
            </a:pPr>
            <a:r>
              <a:rPr dirty="0"/>
              <a:t>- Category-wise analysis</a:t>
            </a:r>
          </a:p>
          <a:p>
            <a:pPr>
              <a:lnSpc>
                <a:spcPct val="200000"/>
              </a:lnSpc>
            </a:pPr>
            <a:r>
              <a:rPr dirty="0"/>
              <a:t>- Temporal trends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Key insights from the EDA include:</a:t>
            </a:r>
          </a:p>
          <a:p>
            <a:pPr>
              <a:lnSpc>
                <a:spcPct val="200000"/>
              </a:lnSpc>
            </a:pPr>
            <a:r>
              <a:rPr dirty="0"/>
              <a:t>- Distribution of sales across categories</a:t>
            </a:r>
          </a:p>
          <a:p>
            <a:pPr>
              <a:lnSpc>
                <a:spcPct val="200000"/>
              </a:lnSpc>
            </a:pPr>
            <a:r>
              <a:rPr dirty="0"/>
              <a:t>- Temporal sales trends</a:t>
            </a:r>
          </a:p>
          <a:p>
            <a:pPr>
              <a:lnSpc>
                <a:spcPct val="200000"/>
              </a:lnSpc>
            </a:pPr>
            <a:r>
              <a:rPr dirty="0"/>
              <a:t>- Relationship between ratings and sales</a:t>
            </a:r>
          </a:p>
          <a:p>
            <a:pPr>
              <a:lnSpc>
                <a:spcPct val="200000"/>
              </a:lnSpc>
            </a:pPr>
            <a:r>
              <a:rPr dirty="0"/>
              <a:t>- Identification of outliers and missing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Discounted Prices</a:t>
            </a:r>
          </a:p>
        </p:txBody>
      </p:sp>
      <p:pic>
        <p:nvPicPr>
          <p:cNvPr id="3" name="Picture 2" descr="discounted_pric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Distribution of Ratings</a:t>
            </a:r>
          </a:p>
        </p:txBody>
      </p:sp>
      <p:pic>
        <p:nvPicPr>
          <p:cNvPr id="3" name="Picture 2" descr="ratings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Visualization 1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9747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Data preprocessing steps:</a:t>
            </a:r>
          </a:p>
          <a:p>
            <a:pPr>
              <a:lnSpc>
                <a:spcPct val="200000"/>
              </a:lnSpc>
            </a:pPr>
            <a:r>
              <a:rPr dirty="0"/>
              <a:t>- Handling missing values</a:t>
            </a:r>
          </a:p>
          <a:p>
            <a:pPr>
              <a:lnSpc>
                <a:spcPct val="200000"/>
              </a:lnSpc>
            </a:pPr>
            <a:r>
              <a:rPr dirty="0"/>
              <a:t>- Normalization of numerical features</a:t>
            </a:r>
          </a:p>
          <a:p>
            <a:pPr>
              <a:lnSpc>
                <a:spcPct val="200000"/>
              </a:lnSpc>
            </a:pPr>
            <a:r>
              <a:rPr dirty="0"/>
              <a:t>- Encoding of categorical variables</a:t>
            </a:r>
          </a:p>
          <a:p>
            <a:pPr>
              <a:lnSpc>
                <a:spcPct val="200000"/>
              </a:lnSpc>
            </a:pPr>
            <a:r>
              <a:rPr dirty="0"/>
              <a:t>- Outlier detection and removal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336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Analysis of Amazon Sales Dataset</vt:lpstr>
      <vt:lpstr>Introduction</vt:lpstr>
      <vt:lpstr>Objective</vt:lpstr>
      <vt:lpstr>Dataset Overview</vt:lpstr>
      <vt:lpstr>Exploratory Data Analysis (EDA)</vt:lpstr>
      <vt:lpstr>Distribution of Discounted Prices</vt:lpstr>
      <vt:lpstr>Distribution of Ratings</vt:lpstr>
      <vt:lpstr>Visualization 1</vt:lpstr>
      <vt:lpstr>Data Wrangling</vt:lpstr>
      <vt:lpstr>Models and Analysis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Amazon Sales Dataset</dc:title>
  <dc:subject/>
  <dc:creator>User</dc:creator>
  <cp:keywords/>
  <dc:description>generated using python-pptx</dc:description>
  <cp:lastModifiedBy>Ahsan Ikram</cp:lastModifiedBy>
  <cp:revision>4</cp:revision>
  <dcterms:created xsi:type="dcterms:W3CDTF">2013-01-27T09:14:16Z</dcterms:created>
  <dcterms:modified xsi:type="dcterms:W3CDTF">2024-12-27T12:40:51Z</dcterms:modified>
  <cp:category/>
</cp:coreProperties>
</file>