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2"/>
  </p:notesMasterIdLst>
  <p:sldIdLst>
    <p:sldId id="256" r:id="rId2"/>
    <p:sldId id="257" r:id="rId3"/>
    <p:sldId id="258" r:id="rId4"/>
    <p:sldId id="261" r:id="rId5"/>
    <p:sldId id="344" r:id="rId6"/>
    <p:sldId id="260" r:id="rId7"/>
    <p:sldId id="262" r:id="rId8"/>
    <p:sldId id="263" r:id="rId9"/>
    <p:sldId id="345" r:id="rId10"/>
    <p:sldId id="304" r:id="rId11"/>
  </p:sldIdLst>
  <p:sldSz cx="9144000" cy="5143500" type="screen16x9"/>
  <p:notesSz cx="6858000" cy="9144000"/>
  <p:embeddedFontLst>
    <p:embeddedFont>
      <p:font typeface="Work Sans" charset="0"/>
      <p:regular r:id="rId13"/>
      <p:bold r:id="rId14"/>
      <p:italic r:id="rId15"/>
      <p:boldItalic r:id="rId16"/>
    </p:embeddedFont>
    <p:embeddedFont>
      <p:font typeface="Inknut Antiqua"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E85D380-546E-499C-8EC9-65AD3F22A09F}">
  <a:tblStyle styleId="{1E85D380-546E-499C-8EC9-65AD3F22A0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varScale="1">
        <p:scale>
          <a:sx n="96" d="100"/>
          <a:sy n="96" d="100"/>
        </p:scale>
        <p:origin x="-366"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496472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1215b9655e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1215b9655e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1aa50c72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1aa50c72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fc606ff2e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fc606ff2e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fc606ff2e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fc606ff2e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blip>
          <a:stretch>
            <a:fillRect/>
          </a:stretch>
        </p:blipFill>
        <p:spPr>
          <a:xfrm>
            <a:off x="6347750" y="2363542"/>
            <a:ext cx="3696874" cy="3640451"/>
          </a:xfrm>
          <a:prstGeom prst="rect">
            <a:avLst/>
          </a:prstGeom>
          <a:noFill/>
          <a:ln>
            <a:noFill/>
          </a:ln>
        </p:spPr>
      </p:pic>
      <p:pic>
        <p:nvPicPr>
          <p:cNvPr id="11" name="Google Shape;11;p2"/>
          <p:cNvPicPr preferRelativeResize="0"/>
          <p:nvPr/>
        </p:nvPicPr>
        <p:blipFill>
          <a:blip r:embed="rId4">
            <a:alphaModFix amt="41000"/>
          </a:blip>
          <a:stretch>
            <a:fillRect/>
          </a:stretch>
        </p:blipFill>
        <p:spPr>
          <a:xfrm rot="773834">
            <a:off x="5174663" y="3339309"/>
            <a:ext cx="6063351" cy="3927530"/>
          </a:xfrm>
          <a:prstGeom prst="rect">
            <a:avLst/>
          </a:prstGeom>
          <a:noFill/>
          <a:ln>
            <a:noFill/>
          </a:ln>
        </p:spPr>
      </p:pic>
      <p:pic>
        <p:nvPicPr>
          <p:cNvPr id="12" name="Google Shape;12;p2"/>
          <p:cNvPicPr preferRelativeResize="0"/>
          <p:nvPr/>
        </p:nvPicPr>
        <p:blipFill>
          <a:blip r:embed="rId4">
            <a:alphaModFix amt="10000"/>
          </a:blip>
          <a:stretch>
            <a:fillRect/>
          </a:stretch>
        </p:blipFill>
        <p:spPr>
          <a:xfrm rot="3">
            <a:off x="320322" y="-1604954"/>
            <a:ext cx="4224734" cy="2736556"/>
          </a:xfrm>
          <a:prstGeom prst="rect">
            <a:avLst/>
          </a:prstGeom>
          <a:noFill/>
          <a:ln>
            <a:noFill/>
          </a:ln>
        </p:spPr>
      </p:pic>
      <p:pic>
        <p:nvPicPr>
          <p:cNvPr id="13" name="Google Shape;13;p2"/>
          <p:cNvPicPr preferRelativeResize="0"/>
          <p:nvPr/>
        </p:nvPicPr>
        <p:blipFill>
          <a:blip r:embed="rId4">
            <a:alphaModFix amt="10000"/>
          </a:blip>
          <a:stretch>
            <a:fillRect/>
          </a:stretch>
        </p:blipFill>
        <p:spPr>
          <a:xfrm rot="283620">
            <a:off x="2289433" y="566808"/>
            <a:ext cx="8629217" cy="5589583"/>
          </a:xfrm>
          <a:prstGeom prst="rect">
            <a:avLst/>
          </a:prstGeom>
          <a:noFill/>
          <a:ln>
            <a:noFill/>
          </a:ln>
        </p:spPr>
      </p:pic>
      <p:pic>
        <p:nvPicPr>
          <p:cNvPr id="14" name="Google Shape;14;p2"/>
          <p:cNvPicPr preferRelativeResize="0"/>
          <p:nvPr/>
        </p:nvPicPr>
        <p:blipFill>
          <a:blip r:embed="rId3">
            <a:alphaModFix/>
          </a:blip>
          <a:stretch>
            <a:fillRect/>
          </a:stretch>
        </p:blipFill>
        <p:spPr>
          <a:xfrm>
            <a:off x="-898052" y="-476298"/>
            <a:ext cx="2757475" cy="2715424"/>
          </a:xfrm>
          <a:prstGeom prst="rect">
            <a:avLst/>
          </a:prstGeom>
          <a:noFill/>
          <a:ln>
            <a:noFill/>
          </a:ln>
        </p:spPr>
      </p:pic>
      <p:sp>
        <p:nvSpPr>
          <p:cNvPr id="15" name="Google Shape;15;p2"/>
          <p:cNvSpPr txBox="1">
            <a:spLocks noGrp="1"/>
          </p:cNvSpPr>
          <p:nvPr>
            <p:ph type="ctrTitle"/>
          </p:nvPr>
        </p:nvSpPr>
        <p:spPr>
          <a:xfrm>
            <a:off x="720000" y="1301025"/>
            <a:ext cx="5825400" cy="2154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20000" y="3717468"/>
            <a:ext cx="43440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12">
    <p:spTree>
      <p:nvGrpSpPr>
        <p:cNvPr id="1" name="Shape 547"/>
        <p:cNvGrpSpPr/>
        <p:nvPr/>
      </p:nvGrpSpPr>
      <p:grpSpPr>
        <a:xfrm>
          <a:off x="0" y="0"/>
          <a:ext cx="0" cy="0"/>
          <a:chOff x="0" y="0"/>
          <a:chExt cx="0" cy="0"/>
        </a:xfrm>
      </p:grpSpPr>
      <p:pic>
        <p:nvPicPr>
          <p:cNvPr id="548" name="Google Shape;548;p5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549"/>
        <p:cNvGrpSpPr/>
        <p:nvPr/>
      </p:nvGrpSpPr>
      <p:grpSpPr>
        <a:xfrm>
          <a:off x="0" y="0"/>
          <a:ext cx="0" cy="0"/>
          <a:chOff x="0" y="0"/>
          <a:chExt cx="0" cy="0"/>
        </a:xfrm>
      </p:grpSpPr>
      <p:pic>
        <p:nvPicPr>
          <p:cNvPr id="550" name="Google Shape;550;p5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51" name="Google Shape;551;p53"/>
          <p:cNvPicPr preferRelativeResize="0"/>
          <p:nvPr/>
        </p:nvPicPr>
        <p:blipFill>
          <a:blip r:embed="rId3">
            <a:alphaModFix/>
          </a:blip>
          <a:stretch>
            <a:fillRect/>
          </a:stretch>
        </p:blipFill>
        <p:spPr>
          <a:xfrm rot="8707701">
            <a:off x="4858922" y="4131517"/>
            <a:ext cx="3750629" cy="3693405"/>
          </a:xfrm>
          <a:prstGeom prst="rect">
            <a:avLst/>
          </a:prstGeom>
          <a:noFill/>
          <a:ln>
            <a:noFill/>
          </a:ln>
        </p:spPr>
      </p:pic>
      <p:pic>
        <p:nvPicPr>
          <p:cNvPr id="552" name="Google Shape;552;p53"/>
          <p:cNvPicPr preferRelativeResize="0"/>
          <p:nvPr/>
        </p:nvPicPr>
        <p:blipFill rotWithShape="1">
          <a:blip r:embed="rId4">
            <a:alphaModFix amt="41000"/>
          </a:blip>
          <a:srcRect l="38916"/>
          <a:stretch/>
        </p:blipFill>
        <p:spPr>
          <a:xfrm rot="280174">
            <a:off x="-3052599" y="-1580383"/>
            <a:ext cx="4522125" cy="4795197"/>
          </a:xfrm>
          <a:prstGeom prst="rect">
            <a:avLst/>
          </a:prstGeom>
          <a:noFill/>
          <a:ln>
            <a:noFill/>
          </a:ln>
        </p:spPr>
      </p:pic>
      <p:pic>
        <p:nvPicPr>
          <p:cNvPr id="553" name="Google Shape;553;p53"/>
          <p:cNvPicPr preferRelativeResize="0"/>
          <p:nvPr/>
        </p:nvPicPr>
        <p:blipFill rotWithShape="1">
          <a:blip r:embed="rId4">
            <a:alphaModFix amt="41000"/>
          </a:blip>
          <a:srcRect l="-522"/>
          <a:stretch/>
        </p:blipFill>
        <p:spPr>
          <a:xfrm rot="627373">
            <a:off x="7493578" y="1532813"/>
            <a:ext cx="7441918" cy="4795198"/>
          </a:xfrm>
          <a:prstGeom prst="rect">
            <a:avLst/>
          </a:prstGeom>
          <a:noFill/>
          <a:ln>
            <a:noFill/>
          </a:ln>
        </p:spPr>
      </p:pic>
      <p:pic>
        <p:nvPicPr>
          <p:cNvPr id="554" name="Google Shape;554;p53"/>
          <p:cNvPicPr preferRelativeResize="0"/>
          <p:nvPr/>
        </p:nvPicPr>
        <p:blipFill>
          <a:blip r:embed="rId3">
            <a:alphaModFix/>
          </a:blip>
          <a:stretch>
            <a:fillRect/>
          </a:stretch>
        </p:blipFill>
        <p:spPr>
          <a:xfrm rot="8707701">
            <a:off x="-2430228" y="158735"/>
            <a:ext cx="3750629" cy="36934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 name="Google Shape;19;p3"/>
          <p:cNvPicPr preferRelativeResize="0"/>
          <p:nvPr/>
        </p:nvPicPr>
        <p:blipFill>
          <a:blip r:embed="rId3">
            <a:alphaModFix amt="41000"/>
          </a:blip>
          <a:stretch>
            <a:fillRect/>
          </a:stretch>
        </p:blipFill>
        <p:spPr>
          <a:xfrm rot="316686">
            <a:off x="5454197" y="-74048"/>
            <a:ext cx="6700179" cy="4340021"/>
          </a:xfrm>
          <a:prstGeom prst="rect">
            <a:avLst/>
          </a:prstGeom>
          <a:noFill/>
          <a:ln>
            <a:noFill/>
          </a:ln>
        </p:spPr>
      </p:pic>
      <p:pic>
        <p:nvPicPr>
          <p:cNvPr id="20" name="Google Shape;20;p3"/>
          <p:cNvPicPr preferRelativeResize="0"/>
          <p:nvPr/>
        </p:nvPicPr>
        <p:blipFill>
          <a:blip r:embed="rId3">
            <a:alphaModFix amt="41000"/>
          </a:blip>
          <a:stretch>
            <a:fillRect/>
          </a:stretch>
        </p:blipFill>
        <p:spPr>
          <a:xfrm rot="316686">
            <a:off x="-1415378" y="-2760623"/>
            <a:ext cx="6700179" cy="4340021"/>
          </a:xfrm>
          <a:prstGeom prst="rect">
            <a:avLst/>
          </a:prstGeom>
          <a:noFill/>
          <a:ln>
            <a:noFill/>
          </a:ln>
        </p:spPr>
      </p:pic>
      <p:pic>
        <p:nvPicPr>
          <p:cNvPr id="21" name="Google Shape;21;p3"/>
          <p:cNvPicPr preferRelativeResize="0"/>
          <p:nvPr/>
        </p:nvPicPr>
        <p:blipFill>
          <a:blip r:embed="rId3">
            <a:alphaModFix amt="10000"/>
          </a:blip>
          <a:stretch>
            <a:fillRect/>
          </a:stretch>
        </p:blipFill>
        <p:spPr>
          <a:xfrm rot="761211">
            <a:off x="2441833" y="859383"/>
            <a:ext cx="8629218" cy="5589584"/>
          </a:xfrm>
          <a:prstGeom prst="rect">
            <a:avLst/>
          </a:prstGeom>
          <a:noFill/>
          <a:ln>
            <a:noFill/>
          </a:ln>
        </p:spPr>
      </p:pic>
      <p:pic>
        <p:nvPicPr>
          <p:cNvPr id="22" name="Google Shape;22;p3"/>
          <p:cNvPicPr preferRelativeResize="0"/>
          <p:nvPr/>
        </p:nvPicPr>
        <p:blipFill>
          <a:blip r:embed="rId4">
            <a:alphaModFix/>
          </a:blip>
          <a:stretch>
            <a:fillRect/>
          </a:stretch>
        </p:blipFill>
        <p:spPr>
          <a:xfrm>
            <a:off x="6359250" y="3109250"/>
            <a:ext cx="2931975" cy="2887250"/>
          </a:xfrm>
          <a:prstGeom prst="rect">
            <a:avLst/>
          </a:prstGeom>
          <a:noFill/>
          <a:ln>
            <a:noFill/>
          </a:ln>
        </p:spPr>
      </p:pic>
      <p:pic>
        <p:nvPicPr>
          <p:cNvPr id="23" name="Google Shape;23;p3"/>
          <p:cNvPicPr preferRelativeResize="0"/>
          <p:nvPr/>
        </p:nvPicPr>
        <p:blipFill>
          <a:blip r:embed="rId4">
            <a:alphaModFix/>
          </a:blip>
          <a:stretch>
            <a:fillRect/>
          </a:stretch>
        </p:blipFill>
        <p:spPr>
          <a:xfrm>
            <a:off x="5441550" y="374942"/>
            <a:ext cx="2540075" cy="2501324"/>
          </a:xfrm>
          <a:prstGeom prst="rect">
            <a:avLst/>
          </a:prstGeom>
          <a:noFill/>
          <a:ln>
            <a:noFill/>
          </a:ln>
        </p:spPr>
      </p:pic>
      <p:sp>
        <p:nvSpPr>
          <p:cNvPr id="24" name="Google Shape;24;p3"/>
          <p:cNvSpPr txBox="1">
            <a:spLocks noGrp="1"/>
          </p:cNvSpPr>
          <p:nvPr>
            <p:ph type="title"/>
          </p:nvPr>
        </p:nvSpPr>
        <p:spPr>
          <a:xfrm>
            <a:off x="720000" y="2302100"/>
            <a:ext cx="3739200" cy="1295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20000" y="1164975"/>
            <a:ext cx="1276800" cy="71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720000" y="3679125"/>
            <a:ext cx="3081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9" name="Google Shape;29;p4"/>
          <p:cNvPicPr preferRelativeResize="0"/>
          <p:nvPr/>
        </p:nvPicPr>
        <p:blipFill>
          <a:blip r:embed="rId3">
            <a:alphaModFix amt="41000"/>
          </a:blip>
          <a:stretch>
            <a:fillRect/>
          </a:stretch>
        </p:blipFill>
        <p:spPr>
          <a:xfrm rot="-702946">
            <a:off x="-5180353" y="2567827"/>
            <a:ext cx="6700181" cy="4340020"/>
          </a:xfrm>
          <a:prstGeom prst="rect">
            <a:avLst/>
          </a:prstGeom>
          <a:noFill/>
          <a:ln>
            <a:noFill/>
          </a:ln>
        </p:spPr>
      </p:pic>
      <p:pic>
        <p:nvPicPr>
          <p:cNvPr id="30" name="Google Shape;30;p4"/>
          <p:cNvPicPr preferRelativeResize="0"/>
          <p:nvPr/>
        </p:nvPicPr>
        <p:blipFill>
          <a:blip r:embed="rId3">
            <a:alphaModFix amt="41000"/>
          </a:blip>
          <a:stretch>
            <a:fillRect/>
          </a:stretch>
        </p:blipFill>
        <p:spPr>
          <a:xfrm rot="-250562">
            <a:off x="6855910" y="-2193354"/>
            <a:ext cx="6700179" cy="4340020"/>
          </a:xfrm>
          <a:prstGeom prst="rect">
            <a:avLst/>
          </a:prstGeom>
          <a:noFill/>
          <a:ln>
            <a:noFill/>
          </a:ln>
        </p:spPr>
      </p:pic>
      <p:pic>
        <p:nvPicPr>
          <p:cNvPr id="31" name="Google Shape;31;p4"/>
          <p:cNvPicPr preferRelativeResize="0"/>
          <p:nvPr/>
        </p:nvPicPr>
        <p:blipFill>
          <a:blip r:embed="rId3">
            <a:alphaModFix amt="10000"/>
          </a:blip>
          <a:stretch>
            <a:fillRect/>
          </a:stretch>
        </p:blipFill>
        <p:spPr>
          <a:xfrm rot="761210">
            <a:off x="5362333" y="3205449"/>
            <a:ext cx="4731408" cy="3064777"/>
          </a:xfrm>
          <a:prstGeom prst="rect">
            <a:avLst/>
          </a:prstGeom>
          <a:noFill/>
          <a:ln>
            <a:noFill/>
          </a:ln>
        </p:spPr>
      </p:pic>
      <p:pic>
        <p:nvPicPr>
          <p:cNvPr id="32" name="Google Shape;32;p4"/>
          <p:cNvPicPr preferRelativeResize="0"/>
          <p:nvPr/>
        </p:nvPicPr>
        <p:blipFill>
          <a:blip r:embed="rId4">
            <a:alphaModFix/>
          </a:blip>
          <a:stretch>
            <a:fillRect/>
          </a:stretch>
        </p:blipFill>
        <p:spPr>
          <a:xfrm>
            <a:off x="6545228" y="4325609"/>
            <a:ext cx="3128274" cy="3080551"/>
          </a:xfrm>
          <a:prstGeom prst="rect">
            <a:avLst/>
          </a:prstGeom>
          <a:noFill/>
          <a:ln>
            <a:noFill/>
          </a:ln>
        </p:spPr>
      </p:pic>
      <p:pic>
        <p:nvPicPr>
          <p:cNvPr id="33" name="Google Shape;33;p4"/>
          <p:cNvPicPr preferRelativeResize="0"/>
          <p:nvPr/>
        </p:nvPicPr>
        <p:blipFill>
          <a:blip r:embed="rId4">
            <a:alphaModFix/>
          </a:blip>
          <a:stretch>
            <a:fillRect/>
          </a:stretch>
        </p:blipFill>
        <p:spPr>
          <a:xfrm>
            <a:off x="-1378725" y="-870525"/>
            <a:ext cx="3182801" cy="3134274"/>
          </a:xfrm>
          <a:prstGeom prst="rect">
            <a:avLst/>
          </a:prstGeom>
          <a:noFill/>
          <a:ln>
            <a:noFill/>
          </a:ln>
        </p:spPr>
      </p:pic>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4"/>
          <p:cNvSpPr txBox="1">
            <a:spLocks noGrp="1"/>
          </p:cNvSpPr>
          <p:nvPr>
            <p:ph type="body" idx="1"/>
          </p:nvPr>
        </p:nvSpPr>
        <p:spPr>
          <a:xfrm>
            <a:off x="720000" y="1139550"/>
            <a:ext cx="7704000" cy="352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1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pic>
        <p:nvPicPr>
          <p:cNvPr id="56" name="Google Shape;56;p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7" name="Google Shape;57;p7"/>
          <p:cNvPicPr preferRelativeResize="0"/>
          <p:nvPr/>
        </p:nvPicPr>
        <p:blipFill>
          <a:blip r:embed="rId3">
            <a:alphaModFix amt="10000"/>
          </a:blip>
          <a:stretch>
            <a:fillRect/>
          </a:stretch>
        </p:blipFill>
        <p:spPr>
          <a:xfrm rot="8">
            <a:off x="3514600" y="-971664"/>
            <a:ext cx="8832549" cy="5721254"/>
          </a:xfrm>
          <a:prstGeom prst="rect">
            <a:avLst/>
          </a:prstGeom>
          <a:noFill/>
          <a:ln>
            <a:noFill/>
          </a:ln>
        </p:spPr>
      </p:pic>
      <p:sp>
        <p:nvSpPr>
          <p:cNvPr id="58" name="Google Shape;58;p7"/>
          <p:cNvSpPr txBox="1">
            <a:spLocks noGrp="1"/>
          </p:cNvSpPr>
          <p:nvPr>
            <p:ph type="title"/>
          </p:nvPr>
        </p:nvSpPr>
        <p:spPr>
          <a:xfrm>
            <a:off x="720000" y="445025"/>
            <a:ext cx="542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7"/>
          <p:cNvSpPr txBox="1">
            <a:spLocks noGrp="1"/>
          </p:cNvSpPr>
          <p:nvPr>
            <p:ph type="body" idx="1"/>
          </p:nvPr>
        </p:nvSpPr>
        <p:spPr>
          <a:xfrm>
            <a:off x="720000" y="1825350"/>
            <a:ext cx="4086900" cy="2579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rgbClr val="434343"/>
                </a:solidFill>
              </a:defRPr>
            </a:lvl1pPr>
            <a:lvl2pPr marL="914400" lvl="1" indent="-317500" rtl="0">
              <a:lnSpc>
                <a:spcPct val="115000"/>
              </a:lnSpc>
              <a:spcBef>
                <a:spcPts val="1600"/>
              </a:spcBef>
              <a:spcAft>
                <a:spcPts val="0"/>
              </a:spcAft>
              <a:buClr>
                <a:srgbClr val="434343"/>
              </a:buClr>
              <a:buSzPts val="1400"/>
              <a:buFont typeface="Roboto Condensed Light"/>
              <a:buChar char="○"/>
              <a:defRPr>
                <a:solidFill>
                  <a:srgbClr val="434343"/>
                </a:solidFill>
              </a:defRPr>
            </a:lvl2pPr>
            <a:lvl3pPr marL="1371600" lvl="2" indent="-317500" rtl="0">
              <a:lnSpc>
                <a:spcPct val="115000"/>
              </a:lnSpc>
              <a:spcBef>
                <a:spcPts val="1600"/>
              </a:spcBef>
              <a:spcAft>
                <a:spcPts val="0"/>
              </a:spcAft>
              <a:buClr>
                <a:srgbClr val="434343"/>
              </a:buClr>
              <a:buSzPts val="1400"/>
              <a:buFont typeface="Roboto Condensed Light"/>
              <a:buChar char="■"/>
              <a:defRPr>
                <a:solidFill>
                  <a:srgbClr val="434343"/>
                </a:solidFill>
              </a:defRPr>
            </a:lvl3pPr>
            <a:lvl4pPr marL="1828800" lvl="3" indent="-317500" rtl="0">
              <a:lnSpc>
                <a:spcPct val="115000"/>
              </a:lnSpc>
              <a:spcBef>
                <a:spcPts val="1600"/>
              </a:spcBef>
              <a:spcAft>
                <a:spcPts val="0"/>
              </a:spcAft>
              <a:buClr>
                <a:srgbClr val="434343"/>
              </a:buClr>
              <a:buSzPts val="1400"/>
              <a:buFont typeface="Roboto Condensed Light"/>
              <a:buChar char="●"/>
              <a:defRPr>
                <a:solidFill>
                  <a:srgbClr val="434343"/>
                </a:solidFill>
              </a:defRPr>
            </a:lvl4pPr>
            <a:lvl5pPr marL="2286000" lvl="4" indent="-317500" rtl="0">
              <a:lnSpc>
                <a:spcPct val="115000"/>
              </a:lnSpc>
              <a:spcBef>
                <a:spcPts val="1600"/>
              </a:spcBef>
              <a:spcAft>
                <a:spcPts val="0"/>
              </a:spcAft>
              <a:buClr>
                <a:srgbClr val="434343"/>
              </a:buClr>
              <a:buSzPts val="1400"/>
              <a:buFont typeface="Roboto Condensed Light"/>
              <a:buChar char="○"/>
              <a:defRPr>
                <a:solidFill>
                  <a:srgbClr val="434343"/>
                </a:solidFill>
              </a:defRPr>
            </a:lvl5pPr>
            <a:lvl6pPr marL="2743200" lvl="5" indent="-317500" rtl="0">
              <a:lnSpc>
                <a:spcPct val="115000"/>
              </a:lnSpc>
              <a:spcBef>
                <a:spcPts val="1600"/>
              </a:spcBef>
              <a:spcAft>
                <a:spcPts val="0"/>
              </a:spcAft>
              <a:buClr>
                <a:srgbClr val="434343"/>
              </a:buClr>
              <a:buSzPts val="1400"/>
              <a:buFont typeface="Roboto Condensed Light"/>
              <a:buChar char="■"/>
              <a:defRPr>
                <a:solidFill>
                  <a:srgbClr val="434343"/>
                </a:solidFill>
              </a:defRPr>
            </a:lvl6pPr>
            <a:lvl7pPr marL="3200400" lvl="6" indent="-317500" rtl="0">
              <a:lnSpc>
                <a:spcPct val="115000"/>
              </a:lnSpc>
              <a:spcBef>
                <a:spcPts val="1600"/>
              </a:spcBef>
              <a:spcAft>
                <a:spcPts val="0"/>
              </a:spcAft>
              <a:buClr>
                <a:srgbClr val="434343"/>
              </a:buClr>
              <a:buSzPts val="1400"/>
              <a:buFont typeface="Roboto Condensed Light"/>
              <a:buChar char="●"/>
              <a:defRPr>
                <a:solidFill>
                  <a:srgbClr val="434343"/>
                </a:solidFill>
              </a:defRPr>
            </a:lvl7pPr>
            <a:lvl8pPr marL="3657600" lvl="7" indent="-317500" rtl="0">
              <a:lnSpc>
                <a:spcPct val="115000"/>
              </a:lnSpc>
              <a:spcBef>
                <a:spcPts val="1600"/>
              </a:spcBef>
              <a:spcAft>
                <a:spcPts val="0"/>
              </a:spcAft>
              <a:buClr>
                <a:srgbClr val="434343"/>
              </a:buClr>
              <a:buSzPts val="1400"/>
              <a:buFont typeface="Roboto Condensed Light"/>
              <a:buChar char="○"/>
              <a:defRPr>
                <a:solidFill>
                  <a:srgbClr val="434343"/>
                </a:solidFill>
              </a:defRPr>
            </a:lvl8pPr>
            <a:lvl9pPr marL="4114800" lvl="8" indent="-317500" rtl="0">
              <a:lnSpc>
                <a:spcPct val="115000"/>
              </a:lnSpc>
              <a:spcBef>
                <a:spcPts val="1600"/>
              </a:spcBef>
              <a:spcAft>
                <a:spcPts val="1600"/>
              </a:spcAft>
              <a:buClr>
                <a:srgbClr val="434343"/>
              </a:buClr>
              <a:buSzPts val="1400"/>
              <a:buFont typeface="Roboto Condensed Light"/>
              <a:buChar char="■"/>
              <a:defRPr>
                <a:solidFill>
                  <a:srgbClr val="434343"/>
                </a:solidFill>
              </a:defRPr>
            </a:lvl9pPr>
          </a:lstStyle>
          <a:p>
            <a:endParaRPr/>
          </a:p>
        </p:txBody>
      </p:sp>
      <p:pic>
        <p:nvPicPr>
          <p:cNvPr id="60" name="Google Shape;60;p7"/>
          <p:cNvPicPr preferRelativeResize="0"/>
          <p:nvPr/>
        </p:nvPicPr>
        <p:blipFill>
          <a:blip r:embed="rId4">
            <a:alphaModFix/>
          </a:blip>
          <a:stretch>
            <a:fillRect/>
          </a:stretch>
        </p:blipFill>
        <p:spPr>
          <a:xfrm>
            <a:off x="6655550" y="3156925"/>
            <a:ext cx="2101000" cy="2068976"/>
          </a:xfrm>
          <a:prstGeom prst="rect">
            <a:avLst/>
          </a:prstGeom>
          <a:noFill/>
          <a:ln>
            <a:noFill/>
          </a:ln>
        </p:spPr>
      </p:pic>
      <p:pic>
        <p:nvPicPr>
          <p:cNvPr id="61" name="Google Shape;61;p7"/>
          <p:cNvPicPr preferRelativeResize="0"/>
          <p:nvPr/>
        </p:nvPicPr>
        <p:blipFill>
          <a:blip r:embed="rId4">
            <a:alphaModFix/>
          </a:blip>
          <a:stretch>
            <a:fillRect/>
          </a:stretch>
        </p:blipFill>
        <p:spPr>
          <a:xfrm>
            <a:off x="5981250" y="1159200"/>
            <a:ext cx="1814400" cy="17867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pic>
        <p:nvPicPr>
          <p:cNvPr id="70" name="Google Shape;70;p9"/>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71" name="Google Shape;71;p9"/>
          <p:cNvPicPr preferRelativeResize="0"/>
          <p:nvPr/>
        </p:nvPicPr>
        <p:blipFill>
          <a:blip r:embed="rId3">
            <a:alphaModFix amt="10000"/>
          </a:blip>
          <a:stretch>
            <a:fillRect/>
          </a:stretch>
        </p:blipFill>
        <p:spPr>
          <a:xfrm rot="8">
            <a:off x="1962275" y="-2775114"/>
            <a:ext cx="8832549" cy="5721254"/>
          </a:xfrm>
          <a:prstGeom prst="rect">
            <a:avLst/>
          </a:prstGeom>
          <a:noFill/>
          <a:ln>
            <a:noFill/>
          </a:ln>
        </p:spPr>
      </p:pic>
      <p:sp>
        <p:nvSpPr>
          <p:cNvPr id="72" name="Google Shape;72;p9"/>
          <p:cNvSpPr txBox="1">
            <a:spLocks noGrp="1"/>
          </p:cNvSpPr>
          <p:nvPr>
            <p:ph type="subTitle" idx="1"/>
          </p:nvPr>
        </p:nvSpPr>
        <p:spPr>
          <a:xfrm>
            <a:off x="3681475" y="2399950"/>
            <a:ext cx="4196700" cy="13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900"/>
              <a:buNone/>
              <a:defRPr sz="15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73" name="Google Shape;73;p9"/>
          <p:cNvSpPr txBox="1">
            <a:spLocks noGrp="1"/>
          </p:cNvSpPr>
          <p:nvPr>
            <p:ph type="title"/>
          </p:nvPr>
        </p:nvSpPr>
        <p:spPr>
          <a:xfrm>
            <a:off x="3681498" y="1637375"/>
            <a:ext cx="41967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pic>
        <p:nvPicPr>
          <p:cNvPr id="74" name="Google Shape;74;p9"/>
          <p:cNvPicPr preferRelativeResize="0"/>
          <p:nvPr/>
        </p:nvPicPr>
        <p:blipFill>
          <a:blip r:embed="rId4">
            <a:alphaModFix/>
          </a:blip>
          <a:stretch>
            <a:fillRect/>
          </a:stretch>
        </p:blipFill>
        <p:spPr>
          <a:xfrm>
            <a:off x="-894450" y="2342300"/>
            <a:ext cx="3744150" cy="3687075"/>
          </a:xfrm>
          <a:prstGeom prst="rect">
            <a:avLst/>
          </a:prstGeom>
          <a:noFill/>
          <a:ln>
            <a:noFill/>
          </a:ln>
        </p:spPr>
      </p:pic>
      <p:pic>
        <p:nvPicPr>
          <p:cNvPr id="75" name="Google Shape;75;p9"/>
          <p:cNvPicPr preferRelativeResize="0"/>
          <p:nvPr/>
        </p:nvPicPr>
        <p:blipFill>
          <a:blip r:embed="rId4">
            <a:alphaModFix/>
          </a:blip>
          <a:stretch>
            <a:fillRect/>
          </a:stretch>
        </p:blipFill>
        <p:spPr>
          <a:xfrm>
            <a:off x="-1624325" y="846550"/>
            <a:ext cx="2787924" cy="2745399"/>
          </a:xfrm>
          <a:prstGeom prst="rect">
            <a:avLst/>
          </a:prstGeom>
          <a:noFill/>
          <a:ln>
            <a:noFill/>
          </a:ln>
        </p:spPr>
      </p:pic>
      <p:pic>
        <p:nvPicPr>
          <p:cNvPr id="76" name="Google Shape;76;p9"/>
          <p:cNvPicPr preferRelativeResize="0"/>
          <p:nvPr/>
        </p:nvPicPr>
        <p:blipFill>
          <a:blip r:embed="rId4">
            <a:alphaModFix/>
          </a:blip>
          <a:stretch>
            <a:fillRect/>
          </a:stretch>
        </p:blipFill>
        <p:spPr>
          <a:xfrm>
            <a:off x="-3325390" y="2078947"/>
            <a:ext cx="3744150" cy="36870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BLANK_1_1_1_1_1_1_1_1">
    <p:spTree>
      <p:nvGrpSpPr>
        <p:cNvPr id="1" name="Shape 113"/>
        <p:cNvGrpSpPr/>
        <p:nvPr/>
      </p:nvGrpSpPr>
      <p:grpSpPr>
        <a:xfrm>
          <a:off x="0" y="0"/>
          <a:ext cx="0" cy="0"/>
          <a:chOff x="0" y="0"/>
          <a:chExt cx="0" cy="0"/>
        </a:xfrm>
      </p:grpSpPr>
      <p:pic>
        <p:nvPicPr>
          <p:cNvPr id="114" name="Google Shape;114;p14"/>
          <p:cNvPicPr preferRelativeResize="0"/>
          <p:nvPr/>
        </p:nvPicPr>
        <p:blipFill>
          <a:blip r:embed="rId2">
            <a:alphaModFix/>
          </a:blip>
          <a:stretch>
            <a:fillRect/>
          </a:stretch>
        </p:blipFill>
        <p:spPr>
          <a:xfrm rot="10800000" flipH="1">
            <a:off x="0" y="0"/>
            <a:ext cx="9144000" cy="5143500"/>
          </a:xfrm>
          <a:prstGeom prst="rect">
            <a:avLst/>
          </a:prstGeom>
          <a:noFill/>
          <a:ln>
            <a:noFill/>
          </a:ln>
        </p:spPr>
      </p:pic>
      <p:pic>
        <p:nvPicPr>
          <p:cNvPr id="115" name="Google Shape;115;p14"/>
          <p:cNvPicPr preferRelativeResize="0"/>
          <p:nvPr/>
        </p:nvPicPr>
        <p:blipFill>
          <a:blip r:embed="rId3">
            <a:alphaModFix amt="41000"/>
          </a:blip>
          <a:stretch>
            <a:fillRect/>
          </a:stretch>
        </p:blipFill>
        <p:spPr>
          <a:xfrm rot="10106008" flipH="1">
            <a:off x="5496169" y="-2724263"/>
            <a:ext cx="5422212" cy="3512224"/>
          </a:xfrm>
          <a:prstGeom prst="rect">
            <a:avLst/>
          </a:prstGeom>
          <a:noFill/>
          <a:ln>
            <a:noFill/>
          </a:ln>
        </p:spPr>
      </p:pic>
      <p:sp>
        <p:nvSpPr>
          <p:cNvPr id="116" name="Google Shape;116;p14"/>
          <p:cNvSpPr txBox="1">
            <a:spLocks noGrp="1"/>
          </p:cNvSpPr>
          <p:nvPr>
            <p:ph type="title"/>
          </p:nvPr>
        </p:nvSpPr>
        <p:spPr>
          <a:xfrm>
            <a:off x="1927126" y="1283357"/>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14"/>
          <p:cNvSpPr txBox="1">
            <a:spLocks noGrp="1"/>
          </p:cNvSpPr>
          <p:nvPr>
            <p:ph type="subTitle" idx="1"/>
          </p:nvPr>
        </p:nvSpPr>
        <p:spPr>
          <a:xfrm>
            <a:off x="1927125" y="1678829"/>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4"/>
          <p:cNvSpPr txBox="1">
            <a:spLocks noGrp="1"/>
          </p:cNvSpPr>
          <p:nvPr>
            <p:ph type="title" idx="2"/>
          </p:nvPr>
        </p:nvSpPr>
        <p:spPr>
          <a:xfrm>
            <a:off x="5780473" y="1283357"/>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14"/>
          <p:cNvSpPr txBox="1">
            <a:spLocks noGrp="1"/>
          </p:cNvSpPr>
          <p:nvPr>
            <p:ph type="subTitle" idx="3"/>
          </p:nvPr>
        </p:nvSpPr>
        <p:spPr>
          <a:xfrm>
            <a:off x="5780475" y="1678829"/>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14"/>
          <p:cNvSpPr txBox="1">
            <a:spLocks noGrp="1"/>
          </p:cNvSpPr>
          <p:nvPr>
            <p:ph type="title" idx="4"/>
          </p:nvPr>
        </p:nvSpPr>
        <p:spPr>
          <a:xfrm>
            <a:off x="1927126" y="2392165"/>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14"/>
          <p:cNvSpPr txBox="1">
            <a:spLocks noGrp="1"/>
          </p:cNvSpPr>
          <p:nvPr>
            <p:ph type="subTitle" idx="5"/>
          </p:nvPr>
        </p:nvSpPr>
        <p:spPr>
          <a:xfrm>
            <a:off x="1927125" y="2787657"/>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14"/>
          <p:cNvSpPr txBox="1">
            <a:spLocks noGrp="1"/>
          </p:cNvSpPr>
          <p:nvPr>
            <p:ph type="title" idx="6"/>
          </p:nvPr>
        </p:nvSpPr>
        <p:spPr>
          <a:xfrm>
            <a:off x="5780473" y="2392165"/>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14"/>
          <p:cNvSpPr txBox="1">
            <a:spLocks noGrp="1"/>
          </p:cNvSpPr>
          <p:nvPr>
            <p:ph type="subTitle" idx="7"/>
          </p:nvPr>
        </p:nvSpPr>
        <p:spPr>
          <a:xfrm>
            <a:off x="5780475" y="2787657"/>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14"/>
          <p:cNvSpPr txBox="1">
            <a:spLocks noGrp="1"/>
          </p:cNvSpPr>
          <p:nvPr>
            <p:ph type="title" idx="8" hasCustomPrompt="1"/>
          </p:nvPr>
        </p:nvSpPr>
        <p:spPr>
          <a:xfrm>
            <a:off x="884025" y="1448300"/>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5" name="Google Shape;125;p14"/>
          <p:cNvSpPr txBox="1">
            <a:spLocks noGrp="1"/>
          </p:cNvSpPr>
          <p:nvPr>
            <p:ph type="title" idx="9" hasCustomPrompt="1"/>
          </p:nvPr>
        </p:nvSpPr>
        <p:spPr>
          <a:xfrm>
            <a:off x="884025" y="2557101"/>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6" name="Google Shape;126;p14"/>
          <p:cNvSpPr txBox="1">
            <a:spLocks noGrp="1"/>
          </p:cNvSpPr>
          <p:nvPr>
            <p:ph type="title" idx="13" hasCustomPrompt="1"/>
          </p:nvPr>
        </p:nvSpPr>
        <p:spPr>
          <a:xfrm>
            <a:off x="4734200" y="1448300"/>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7" name="Google Shape;127;p14"/>
          <p:cNvSpPr txBox="1">
            <a:spLocks noGrp="1"/>
          </p:cNvSpPr>
          <p:nvPr>
            <p:ph type="title" idx="14" hasCustomPrompt="1"/>
          </p:nvPr>
        </p:nvSpPr>
        <p:spPr>
          <a:xfrm>
            <a:off x="4734200" y="2557101"/>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8" name="Google Shape;128;p14"/>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9" name="Google Shape;129;p14"/>
          <p:cNvSpPr txBox="1">
            <a:spLocks noGrp="1"/>
          </p:cNvSpPr>
          <p:nvPr>
            <p:ph type="title" idx="16"/>
          </p:nvPr>
        </p:nvSpPr>
        <p:spPr>
          <a:xfrm>
            <a:off x="1927126" y="3500990"/>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0" name="Google Shape;130;p14"/>
          <p:cNvSpPr txBox="1">
            <a:spLocks noGrp="1"/>
          </p:cNvSpPr>
          <p:nvPr>
            <p:ph type="subTitle" idx="17"/>
          </p:nvPr>
        </p:nvSpPr>
        <p:spPr>
          <a:xfrm>
            <a:off x="1927125" y="3896483"/>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1" name="Google Shape;131;p14"/>
          <p:cNvSpPr txBox="1">
            <a:spLocks noGrp="1"/>
          </p:cNvSpPr>
          <p:nvPr>
            <p:ph type="title" idx="18"/>
          </p:nvPr>
        </p:nvSpPr>
        <p:spPr>
          <a:xfrm>
            <a:off x="5780473" y="3500990"/>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2" name="Google Shape;132;p14"/>
          <p:cNvSpPr txBox="1">
            <a:spLocks noGrp="1"/>
          </p:cNvSpPr>
          <p:nvPr>
            <p:ph type="subTitle" idx="19"/>
          </p:nvPr>
        </p:nvSpPr>
        <p:spPr>
          <a:xfrm>
            <a:off x="5780475" y="3896483"/>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14"/>
          <p:cNvSpPr txBox="1">
            <a:spLocks noGrp="1"/>
          </p:cNvSpPr>
          <p:nvPr>
            <p:ph type="title" idx="20" hasCustomPrompt="1"/>
          </p:nvPr>
        </p:nvSpPr>
        <p:spPr>
          <a:xfrm>
            <a:off x="884025" y="3665926"/>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14"/>
          <p:cNvSpPr txBox="1">
            <a:spLocks noGrp="1"/>
          </p:cNvSpPr>
          <p:nvPr>
            <p:ph type="title" idx="21" hasCustomPrompt="1"/>
          </p:nvPr>
        </p:nvSpPr>
        <p:spPr>
          <a:xfrm>
            <a:off x="4734200" y="3665926"/>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SECTION_HEADER_2_1">
    <p:spTree>
      <p:nvGrpSpPr>
        <p:cNvPr id="1" name="Shape 162"/>
        <p:cNvGrpSpPr/>
        <p:nvPr/>
      </p:nvGrpSpPr>
      <p:grpSpPr>
        <a:xfrm>
          <a:off x="0" y="0"/>
          <a:ext cx="0" cy="0"/>
          <a:chOff x="0" y="0"/>
          <a:chExt cx="0" cy="0"/>
        </a:xfrm>
      </p:grpSpPr>
      <p:pic>
        <p:nvPicPr>
          <p:cNvPr id="163" name="Google Shape;163;p18"/>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164" name="Google Shape;164;p18"/>
          <p:cNvPicPr preferRelativeResize="0"/>
          <p:nvPr/>
        </p:nvPicPr>
        <p:blipFill>
          <a:blip r:embed="rId3">
            <a:alphaModFix amt="41000"/>
          </a:blip>
          <a:stretch>
            <a:fillRect/>
          </a:stretch>
        </p:blipFill>
        <p:spPr>
          <a:xfrm rot="1798717" flipH="1">
            <a:off x="-3607626" y="-2568271"/>
            <a:ext cx="6350276" cy="4113372"/>
          </a:xfrm>
          <a:prstGeom prst="rect">
            <a:avLst/>
          </a:prstGeom>
          <a:noFill/>
          <a:ln>
            <a:noFill/>
          </a:ln>
        </p:spPr>
      </p:pic>
      <p:pic>
        <p:nvPicPr>
          <p:cNvPr id="165" name="Google Shape;165;p18"/>
          <p:cNvPicPr preferRelativeResize="0"/>
          <p:nvPr/>
        </p:nvPicPr>
        <p:blipFill>
          <a:blip r:embed="rId3">
            <a:alphaModFix amt="41000"/>
          </a:blip>
          <a:stretch>
            <a:fillRect/>
          </a:stretch>
        </p:blipFill>
        <p:spPr>
          <a:xfrm rot="-2014539" flipH="1">
            <a:off x="6097879" y="3066417"/>
            <a:ext cx="6189991" cy="4009540"/>
          </a:xfrm>
          <a:prstGeom prst="rect">
            <a:avLst/>
          </a:prstGeom>
          <a:noFill/>
          <a:ln>
            <a:noFill/>
          </a:ln>
        </p:spPr>
      </p:pic>
      <p:pic>
        <p:nvPicPr>
          <p:cNvPr id="166" name="Google Shape;166;p18"/>
          <p:cNvPicPr preferRelativeResize="0"/>
          <p:nvPr/>
        </p:nvPicPr>
        <p:blipFill>
          <a:blip r:embed="rId4">
            <a:alphaModFix/>
          </a:blip>
          <a:stretch>
            <a:fillRect/>
          </a:stretch>
        </p:blipFill>
        <p:spPr>
          <a:xfrm>
            <a:off x="-889296" y="3232597"/>
            <a:ext cx="3640043" cy="3584500"/>
          </a:xfrm>
          <a:prstGeom prst="rect">
            <a:avLst/>
          </a:prstGeom>
          <a:noFill/>
          <a:ln>
            <a:noFill/>
          </a:ln>
        </p:spPr>
      </p:pic>
      <p:pic>
        <p:nvPicPr>
          <p:cNvPr id="167" name="Google Shape;167;p18"/>
          <p:cNvPicPr preferRelativeResize="0"/>
          <p:nvPr/>
        </p:nvPicPr>
        <p:blipFill>
          <a:blip r:embed="rId4">
            <a:alphaModFix/>
          </a:blip>
          <a:stretch>
            <a:fillRect/>
          </a:stretch>
        </p:blipFill>
        <p:spPr>
          <a:xfrm>
            <a:off x="7473796" y="-445259"/>
            <a:ext cx="2629649" cy="2589525"/>
          </a:xfrm>
          <a:prstGeom prst="rect">
            <a:avLst/>
          </a:prstGeom>
          <a:noFill/>
          <a:ln>
            <a:noFill/>
          </a:ln>
        </p:spPr>
      </p:pic>
      <p:sp>
        <p:nvSpPr>
          <p:cNvPr id="168" name="Google Shape;168;p18"/>
          <p:cNvSpPr txBox="1">
            <a:spLocks noGrp="1"/>
          </p:cNvSpPr>
          <p:nvPr>
            <p:ph type="title"/>
          </p:nvPr>
        </p:nvSpPr>
        <p:spPr>
          <a:xfrm>
            <a:off x="3842675" y="2428325"/>
            <a:ext cx="45300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9" name="Google Shape;169;p18"/>
          <p:cNvSpPr txBox="1">
            <a:spLocks noGrp="1"/>
          </p:cNvSpPr>
          <p:nvPr>
            <p:ph type="title" idx="2" hasCustomPrompt="1"/>
          </p:nvPr>
        </p:nvSpPr>
        <p:spPr>
          <a:xfrm>
            <a:off x="5342188" y="1291200"/>
            <a:ext cx="1530900" cy="71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18"/>
          <p:cNvSpPr txBox="1">
            <a:spLocks noGrp="1"/>
          </p:cNvSpPr>
          <p:nvPr>
            <p:ph type="subTitle" idx="1"/>
          </p:nvPr>
        </p:nvSpPr>
        <p:spPr>
          <a:xfrm>
            <a:off x="4567138" y="3370325"/>
            <a:ext cx="3081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
  <p:cSld name="ONE_COLUMN_TEXT_1">
    <p:spTree>
      <p:nvGrpSpPr>
        <p:cNvPr id="1" name="Shape 171"/>
        <p:cNvGrpSpPr/>
        <p:nvPr/>
      </p:nvGrpSpPr>
      <p:grpSpPr>
        <a:xfrm>
          <a:off x="0" y="0"/>
          <a:ext cx="0" cy="0"/>
          <a:chOff x="0" y="0"/>
          <a:chExt cx="0" cy="0"/>
        </a:xfrm>
      </p:grpSpPr>
      <p:pic>
        <p:nvPicPr>
          <p:cNvPr id="172" name="Google Shape;172;p19"/>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73" name="Google Shape;173;p19"/>
          <p:cNvPicPr preferRelativeResize="0"/>
          <p:nvPr/>
        </p:nvPicPr>
        <p:blipFill>
          <a:blip r:embed="rId3">
            <a:alphaModFix amt="10000"/>
          </a:blip>
          <a:stretch>
            <a:fillRect/>
          </a:stretch>
        </p:blipFill>
        <p:spPr>
          <a:xfrm rot="129465">
            <a:off x="3839879" y="-2796082"/>
            <a:ext cx="8314291" cy="5385561"/>
          </a:xfrm>
          <a:prstGeom prst="rect">
            <a:avLst/>
          </a:prstGeom>
          <a:noFill/>
          <a:ln>
            <a:noFill/>
          </a:ln>
        </p:spPr>
      </p:pic>
      <p:pic>
        <p:nvPicPr>
          <p:cNvPr id="174" name="Google Shape;174;p19"/>
          <p:cNvPicPr preferRelativeResize="0"/>
          <p:nvPr/>
        </p:nvPicPr>
        <p:blipFill>
          <a:blip r:embed="rId4">
            <a:alphaModFix/>
          </a:blip>
          <a:stretch>
            <a:fillRect/>
          </a:stretch>
        </p:blipFill>
        <p:spPr>
          <a:xfrm>
            <a:off x="6411325" y="746075"/>
            <a:ext cx="1951151" cy="1921401"/>
          </a:xfrm>
          <a:prstGeom prst="rect">
            <a:avLst/>
          </a:prstGeom>
          <a:noFill/>
          <a:ln>
            <a:noFill/>
          </a:ln>
        </p:spPr>
      </p:pic>
      <p:pic>
        <p:nvPicPr>
          <p:cNvPr id="175" name="Google Shape;175;p19"/>
          <p:cNvPicPr preferRelativeResize="0"/>
          <p:nvPr/>
        </p:nvPicPr>
        <p:blipFill>
          <a:blip r:embed="rId3">
            <a:alphaModFix amt="10000"/>
          </a:blip>
          <a:stretch>
            <a:fillRect/>
          </a:stretch>
        </p:blipFill>
        <p:spPr>
          <a:xfrm rot="-302706">
            <a:off x="-203096" y="2387369"/>
            <a:ext cx="8314292" cy="5385561"/>
          </a:xfrm>
          <a:prstGeom prst="rect">
            <a:avLst/>
          </a:prstGeom>
          <a:noFill/>
          <a:ln>
            <a:noFill/>
          </a:ln>
        </p:spPr>
      </p:pic>
      <p:pic>
        <p:nvPicPr>
          <p:cNvPr id="176" name="Google Shape;176;p19"/>
          <p:cNvPicPr preferRelativeResize="0"/>
          <p:nvPr/>
        </p:nvPicPr>
        <p:blipFill>
          <a:blip r:embed="rId4">
            <a:alphaModFix/>
          </a:blip>
          <a:stretch>
            <a:fillRect/>
          </a:stretch>
        </p:blipFill>
        <p:spPr>
          <a:xfrm>
            <a:off x="206750" y="2850725"/>
            <a:ext cx="2005799" cy="1975174"/>
          </a:xfrm>
          <a:prstGeom prst="rect">
            <a:avLst/>
          </a:prstGeom>
          <a:noFill/>
          <a:ln>
            <a:noFill/>
          </a:ln>
        </p:spPr>
      </p:pic>
      <p:sp>
        <p:nvSpPr>
          <p:cNvPr id="177" name="Google Shape;177;p19"/>
          <p:cNvSpPr txBox="1">
            <a:spLocks noGrp="1"/>
          </p:cNvSpPr>
          <p:nvPr>
            <p:ph type="title"/>
          </p:nvPr>
        </p:nvSpPr>
        <p:spPr>
          <a:xfrm>
            <a:off x="1991650" y="1375650"/>
            <a:ext cx="5183700" cy="17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sz="10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78" name="Google Shape;178;p19"/>
          <p:cNvSpPr txBox="1">
            <a:spLocks noGrp="1"/>
          </p:cNvSpPr>
          <p:nvPr>
            <p:ph type="subTitle" idx="1"/>
          </p:nvPr>
        </p:nvSpPr>
        <p:spPr>
          <a:xfrm>
            <a:off x="2009650" y="3187900"/>
            <a:ext cx="5147700" cy="6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79" name="Google Shape;179;p19"/>
          <p:cNvCxnSpPr/>
          <p:nvPr/>
        </p:nvCxnSpPr>
        <p:spPr>
          <a:xfrm>
            <a:off x="3433300" y="3011075"/>
            <a:ext cx="2300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7425" y="445025"/>
            <a:ext cx="7969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1pPr>
            <a:lvl2pPr lvl="1"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2pPr>
            <a:lvl3pPr lvl="2"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3pPr>
            <a:lvl4pPr lvl="3"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4pPr>
            <a:lvl5pPr lvl="4"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5pPr>
            <a:lvl6pPr lvl="5"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6pPr>
            <a:lvl7pPr lvl="6"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7pPr>
            <a:lvl8pPr lvl="7"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8pPr>
            <a:lvl9pPr lvl="8"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9pPr>
          </a:lstStyle>
          <a:p>
            <a:endParaRPr/>
          </a:p>
        </p:txBody>
      </p:sp>
      <p:sp>
        <p:nvSpPr>
          <p:cNvPr id="7" name="Google Shape;7;p1"/>
          <p:cNvSpPr txBox="1">
            <a:spLocks noGrp="1"/>
          </p:cNvSpPr>
          <p:nvPr>
            <p:ph type="body" idx="1"/>
          </p:nvPr>
        </p:nvSpPr>
        <p:spPr>
          <a:xfrm>
            <a:off x="587425" y="1152475"/>
            <a:ext cx="7969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1pPr>
            <a:lvl2pPr marL="914400" lvl="1"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2pPr>
            <a:lvl3pPr marL="1371600" lvl="2"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3pPr>
            <a:lvl4pPr marL="1828800" lvl="3"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4pPr>
            <a:lvl5pPr marL="2286000" lvl="4"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5pPr>
            <a:lvl6pPr marL="2743200" lvl="5"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6pPr>
            <a:lvl7pPr marL="3200400" lvl="6"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7pPr>
            <a:lvl8pPr marL="3657600" lvl="7"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8pPr>
            <a:lvl9pPr marL="4114800" lvl="8" indent="-317500">
              <a:lnSpc>
                <a:spcPct val="100000"/>
              </a:lnSpc>
              <a:spcBef>
                <a:spcPts val="1600"/>
              </a:spcBef>
              <a:spcAft>
                <a:spcPts val="1600"/>
              </a:spcAft>
              <a:buClr>
                <a:schemeClr val="accent1"/>
              </a:buClr>
              <a:buSzPts val="1400"/>
              <a:buFont typeface="Work Sans"/>
              <a:buChar char="■"/>
              <a:defRPr>
                <a:solidFill>
                  <a:schemeClr val="accen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60" r:id="rId7"/>
    <p:sldLayoutId id="2147483664" r:id="rId8"/>
    <p:sldLayoutId id="2147483665" r:id="rId9"/>
    <p:sldLayoutId id="2147483698" r:id="rId10"/>
    <p:sldLayoutId id="214748369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cxnSp>
        <p:nvCxnSpPr>
          <p:cNvPr id="569" name="Google Shape;569;p59"/>
          <p:cNvCxnSpPr/>
          <p:nvPr/>
        </p:nvCxnSpPr>
        <p:spPr>
          <a:xfrm>
            <a:off x="898375" y="3589228"/>
            <a:ext cx="2300400" cy="0"/>
          </a:xfrm>
          <a:prstGeom prst="straightConnector1">
            <a:avLst/>
          </a:prstGeom>
          <a:noFill/>
          <a:ln w="9525" cap="flat" cmpd="sng">
            <a:solidFill>
              <a:schemeClr val="dk1"/>
            </a:solidFill>
            <a:prstDash val="solid"/>
            <a:round/>
            <a:headEnd type="none" w="med" len="med"/>
            <a:tailEnd type="none" w="med" len="med"/>
          </a:ln>
        </p:spPr>
      </p:cxnSp>
      <p:sp>
        <p:nvSpPr>
          <p:cNvPr id="570" name="Google Shape;570;p59"/>
          <p:cNvSpPr txBox="1">
            <a:spLocks noGrp="1"/>
          </p:cNvSpPr>
          <p:nvPr>
            <p:ph type="subTitle" idx="1"/>
          </p:nvPr>
        </p:nvSpPr>
        <p:spPr>
          <a:xfrm>
            <a:off x="720000" y="3717468"/>
            <a:ext cx="43440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Created by Ahsan Ramadan</a:t>
            </a:r>
            <a:endParaRPr/>
          </a:p>
        </p:txBody>
      </p:sp>
      <p:sp>
        <p:nvSpPr>
          <p:cNvPr id="571" name="Google Shape;571;p59"/>
          <p:cNvSpPr txBox="1">
            <a:spLocks noGrp="1"/>
          </p:cNvSpPr>
          <p:nvPr>
            <p:ph type="ctrTitle"/>
          </p:nvPr>
        </p:nvSpPr>
        <p:spPr>
          <a:xfrm>
            <a:off x="720000" y="1301025"/>
            <a:ext cx="5825400" cy="21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smtClean="0">
                <a:solidFill>
                  <a:schemeClr val="accent1"/>
                </a:solidFill>
              </a:rPr>
              <a:t>Bab 4:</a:t>
            </a:r>
            <a:endParaRPr sz="2400">
              <a:solidFill>
                <a:schemeClr val="accent1"/>
              </a:solidFill>
            </a:endParaRPr>
          </a:p>
          <a:p>
            <a:pPr lvl="0"/>
            <a:r>
              <a:rPr lang="en-US" sz="4400"/>
              <a:t>Proklamasi Kemerdekaan</a:t>
            </a:r>
            <a:endParaRPr sz="4400"/>
          </a:p>
        </p:txBody>
      </p:sp>
      <p:sp>
        <p:nvSpPr>
          <p:cNvPr id="572" name="Google Shape;572;p59"/>
          <p:cNvSpPr txBox="1"/>
          <p:nvPr/>
        </p:nvSpPr>
        <p:spPr>
          <a:xfrm>
            <a:off x="7148790" y="414450"/>
            <a:ext cx="1619100" cy="43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smtClean="0">
                <a:solidFill>
                  <a:schemeClr val="dk1"/>
                </a:solidFill>
                <a:latin typeface="Inknut Antiqua"/>
                <a:ea typeface="Inknut Antiqua"/>
                <a:cs typeface="Inknut Antiqua"/>
                <a:sym typeface="Inknut Antiqua"/>
              </a:rPr>
              <a:t>X</a:t>
            </a:r>
            <a:r>
              <a:rPr lang="en-US" sz="1600" b="1">
                <a:solidFill>
                  <a:schemeClr val="dk1"/>
                </a:solidFill>
                <a:latin typeface="Inknut Antiqua"/>
                <a:ea typeface="Inknut Antiqua"/>
                <a:cs typeface="Inknut Antiqua"/>
                <a:sym typeface="Inknut Antiqua"/>
              </a:rPr>
              <a:t>I</a:t>
            </a:r>
            <a:r>
              <a:rPr lang="en" sz="1600" b="1" smtClean="0">
                <a:solidFill>
                  <a:schemeClr val="dk1"/>
                </a:solidFill>
                <a:latin typeface="Inknut Antiqua"/>
                <a:ea typeface="Inknut Antiqua"/>
                <a:cs typeface="Inknut Antiqua"/>
                <a:sym typeface="Inknut Antiqua"/>
              </a:rPr>
              <a:t> </a:t>
            </a:r>
            <a:r>
              <a:rPr lang="en" sz="1600" b="1">
                <a:solidFill>
                  <a:schemeClr val="dk1"/>
                </a:solidFill>
                <a:latin typeface="Inknut Antiqua"/>
                <a:ea typeface="Inknut Antiqua"/>
                <a:cs typeface="Inknut Antiqua"/>
                <a:sym typeface="Inknut Antiqua"/>
              </a:rPr>
              <a:t>G</a:t>
            </a:r>
            <a:r>
              <a:rPr lang="en" sz="1600" b="1" smtClean="0">
                <a:solidFill>
                  <a:schemeClr val="dk1"/>
                </a:solidFill>
                <a:latin typeface="Inknut Antiqua"/>
                <a:ea typeface="Inknut Antiqua"/>
                <a:cs typeface="Inknut Antiqua"/>
                <a:sym typeface="Inknut Antiqua"/>
              </a:rPr>
              <a:t>rade</a:t>
            </a:r>
            <a:endParaRPr sz="1600">
              <a:solidFill>
                <a:schemeClr val="hlink"/>
              </a:solidFill>
              <a:latin typeface="Inknut Antiqua"/>
              <a:ea typeface="Inknut Antiqua"/>
              <a:cs typeface="Inknut Antiqua"/>
              <a:sym typeface="Inknut Antiqua"/>
            </a:endParaRPr>
          </a:p>
        </p:txBody>
      </p:sp>
      <p:grpSp>
        <p:nvGrpSpPr>
          <p:cNvPr id="573" name="Google Shape;573;p59"/>
          <p:cNvGrpSpPr/>
          <p:nvPr/>
        </p:nvGrpSpPr>
        <p:grpSpPr>
          <a:xfrm>
            <a:off x="6027022" y="1005766"/>
            <a:ext cx="2287695" cy="2289334"/>
            <a:chOff x="1192500" y="238125"/>
            <a:chExt cx="5235000" cy="5238750"/>
          </a:xfrm>
        </p:grpSpPr>
        <p:sp>
          <p:nvSpPr>
            <p:cNvPr id="574" name="Google Shape;574;p59"/>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9"/>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9"/>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9"/>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9"/>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9"/>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9"/>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9"/>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9"/>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9"/>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9"/>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9"/>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9"/>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9"/>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9"/>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9"/>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9"/>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9"/>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9"/>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9"/>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9"/>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9"/>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9"/>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9"/>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9"/>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9"/>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9"/>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9"/>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9"/>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9"/>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9"/>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9"/>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9"/>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9"/>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9"/>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9"/>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9"/>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9"/>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9"/>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9"/>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9"/>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9"/>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9"/>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9"/>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9"/>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9"/>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9"/>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9"/>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9"/>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9"/>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9"/>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9"/>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9"/>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9"/>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9"/>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9"/>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9"/>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9"/>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9"/>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9"/>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9"/>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9"/>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9"/>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9"/>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9"/>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9"/>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9"/>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9"/>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9"/>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9"/>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9"/>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9"/>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9"/>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9"/>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9"/>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9"/>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9"/>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9"/>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9"/>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9"/>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9"/>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9"/>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9"/>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9"/>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9"/>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9"/>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9"/>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9"/>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9"/>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9"/>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9"/>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9"/>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9"/>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9"/>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9"/>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9"/>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9"/>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9"/>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9"/>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9"/>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9"/>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9"/>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9"/>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9"/>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9"/>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9"/>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9"/>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9"/>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9"/>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9"/>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9"/>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9"/>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9"/>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9"/>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9"/>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9"/>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9"/>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9"/>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9"/>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9"/>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9"/>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9"/>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9"/>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9"/>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9"/>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9"/>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9"/>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9"/>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9"/>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9"/>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9"/>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9"/>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9"/>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9"/>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9"/>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9"/>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9"/>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9"/>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9"/>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9"/>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9"/>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9"/>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9"/>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9"/>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9"/>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9"/>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9"/>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9"/>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9"/>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9"/>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9"/>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9"/>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9"/>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9"/>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9"/>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9"/>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9"/>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9"/>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9"/>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9"/>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9"/>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9"/>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9"/>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9"/>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9"/>
                                        </p:tgtEl>
                                        <p:attrNameLst>
                                          <p:attrName>style.visibility</p:attrName>
                                        </p:attrNameLst>
                                      </p:cBhvr>
                                      <p:to>
                                        <p:strVal val="visible"/>
                                      </p:to>
                                    </p:set>
                                    <p:animEffect transition="in" filter="fade">
                                      <p:cBhvr>
                                        <p:cTn id="7" dur="1000"/>
                                        <p:tgtEl>
                                          <p:spTgt spid="569"/>
                                        </p:tgtEl>
                                      </p:cBhvr>
                                    </p:animEffect>
                                  </p:childTnLst>
                                </p:cTn>
                              </p:par>
                              <p:par>
                                <p:cTn id="8" presetID="10" presetClass="entr" presetSubtype="0" fill="hold" nodeType="withEffect">
                                  <p:stCondLst>
                                    <p:cond delay="0"/>
                                  </p:stCondLst>
                                  <p:childTnLst>
                                    <p:set>
                                      <p:cBhvr>
                                        <p:cTn id="9" dur="1" fill="hold">
                                          <p:stCondLst>
                                            <p:cond delay="0"/>
                                          </p:stCondLst>
                                        </p:cTn>
                                        <p:tgtEl>
                                          <p:spTgt spid="571"/>
                                        </p:tgtEl>
                                        <p:attrNameLst>
                                          <p:attrName>style.visibility</p:attrName>
                                        </p:attrNameLst>
                                      </p:cBhvr>
                                      <p:to>
                                        <p:strVal val="visible"/>
                                      </p:to>
                                    </p:set>
                                    <p:animEffect transition="in" filter="fade">
                                      <p:cBhvr>
                                        <p:cTn id="10" dur="1000"/>
                                        <p:tgtEl>
                                          <p:spTgt spid="571"/>
                                        </p:tgtEl>
                                      </p:cBhvr>
                                    </p:animEffect>
                                  </p:childTnLst>
                                </p:cTn>
                              </p:par>
                              <p:par>
                                <p:cTn id="11" presetID="10" presetClass="entr" presetSubtype="0" fill="hold" nodeType="withEffect">
                                  <p:stCondLst>
                                    <p:cond delay="0"/>
                                  </p:stCondLst>
                                  <p:childTnLst>
                                    <p:set>
                                      <p:cBhvr>
                                        <p:cTn id="12" dur="1" fill="hold">
                                          <p:stCondLst>
                                            <p:cond delay="0"/>
                                          </p:stCondLst>
                                        </p:cTn>
                                        <p:tgtEl>
                                          <p:spTgt spid="570"/>
                                        </p:tgtEl>
                                        <p:attrNameLst>
                                          <p:attrName>style.visibility</p:attrName>
                                        </p:attrNameLst>
                                      </p:cBhvr>
                                      <p:to>
                                        <p:strVal val="visible"/>
                                      </p:to>
                                    </p:set>
                                    <p:animEffect transition="in" filter="fade">
                                      <p:cBhvr>
                                        <p:cTn id="13" dur="1000"/>
                                        <p:tgtEl>
                                          <p:spTgt spid="570"/>
                                        </p:tgtEl>
                                      </p:cBhvr>
                                    </p:animEffect>
                                  </p:childTnLst>
                                </p:cTn>
                              </p:par>
                            </p:childTnLst>
                          </p:cTn>
                        </p:par>
                        <p:par>
                          <p:cTn id="14" fill="hold">
                            <p:stCondLst>
                              <p:cond delay="1000"/>
                            </p:stCondLst>
                            <p:childTnLst>
                              <p:par>
                                <p:cTn id="15" presetID="8" presetClass="emph" presetSubtype="0" fill="hold" nodeType="afterEffect">
                                  <p:stCondLst>
                                    <p:cond delay="0"/>
                                  </p:stCondLst>
                                  <p:childTnLst>
                                    <p:animRot by="-21600000">
                                      <p:cBhvr>
                                        <p:cTn id="16" dur="1000" fill="hold"/>
                                        <p:tgtEl>
                                          <p:spTgt spid="5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107"/>
          <p:cNvSpPr txBox="1">
            <a:spLocks noGrp="1"/>
          </p:cNvSpPr>
          <p:nvPr>
            <p:ph type="title"/>
          </p:nvPr>
        </p:nvSpPr>
        <p:spPr>
          <a:xfrm>
            <a:off x="3842675" y="2428325"/>
            <a:ext cx="45300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 smtClean="0"/>
              <a:t>.</a:t>
            </a:r>
            <a:endParaRPr sz="300"/>
          </a:p>
        </p:txBody>
      </p:sp>
      <p:sp>
        <p:nvSpPr>
          <p:cNvPr id="2534" name="Google Shape;2534;p107"/>
          <p:cNvSpPr txBox="1">
            <a:spLocks noGrp="1"/>
          </p:cNvSpPr>
          <p:nvPr>
            <p:ph type="title" idx="2"/>
          </p:nvPr>
        </p:nvSpPr>
        <p:spPr>
          <a:xfrm>
            <a:off x="3575198" y="416082"/>
            <a:ext cx="5278484" cy="30087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smtClean="0"/>
              <a:t>Thanks</a:t>
            </a:r>
            <a:endParaRPr sz="4800"/>
          </a:p>
        </p:txBody>
      </p:sp>
      <p:sp>
        <p:nvSpPr>
          <p:cNvPr id="2535" name="Google Shape;2535;p107"/>
          <p:cNvSpPr txBox="1">
            <a:spLocks noGrp="1"/>
          </p:cNvSpPr>
          <p:nvPr>
            <p:ph type="subTitle" idx="1"/>
          </p:nvPr>
        </p:nvSpPr>
        <p:spPr>
          <a:xfrm>
            <a:off x="4567138" y="3370325"/>
            <a:ext cx="30810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00"/>
              <a:t>.</a:t>
            </a:r>
            <a:endParaRPr sz="100"/>
          </a:p>
        </p:txBody>
      </p:sp>
      <p:cxnSp>
        <p:nvCxnSpPr>
          <p:cNvPr id="2536" name="Google Shape;2536;p107"/>
          <p:cNvCxnSpPr/>
          <p:nvPr/>
        </p:nvCxnSpPr>
        <p:spPr>
          <a:xfrm>
            <a:off x="5425288" y="2260978"/>
            <a:ext cx="1364700" cy="0"/>
          </a:xfrm>
          <a:prstGeom prst="straightConnector1">
            <a:avLst/>
          </a:prstGeom>
          <a:noFill/>
          <a:ln w="9525" cap="flat" cmpd="sng">
            <a:solidFill>
              <a:schemeClr val="dk1"/>
            </a:solidFill>
            <a:prstDash val="solid"/>
            <a:round/>
            <a:headEnd type="none" w="med" len="med"/>
            <a:tailEnd type="none" w="med" len="med"/>
          </a:ln>
        </p:spPr>
      </p:cxnSp>
      <p:grpSp>
        <p:nvGrpSpPr>
          <p:cNvPr id="2537" name="Google Shape;2537;p107"/>
          <p:cNvGrpSpPr/>
          <p:nvPr/>
        </p:nvGrpSpPr>
        <p:grpSpPr>
          <a:xfrm>
            <a:off x="1805872" y="734091"/>
            <a:ext cx="2287695" cy="2289334"/>
            <a:chOff x="1192500" y="238125"/>
            <a:chExt cx="5235000" cy="5238750"/>
          </a:xfrm>
        </p:grpSpPr>
        <p:sp>
          <p:nvSpPr>
            <p:cNvPr id="2538" name="Google Shape;2538;p107"/>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07"/>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07"/>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07"/>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07"/>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07"/>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07"/>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07"/>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07"/>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07"/>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07"/>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07"/>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07"/>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07"/>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07"/>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07"/>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07"/>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07"/>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07"/>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07"/>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07"/>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07"/>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07"/>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07"/>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07"/>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07"/>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07"/>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07"/>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07"/>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07"/>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07"/>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07"/>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07"/>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07"/>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07"/>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07"/>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07"/>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07"/>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07"/>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07"/>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07"/>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07"/>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07"/>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07"/>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07"/>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07"/>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07"/>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07"/>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07"/>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07"/>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07"/>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07"/>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07"/>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07"/>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07"/>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07"/>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07"/>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07"/>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07"/>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07"/>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07"/>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07"/>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07"/>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07"/>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07"/>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07"/>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07"/>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07"/>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07"/>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07"/>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07"/>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07"/>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07"/>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07"/>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07"/>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07"/>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07"/>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07"/>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07"/>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07"/>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07"/>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07"/>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07"/>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07"/>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07"/>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07"/>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07"/>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07"/>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07"/>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07"/>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07"/>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07"/>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07"/>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07"/>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07"/>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07"/>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07"/>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07"/>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07"/>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07"/>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07"/>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07"/>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07"/>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07"/>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07"/>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07"/>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07"/>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07"/>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07"/>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07"/>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07"/>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07"/>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07"/>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07"/>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07"/>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07"/>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07"/>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07"/>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07"/>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07"/>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07"/>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07"/>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07"/>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07"/>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07"/>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07"/>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07"/>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07"/>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07"/>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07"/>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07"/>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07"/>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07"/>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07"/>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07"/>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07"/>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07"/>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07"/>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07"/>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07"/>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07"/>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07"/>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07"/>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07"/>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07"/>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07"/>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07"/>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07"/>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07"/>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07"/>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07"/>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07"/>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07"/>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07"/>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07"/>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07"/>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07"/>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07"/>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07"/>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07"/>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07"/>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07"/>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07"/>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07"/>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07"/>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07"/>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07"/>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07"/>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07"/>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07" name="Google Shape;2707;p107"/>
          <p:cNvPicPr preferRelativeResize="0"/>
          <p:nvPr/>
        </p:nvPicPr>
        <p:blipFill>
          <a:blip r:embed="rId3">
            <a:alphaModFix amt="41000"/>
          </a:blip>
          <a:stretch>
            <a:fillRect/>
          </a:stretch>
        </p:blipFill>
        <p:spPr>
          <a:xfrm rot="1076215">
            <a:off x="-1616015" y="2704203"/>
            <a:ext cx="6266355" cy="4059022"/>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25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60"/>
          <p:cNvSpPr txBox="1">
            <a:spLocks noGrp="1"/>
          </p:cNvSpPr>
          <p:nvPr>
            <p:ph type="title"/>
          </p:nvPr>
        </p:nvSpPr>
        <p:spPr>
          <a:xfrm>
            <a:off x="720000" y="445024"/>
            <a:ext cx="7704000" cy="686565"/>
          </a:xfrm>
          <a:prstGeom prst="rect">
            <a:avLst/>
          </a:prstGeom>
        </p:spPr>
        <p:txBody>
          <a:bodyPr spcFirstLastPara="1" wrap="square" lIns="91425" tIns="91425" rIns="91425" bIns="91425" anchor="t" anchorCtr="0">
            <a:noAutofit/>
          </a:bodyPr>
          <a:lstStyle/>
          <a:p>
            <a:pPr lvl="0"/>
            <a:r>
              <a:rPr lang="fi-FI" sz="2000" b="0"/>
              <a:t>Kekalahan-Kekalahan Jepang dan Proklamasi Kemerdekaan</a:t>
            </a:r>
            <a:endParaRPr sz="2000"/>
          </a:p>
        </p:txBody>
      </p:sp>
      <p:sp>
        <p:nvSpPr>
          <p:cNvPr id="748" name="Google Shape;748;p60"/>
          <p:cNvSpPr txBox="1">
            <a:spLocks noGrp="1"/>
          </p:cNvSpPr>
          <p:nvPr>
            <p:ph type="body" idx="1"/>
          </p:nvPr>
        </p:nvSpPr>
        <p:spPr>
          <a:xfrm>
            <a:off x="720000" y="1139550"/>
            <a:ext cx="7704000" cy="3526500"/>
          </a:xfrm>
          <a:prstGeom prst="rect">
            <a:avLst/>
          </a:prstGeom>
        </p:spPr>
        <p:txBody>
          <a:bodyPr spcFirstLastPara="1" wrap="square" lIns="91425" tIns="91425" rIns="91425" bIns="91425" anchor="t" anchorCtr="0">
            <a:noAutofit/>
          </a:bodyPr>
          <a:lstStyle/>
          <a:p>
            <a:pPr marL="228600" indent="-228600">
              <a:buFont typeface="+mj-lt"/>
              <a:buAutoNum type="arabicPeriod"/>
            </a:pPr>
            <a:r>
              <a:rPr lang="en-US" smtClean="0"/>
              <a:t>Kekalahan </a:t>
            </a:r>
            <a:r>
              <a:rPr lang="en-US"/>
              <a:t>Jepang dalam Perang Dunia II (1945): Pada tanggal 15 Agustus 1945, Jepang secara resmi menyerah kepada Sekutu dalam Perang Dunia II setelah dua bom atom dilepaskan di kota Hiroshima dan Nagasaki oleh Amerika Serikat. Kekalahan Jepang ini mengakhiri konflik berskala dunia tersebut di Asia Pasifik dan membawa akhir pada kekuasaan Jepang yang didirikan sejak invasi mereka ke Tiongkok pada tahun 1937 dan ekspansi mereka di wilayah Asia </a:t>
            </a:r>
            <a:r>
              <a:rPr lang="en-US"/>
              <a:t>Timur</a:t>
            </a:r>
            <a:r>
              <a:rPr lang="en-US" smtClean="0"/>
              <a:t>.</a:t>
            </a:r>
          </a:p>
          <a:p>
            <a:pPr marL="228600" indent="-228600">
              <a:buFont typeface="+mj-lt"/>
              <a:buAutoNum type="arabicPeriod"/>
            </a:pPr>
            <a:endParaRPr lang="en-US" smtClean="0"/>
          </a:p>
          <a:p>
            <a:pPr marL="228600" indent="-228600">
              <a:buFont typeface="+mj-lt"/>
              <a:buAutoNum type="arabicPeriod"/>
            </a:pPr>
            <a:r>
              <a:rPr lang="en-US"/>
              <a:t>Pembentukan Konferensi Asia-Afrika (1955): Konferensi Asia-Afrika, juga dikenal sebagai Konferensi Bandung, diadakan pada tanggal 18-24 April 1955 di Bandung, Indonesia. Konferensi ini melibatkan para pemimpin dari negara-negara Asia dan Afrika yang baru merdeka, dengan tujuan untuk mempromosikan solidaritas, kerjasama, dan penghapusan kolonialisme di kawasan tersebut. Konferensi Bandung menjadi tonggak penting dalam sejarah dekolonisasi dan memainkan peran dalam mempengaruhi gerakan kemerdekaan di Asia dan </a:t>
            </a:r>
            <a:r>
              <a:rPr lang="en-US"/>
              <a:t>Afrika</a:t>
            </a:r>
            <a:r>
              <a:rPr lang="en-US" smtClean="0"/>
              <a:t>.</a:t>
            </a:r>
          </a:p>
          <a:p>
            <a:pPr marL="228600" indent="-228600">
              <a:buFont typeface="+mj-lt"/>
              <a:buAutoNum type="arabicPeriod"/>
            </a:pPr>
            <a:endParaRPr lang="en-US"/>
          </a:p>
          <a:p>
            <a:pPr marL="228600" indent="-228600">
              <a:buFont typeface="+mj-lt"/>
              <a:buAutoNum type="arabicPeriod"/>
            </a:pPr>
            <a:r>
              <a:rPr lang="en-US"/>
              <a:t>Proklamasi Kemerdekaan Indonesia (1945): Pada tanggal 17 Agustus 1945, di Jakarta, Indonesia, proklamasi kemerdekaan Indonesia dibacakan oleh Soekarno dan Mohammad Hatta. Proklamasi ini menyatakan kemerdekaan Indonesia dari penjajahan Belanda yang telah berlangsung selama lebih dari 300 tahun. Proklamasi Kemerdekaan Indonesia menjadi momen penting dalam perjuangan kemerdekaan bangsa Indonesia dan merupakan landasan bagi pembentukan negara Indonesia yang merdeka.</a:t>
            </a:r>
          </a:p>
          <a:p>
            <a:pPr marL="228600" indent="-228600">
              <a:buFont typeface="+mj-lt"/>
              <a:buAutoNum type="arabicPeriod"/>
            </a:pPr>
            <a:endParaRPr lang="en-US"/>
          </a:p>
          <a:p>
            <a:pPr marL="0" lvl="0" indent="0" algn="l" rtl="0">
              <a:spcBef>
                <a:spcPts val="0"/>
              </a:spcBef>
              <a:spcAft>
                <a:spcPts val="0"/>
              </a:spcAft>
              <a:buNone/>
            </a:pPr>
            <a:endParaRPr>
              <a:solidFill>
                <a:schemeClr val="accent1"/>
              </a:solidFill>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61"/>
          <p:cNvSpPr txBox="1">
            <a:spLocks noGrp="1"/>
          </p:cNvSpPr>
          <p:nvPr>
            <p:ph type="title"/>
          </p:nvPr>
        </p:nvSpPr>
        <p:spPr>
          <a:xfrm>
            <a:off x="1991650" y="1375650"/>
            <a:ext cx="5183700" cy="1729800"/>
          </a:xfrm>
          <a:prstGeom prst="rect">
            <a:avLst/>
          </a:prstGeom>
        </p:spPr>
        <p:txBody>
          <a:bodyPr spcFirstLastPara="1" wrap="square" lIns="91425" tIns="91425" rIns="91425" bIns="91425" anchor="ctr" anchorCtr="0">
            <a:noAutofit/>
          </a:bodyPr>
          <a:lstStyle/>
          <a:p>
            <a:pPr lvl="0"/>
            <a:r>
              <a:rPr lang="en-US" sz="2000" smtClean="0"/>
              <a:t>Bagaimana sih latar belakang sejarah jepang?</a:t>
            </a:r>
            <a:endParaRPr sz="2000"/>
          </a:p>
        </p:txBody>
      </p:sp>
      <p:sp>
        <p:nvSpPr>
          <p:cNvPr id="754" name="Google Shape;754;p61"/>
          <p:cNvSpPr txBox="1">
            <a:spLocks noGrp="1"/>
          </p:cNvSpPr>
          <p:nvPr>
            <p:ph type="subTitle" idx="1"/>
          </p:nvPr>
        </p:nvSpPr>
        <p:spPr>
          <a:xfrm>
            <a:off x="2009650" y="3187900"/>
            <a:ext cx="51477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t>Mari kita bahas di slide selanjutnya</a:t>
            </a:r>
            <a:endParaRPr/>
          </a:p>
        </p:txBody>
      </p:sp>
      <p:pic>
        <p:nvPicPr>
          <p:cNvPr id="755" name="Google Shape;755;p61"/>
          <p:cNvPicPr preferRelativeResize="0"/>
          <p:nvPr/>
        </p:nvPicPr>
        <p:blipFill>
          <a:blip r:embed="rId3">
            <a:alphaModFix amt="41000"/>
          </a:blip>
          <a:stretch>
            <a:fillRect/>
          </a:stretch>
        </p:blipFill>
        <p:spPr>
          <a:xfrm rot="-418819">
            <a:off x="-4119837" y="-762742"/>
            <a:ext cx="6063350" cy="3927530"/>
          </a:xfrm>
          <a:prstGeom prst="rect">
            <a:avLst/>
          </a:prstGeom>
          <a:noFill/>
          <a:ln>
            <a:noFill/>
          </a:ln>
        </p:spPr>
      </p:pic>
      <p:pic>
        <p:nvPicPr>
          <p:cNvPr id="756" name="Google Shape;756;p61"/>
          <p:cNvPicPr preferRelativeResize="0"/>
          <p:nvPr/>
        </p:nvPicPr>
        <p:blipFill>
          <a:blip r:embed="rId3">
            <a:alphaModFix amt="41000"/>
          </a:blip>
          <a:stretch>
            <a:fillRect/>
          </a:stretch>
        </p:blipFill>
        <p:spPr>
          <a:xfrm rot="3099705">
            <a:off x="6122877" y="3879420"/>
            <a:ext cx="6063349" cy="3927529"/>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53"/>
                                        </p:tgtEl>
                                        <p:attrNameLst>
                                          <p:attrName>style.visibility</p:attrName>
                                        </p:attrNameLst>
                                      </p:cBhvr>
                                      <p:to>
                                        <p:strVal val="visible"/>
                                      </p:to>
                                    </p:set>
                                    <p:animEffect transition="in" filter="fade">
                                      <p:cBhvr>
                                        <p:cTn id="7" dur="1000"/>
                                        <p:tgtEl>
                                          <p:spTgt spid="753"/>
                                        </p:tgtEl>
                                      </p:cBhvr>
                                    </p:animEffect>
                                  </p:childTnLst>
                                </p:cTn>
                              </p:par>
                              <p:par>
                                <p:cTn id="8" presetID="10" presetClass="entr" presetSubtype="0" fill="hold" nodeType="withEffect">
                                  <p:stCondLst>
                                    <p:cond delay="0"/>
                                  </p:stCondLst>
                                  <p:childTnLst>
                                    <p:set>
                                      <p:cBhvr>
                                        <p:cTn id="9" dur="1" fill="hold">
                                          <p:stCondLst>
                                            <p:cond delay="0"/>
                                          </p:stCondLst>
                                        </p:cTn>
                                        <p:tgtEl>
                                          <p:spTgt spid="754"/>
                                        </p:tgtEl>
                                        <p:attrNameLst>
                                          <p:attrName>style.visibility</p:attrName>
                                        </p:attrNameLst>
                                      </p:cBhvr>
                                      <p:to>
                                        <p:strVal val="visible"/>
                                      </p:to>
                                    </p:set>
                                    <p:animEffect transition="in" filter="fade">
                                      <p:cBhvr>
                                        <p:cTn id="10" dur="1000"/>
                                        <p:tgtEl>
                                          <p:spTgt spid="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4"/>
          <p:cNvSpPr txBox="1">
            <a:spLocks noGrp="1"/>
          </p:cNvSpPr>
          <p:nvPr>
            <p:ph type="title"/>
          </p:nvPr>
        </p:nvSpPr>
        <p:spPr>
          <a:xfrm>
            <a:off x="539552" y="867036"/>
            <a:ext cx="5563262" cy="720080"/>
          </a:xfrm>
          <a:prstGeom prst="rect">
            <a:avLst/>
          </a:prstGeom>
        </p:spPr>
        <p:txBody>
          <a:bodyPr spcFirstLastPara="1" wrap="square" lIns="91425" tIns="91425" rIns="91425" bIns="91425" anchor="ctr" anchorCtr="0">
            <a:noAutofit/>
          </a:bodyPr>
          <a:lstStyle/>
          <a:p>
            <a:pPr lvl="0"/>
            <a:r>
              <a:rPr lang="en-US" sz="1800" b="0"/>
              <a:t>Ekspansi </a:t>
            </a:r>
            <a:r>
              <a:rPr lang="en-US" sz="1800" b="0" smtClean="0"/>
              <a:t>Jepang ke </a:t>
            </a:r>
            <a:r>
              <a:rPr lang="en-US" sz="1800" b="0"/>
              <a:t>Asia Tenggara</a:t>
            </a:r>
            <a:endParaRPr sz="1800"/>
          </a:p>
        </p:txBody>
      </p:sp>
      <p:sp>
        <p:nvSpPr>
          <p:cNvPr id="812" name="Google Shape;812;p64"/>
          <p:cNvSpPr txBox="1">
            <a:spLocks noGrp="1"/>
          </p:cNvSpPr>
          <p:nvPr>
            <p:ph type="title" idx="2"/>
          </p:nvPr>
        </p:nvSpPr>
        <p:spPr>
          <a:xfrm>
            <a:off x="291800" y="267494"/>
            <a:ext cx="1276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01</a:t>
            </a:r>
            <a:endParaRPr sz="3200"/>
          </a:p>
        </p:txBody>
      </p:sp>
      <p:sp>
        <p:nvSpPr>
          <p:cNvPr id="813" name="Google Shape;813;p64"/>
          <p:cNvSpPr txBox="1">
            <a:spLocks noGrp="1"/>
          </p:cNvSpPr>
          <p:nvPr>
            <p:ph type="subTitle" idx="1"/>
          </p:nvPr>
        </p:nvSpPr>
        <p:spPr>
          <a:xfrm>
            <a:off x="107504" y="1347614"/>
            <a:ext cx="8136904" cy="3240360"/>
          </a:xfrm>
          <a:prstGeom prst="rect">
            <a:avLst/>
          </a:prstGeom>
        </p:spPr>
        <p:txBody>
          <a:bodyPr spcFirstLastPara="1" wrap="square" lIns="91425" tIns="91425" rIns="91425" bIns="91425" anchor="t" anchorCtr="0">
            <a:noAutofit/>
          </a:bodyPr>
          <a:lstStyle/>
          <a:p>
            <a:pPr algn="just">
              <a:buFont typeface="Arial" pitchFamily="34" charset="0"/>
              <a:buChar char="•"/>
            </a:pPr>
            <a:r>
              <a:rPr lang="en-US" sz="1200" smtClean="0"/>
              <a:t>	Pendudukan </a:t>
            </a:r>
            <a:r>
              <a:rPr lang="en-US" sz="1200"/>
              <a:t>Hindia Belanda </a:t>
            </a:r>
            <a:r>
              <a:rPr lang="en-US" sz="1200"/>
              <a:t>(</a:t>
            </a:r>
            <a:r>
              <a:rPr lang="en-US" sz="1200" smtClean="0"/>
              <a:t>1942-1945)</a:t>
            </a:r>
          </a:p>
          <a:p>
            <a:pPr algn="just"/>
            <a:endParaRPr lang="en-US" sz="1200" smtClean="0"/>
          </a:p>
          <a:p>
            <a:pPr algn="just"/>
            <a:r>
              <a:rPr lang="en-US" sz="1200"/>
              <a:t>	</a:t>
            </a:r>
            <a:r>
              <a:rPr lang="en-US" sz="1200" smtClean="0"/>
              <a:t>Setelah </a:t>
            </a:r>
            <a:r>
              <a:rPr lang="en-US" sz="1200"/>
              <a:t>jatuhnya Malaya, Singapura, dan Filipina, Jepang berfokus pada pendudukan Hindia Belanda (sekarang Indonesia). Pada bulan Maret 1942, Jepang mulai menduduki berbagai pulau di Hindia Belanda. Jepang mendapatkan kendali penuh atas wilayah ini pada bulan Maret 1943 dengan mendirikan pemerintahan militer yang dikenal sebagai Dai Nippon Teikoku Gun (Pemerintah Militer Kekaisaran Jepang). Pendudukan Jepang di Indonesia menyebabkan penderitaan besar bagi penduduk setempat dan menjadi pemicu perjuangan kemerdekaan </a:t>
            </a:r>
            <a:r>
              <a:rPr lang="en-US" sz="1200"/>
              <a:t>Indonesia</a:t>
            </a:r>
            <a:r>
              <a:rPr lang="en-US" sz="1200" smtClean="0"/>
              <a:t>.</a:t>
            </a:r>
          </a:p>
          <a:p>
            <a:pPr algn="just"/>
            <a:endParaRPr lang="en-US" sz="1200" smtClean="0"/>
          </a:p>
          <a:p>
            <a:pPr algn="just">
              <a:buFont typeface="Arial" pitchFamily="34" charset="0"/>
              <a:buChar char="•"/>
            </a:pPr>
            <a:r>
              <a:rPr lang="en-US" sz="1200" smtClean="0"/>
              <a:t>	Perlawanan </a:t>
            </a:r>
            <a:r>
              <a:rPr lang="en-US" sz="1200"/>
              <a:t>dan </a:t>
            </a:r>
            <a:r>
              <a:rPr lang="en-US" sz="1200"/>
              <a:t>Gerakan </a:t>
            </a:r>
            <a:r>
              <a:rPr lang="en-US" sz="1200" smtClean="0"/>
              <a:t>Kemerdekaan</a:t>
            </a:r>
          </a:p>
          <a:p>
            <a:pPr algn="just"/>
            <a:r>
              <a:rPr lang="en-US" sz="1200" smtClean="0"/>
              <a:t>	</a:t>
            </a:r>
          </a:p>
          <a:p>
            <a:pPr algn="just"/>
            <a:r>
              <a:rPr lang="en-US" sz="1200"/>
              <a:t>	</a:t>
            </a:r>
            <a:r>
              <a:rPr lang="en-US" sz="1200" smtClean="0"/>
              <a:t>Pendudukan </a:t>
            </a:r>
            <a:r>
              <a:rPr lang="en-US" sz="1200"/>
              <a:t>Jepang di Asia Tenggara memicu perlawanan dan gerakan kemerdekaan di berbagai negara. Di Indonesia, gerakan nasionalis seperti Gerakan Pemuda Indonesia dan Partai Indonesia Raya terus memperjuangkan kemerdekaan. Pada tanggal 17 Agustus 1945, Indonesia secara resmi memproklamasikan kemerdekaannya setelah Jepang menyerah kepada Sekutu.</a:t>
            </a:r>
          </a:p>
        </p:txBody>
      </p:sp>
      <p:cxnSp>
        <p:nvCxnSpPr>
          <p:cNvPr id="814" name="Google Shape;814;p64"/>
          <p:cNvCxnSpPr/>
          <p:nvPr/>
        </p:nvCxnSpPr>
        <p:spPr>
          <a:xfrm>
            <a:off x="683568" y="843558"/>
            <a:ext cx="1364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4"/>
          <p:cNvSpPr txBox="1">
            <a:spLocks noGrp="1"/>
          </p:cNvSpPr>
          <p:nvPr>
            <p:ph type="title"/>
          </p:nvPr>
        </p:nvSpPr>
        <p:spPr>
          <a:xfrm>
            <a:off x="467544" y="843558"/>
            <a:ext cx="6840760" cy="720080"/>
          </a:xfrm>
          <a:prstGeom prst="rect">
            <a:avLst/>
          </a:prstGeom>
        </p:spPr>
        <p:txBody>
          <a:bodyPr spcFirstLastPara="1" wrap="square" lIns="91425" tIns="91425" rIns="91425" bIns="91425" anchor="ctr" anchorCtr="0">
            <a:noAutofit/>
          </a:bodyPr>
          <a:lstStyle/>
          <a:p>
            <a:pPr lvl="0"/>
            <a:r>
              <a:rPr lang="en-US" sz="1600" b="0"/>
              <a:t>Pendudukan Jepang di Indonesia dan pengaruhnya terhadap pergerakan nasional.</a:t>
            </a:r>
            <a:endParaRPr sz="1600"/>
          </a:p>
        </p:txBody>
      </p:sp>
      <p:sp>
        <p:nvSpPr>
          <p:cNvPr id="812" name="Google Shape;812;p64"/>
          <p:cNvSpPr txBox="1">
            <a:spLocks noGrp="1"/>
          </p:cNvSpPr>
          <p:nvPr>
            <p:ph type="title" idx="2"/>
          </p:nvPr>
        </p:nvSpPr>
        <p:spPr>
          <a:xfrm>
            <a:off x="291800" y="267494"/>
            <a:ext cx="1276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smtClean="0"/>
              <a:t>02</a:t>
            </a:r>
            <a:endParaRPr sz="3200"/>
          </a:p>
        </p:txBody>
      </p:sp>
      <p:sp>
        <p:nvSpPr>
          <p:cNvPr id="813" name="Google Shape;813;p64"/>
          <p:cNvSpPr txBox="1">
            <a:spLocks noGrp="1"/>
          </p:cNvSpPr>
          <p:nvPr>
            <p:ph type="subTitle" idx="1"/>
          </p:nvPr>
        </p:nvSpPr>
        <p:spPr>
          <a:xfrm>
            <a:off x="539552" y="1491630"/>
            <a:ext cx="8101408" cy="3240360"/>
          </a:xfrm>
          <a:prstGeom prst="rect">
            <a:avLst/>
          </a:prstGeom>
        </p:spPr>
        <p:txBody>
          <a:bodyPr spcFirstLastPara="1" wrap="square" lIns="91425" tIns="91425" rIns="91425" bIns="91425" anchor="t" anchorCtr="0">
            <a:noAutofit/>
          </a:bodyPr>
          <a:lstStyle/>
          <a:p>
            <a:r>
              <a:rPr lang="en-US" sz="1200" smtClean="0"/>
              <a:t>	Pendudukan </a:t>
            </a:r>
            <a:r>
              <a:rPr lang="en-US" sz="1200"/>
              <a:t>Jepang di Indonesia selama Perang Dunia II memiliki pengaruh yang </a:t>
            </a:r>
            <a:r>
              <a:rPr lang="en-US" sz="1200"/>
              <a:t>signifikan </a:t>
            </a:r>
            <a:r>
              <a:rPr lang="en-US" sz="1200" smtClean="0"/>
              <a:t>terhadap pergerakan </a:t>
            </a:r>
            <a:r>
              <a:rPr lang="en-US" sz="1200"/>
              <a:t>nasional Indonesia. Berikut </a:t>
            </a:r>
            <a:r>
              <a:rPr lang="en-US" sz="1200"/>
              <a:t>adalah </a:t>
            </a:r>
            <a:r>
              <a:rPr lang="en-US" sz="1200" smtClean="0"/>
              <a:t>beberapa pengaruh </a:t>
            </a:r>
            <a:r>
              <a:rPr lang="en-US" sz="1200"/>
              <a:t>pendudukan </a:t>
            </a:r>
            <a:r>
              <a:rPr lang="en-US" sz="1200" smtClean="0"/>
              <a:t>Jepang :</a:t>
            </a:r>
          </a:p>
          <a:p>
            <a:r>
              <a:rPr lang="en-US" sz="1200"/>
              <a:t>	</a:t>
            </a:r>
            <a:r>
              <a:rPr lang="en-US" sz="1200" smtClean="0"/>
              <a:t>	</a:t>
            </a:r>
          </a:p>
          <a:p>
            <a:pPr marL="368300" indent="-228600">
              <a:buFont typeface="Arial" pitchFamily="34" charset="0"/>
              <a:buChar char="•"/>
            </a:pPr>
            <a:r>
              <a:rPr lang="en-US" sz="1200"/>
              <a:t>Pemutusan Hubungan </a:t>
            </a:r>
            <a:r>
              <a:rPr lang="en-US" sz="1200"/>
              <a:t>dengan </a:t>
            </a:r>
            <a:r>
              <a:rPr lang="en-US" sz="1200" smtClean="0"/>
              <a:t>Belanda</a:t>
            </a:r>
          </a:p>
          <a:p>
            <a:pPr marL="368300" indent="-228600">
              <a:buFont typeface="Arial" pitchFamily="34" charset="0"/>
              <a:buChar char="•"/>
            </a:pPr>
            <a:r>
              <a:rPr lang="en-US" sz="1200"/>
              <a:t>Pembentukan Pemerintahan </a:t>
            </a:r>
            <a:r>
              <a:rPr lang="en-US" sz="1200"/>
              <a:t>Jepang</a:t>
            </a:r>
            <a:r>
              <a:rPr lang="en-US" sz="1200" smtClean="0"/>
              <a:t>:</a:t>
            </a:r>
          </a:p>
          <a:p>
            <a:pPr marL="368300" indent="-228600">
              <a:buFont typeface="Arial" pitchFamily="34" charset="0"/>
              <a:buChar char="•"/>
            </a:pPr>
            <a:r>
              <a:rPr lang="en-US" sz="1200"/>
              <a:t>Perlawanan terhadap </a:t>
            </a:r>
            <a:r>
              <a:rPr lang="en-US" sz="1200"/>
              <a:t>Kekerasan </a:t>
            </a:r>
            <a:r>
              <a:rPr lang="en-US" sz="1200" smtClean="0"/>
              <a:t>Jepang</a:t>
            </a:r>
          </a:p>
          <a:p>
            <a:pPr marL="368300" indent="-228600">
              <a:buFont typeface="Arial" pitchFamily="34" charset="0"/>
              <a:buChar char="•"/>
            </a:pPr>
            <a:r>
              <a:rPr lang="en-US" sz="1200"/>
              <a:t>Mobilisasi dan </a:t>
            </a:r>
            <a:r>
              <a:rPr lang="en-US" sz="1200"/>
              <a:t>Pelatihan </a:t>
            </a:r>
            <a:r>
              <a:rPr lang="en-US" sz="1200" smtClean="0"/>
              <a:t>Nasionalis</a:t>
            </a:r>
          </a:p>
          <a:p>
            <a:pPr marL="368300" indent="-228600">
              <a:buFont typeface="Arial" pitchFamily="34" charset="0"/>
              <a:buChar char="•"/>
            </a:pPr>
            <a:r>
              <a:rPr lang="en-US" sz="1200"/>
              <a:t>Pengaruh Pendidikan dan Pemikiran Politik</a:t>
            </a:r>
            <a:r>
              <a:rPr lang="en-US" sz="1200" smtClean="0"/>
              <a:t>	</a:t>
            </a:r>
          </a:p>
          <a:p>
            <a:pPr>
              <a:buFont typeface="Arial" pitchFamily="34" charset="0"/>
              <a:buChar char="•"/>
            </a:pPr>
            <a:endParaRPr lang="en-US" sz="1200"/>
          </a:p>
        </p:txBody>
      </p:sp>
      <p:cxnSp>
        <p:nvCxnSpPr>
          <p:cNvPr id="814" name="Google Shape;814;p64"/>
          <p:cNvCxnSpPr/>
          <p:nvPr/>
        </p:nvCxnSpPr>
        <p:spPr>
          <a:xfrm>
            <a:off x="683568" y="843558"/>
            <a:ext cx="13647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5318263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63">
            <a:hlinkClick r:id="" action="ppaction://noaction"/>
          </p:cNvPr>
          <p:cNvSpPr txBox="1">
            <a:spLocks noGrp="1"/>
          </p:cNvSpPr>
          <p:nvPr>
            <p:ph type="title" idx="20"/>
          </p:nvPr>
        </p:nvSpPr>
        <p:spPr>
          <a:xfrm>
            <a:off x="884025" y="3435846"/>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smtClean="0"/>
              <a:t>03</a:t>
            </a:r>
            <a:endParaRPr sz="2000"/>
          </a:p>
        </p:txBody>
      </p:sp>
      <p:sp>
        <p:nvSpPr>
          <p:cNvPr id="783" name="Google Shape;783;p63">
            <a:hlinkClick r:id="" action="ppaction://noaction"/>
          </p:cNvPr>
          <p:cNvSpPr txBox="1">
            <a:spLocks noGrp="1"/>
          </p:cNvSpPr>
          <p:nvPr>
            <p:ph type="title" idx="16"/>
          </p:nvPr>
        </p:nvSpPr>
        <p:spPr>
          <a:xfrm>
            <a:off x="1819783" y="3507854"/>
            <a:ext cx="2479500" cy="395400"/>
          </a:xfrm>
          <a:prstGeom prst="rect">
            <a:avLst/>
          </a:prstGeom>
        </p:spPr>
        <p:txBody>
          <a:bodyPr spcFirstLastPara="1" wrap="square" lIns="91425" tIns="91425" rIns="91425" bIns="91425" anchor="t" anchorCtr="0">
            <a:noAutofit/>
          </a:bodyPr>
          <a:lstStyle/>
          <a:p>
            <a:pPr lvl="0"/>
            <a:r>
              <a:rPr lang="en-US" sz="1400" b="0"/>
              <a:t>Serangan Bom</a:t>
            </a:r>
            <a:endParaRPr sz="1400"/>
          </a:p>
        </p:txBody>
      </p:sp>
      <p:sp>
        <p:nvSpPr>
          <p:cNvPr id="784" name="Google Shape;784;p63"/>
          <p:cNvSpPr txBox="1">
            <a:spLocks noGrp="1"/>
          </p:cNvSpPr>
          <p:nvPr>
            <p:ph type="subTitle" idx="17"/>
          </p:nvPr>
        </p:nvSpPr>
        <p:spPr>
          <a:xfrm>
            <a:off x="1812075" y="3723878"/>
            <a:ext cx="2479500" cy="1051531"/>
          </a:xfrm>
          <a:prstGeom prst="rect">
            <a:avLst/>
          </a:prstGeom>
        </p:spPr>
        <p:txBody>
          <a:bodyPr spcFirstLastPara="1" wrap="square" lIns="91425" tIns="91425" rIns="91425" bIns="91425" anchor="t" anchorCtr="0">
            <a:noAutofit/>
          </a:bodyPr>
          <a:lstStyle/>
          <a:p>
            <a:pPr marL="0" lvl="0" indent="0"/>
            <a:r>
              <a:rPr lang="en-US" sz="1100"/>
              <a:t>Sekutu melancarkan serangan udara massal terhadap Jepang dengan menggunakan bom konvensional dan bom atom.</a:t>
            </a:r>
            <a:endParaRPr sz="1100"/>
          </a:p>
        </p:txBody>
      </p:sp>
      <p:sp>
        <p:nvSpPr>
          <p:cNvPr id="785" name="Google Shape;785;p63">
            <a:hlinkClick r:id="" action="ppaction://noaction"/>
          </p:cNvPr>
          <p:cNvSpPr txBox="1">
            <a:spLocks noGrp="1"/>
          </p:cNvSpPr>
          <p:nvPr>
            <p:ph type="title" idx="18"/>
          </p:nvPr>
        </p:nvSpPr>
        <p:spPr>
          <a:xfrm>
            <a:off x="9756576" y="3147814"/>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 smtClean="0"/>
              <a:t>.</a:t>
            </a:r>
            <a:endParaRPr sz="100"/>
          </a:p>
        </p:txBody>
      </p:sp>
      <p:sp>
        <p:nvSpPr>
          <p:cNvPr id="786" name="Google Shape;786;p63"/>
          <p:cNvSpPr txBox="1">
            <a:spLocks noGrp="1"/>
          </p:cNvSpPr>
          <p:nvPr>
            <p:ph type="subTitle" idx="19"/>
          </p:nvPr>
        </p:nvSpPr>
        <p:spPr>
          <a:xfrm>
            <a:off x="9756576" y="2821598"/>
            <a:ext cx="247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a:t>
            </a:r>
            <a:endParaRPr/>
          </a:p>
        </p:txBody>
      </p:sp>
      <p:sp>
        <p:nvSpPr>
          <p:cNvPr id="787" name="Google Shape;787;p63">
            <a:hlinkClick r:id="" action="ppaction://noaction"/>
          </p:cNvPr>
          <p:cNvSpPr txBox="1">
            <a:spLocks noGrp="1"/>
          </p:cNvSpPr>
          <p:nvPr>
            <p:ph type="title" idx="9"/>
          </p:nvPr>
        </p:nvSpPr>
        <p:spPr>
          <a:xfrm>
            <a:off x="884025" y="2355726"/>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02</a:t>
            </a:r>
            <a:endParaRPr sz="2000"/>
          </a:p>
        </p:txBody>
      </p:sp>
      <p:sp>
        <p:nvSpPr>
          <p:cNvPr id="788" name="Google Shape;788;p63">
            <a:hlinkClick r:id="rId3" action="ppaction://hlinksldjump"/>
          </p:cNvPr>
          <p:cNvSpPr txBox="1">
            <a:spLocks noGrp="1"/>
          </p:cNvSpPr>
          <p:nvPr>
            <p:ph type="title" idx="8"/>
          </p:nvPr>
        </p:nvSpPr>
        <p:spPr>
          <a:xfrm>
            <a:off x="884025" y="1223300"/>
            <a:ext cx="1048200" cy="4753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smtClean="0"/>
              <a:t>01</a:t>
            </a:r>
            <a:endParaRPr sz="2000"/>
          </a:p>
        </p:txBody>
      </p:sp>
      <p:sp>
        <p:nvSpPr>
          <p:cNvPr id="789" name="Google Shape;789;p63">
            <a:hlinkClick r:id="rId4" action="ppaction://hlinksldjump"/>
          </p:cNvPr>
          <p:cNvSpPr txBox="1">
            <a:spLocks noGrp="1"/>
          </p:cNvSpPr>
          <p:nvPr>
            <p:ph type="title" idx="13"/>
          </p:nvPr>
        </p:nvSpPr>
        <p:spPr>
          <a:xfrm>
            <a:off x="4734200" y="1203598"/>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04</a:t>
            </a:r>
            <a:endParaRPr sz="2000"/>
          </a:p>
        </p:txBody>
      </p:sp>
      <p:sp>
        <p:nvSpPr>
          <p:cNvPr id="790" name="Google Shape;790;p63">
            <a:hlinkClick r:id="" action="ppaction://noaction"/>
          </p:cNvPr>
          <p:cNvSpPr txBox="1">
            <a:spLocks noGrp="1"/>
          </p:cNvSpPr>
          <p:nvPr>
            <p:ph type="title" idx="14"/>
          </p:nvPr>
        </p:nvSpPr>
        <p:spPr>
          <a:xfrm>
            <a:off x="4734200" y="2454024"/>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smtClean="0"/>
              <a:t>05</a:t>
            </a:r>
            <a:br>
              <a:rPr lang="en" sz="2000" smtClean="0"/>
            </a:br>
            <a:endParaRPr/>
          </a:p>
        </p:txBody>
      </p:sp>
      <p:sp>
        <p:nvSpPr>
          <p:cNvPr id="791" name="Google Shape;791;p6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sz="2000" b="0"/>
              <a:t>Kondisi Jepang Menuju Kekalahan</a:t>
            </a:r>
            <a:endParaRPr sz="2000"/>
          </a:p>
        </p:txBody>
      </p:sp>
      <p:sp>
        <p:nvSpPr>
          <p:cNvPr id="792" name="Google Shape;792;p63">
            <a:hlinkClick r:id="rId3" action="ppaction://hlinksldjump"/>
          </p:cNvPr>
          <p:cNvSpPr txBox="1">
            <a:spLocks noGrp="1"/>
          </p:cNvSpPr>
          <p:nvPr>
            <p:ph type="title"/>
          </p:nvPr>
        </p:nvSpPr>
        <p:spPr>
          <a:xfrm>
            <a:off x="1847572" y="1277744"/>
            <a:ext cx="2927224" cy="395400"/>
          </a:xfrm>
          <a:prstGeom prst="rect">
            <a:avLst/>
          </a:prstGeom>
        </p:spPr>
        <p:txBody>
          <a:bodyPr spcFirstLastPara="1" wrap="square" lIns="91425" tIns="91425" rIns="91425" bIns="91425" anchor="t" anchorCtr="0">
            <a:noAutofit/>
          </a:bodyPr>
          <a:lstStyle/>
          <a:p>
            <a:pPr lvl="0"/>
            <a:r>
              <a:rPr lang="en-US" sz="1400" b="0"/>
              <a:t>Perang yang Merugikan</a:t>
            </a:r>
            <a:endParaRPr sz="1400"/>
          </a:p>
        </p:txBody>
      </p:sp>
      <p:sp>
        <p:nvSpPr>
          <p:cNvPr id="793" name="Google Shape;793;p63"/>
          <p:cNvSpPr txBox="1">
            <a:spLocks noGrp="1"/>
          </p:cNvSpPr>
          <p:nvPr>
            <p:ph type="subTitle" idx="1"/>
          </p:nvPr>
        </p:nvSpPr>
        <p:spPr>
          <a:xfrm>
            <a:off x="1842298" y="1563638"/>
            <a:ext cx="2788891" cy="820913"/>
          </a:xfrm>
          <a:prstGeom prst="rect">
            <a:avLst/>
          </a:prstGeom>
        </p:spPr>
        <p:txBody>
          <a:bodyPr spcFirstLastPara="1" wrap="square" lIns="91425" tIns="91425" rIns="91425" bIns="91425" numCol="1" anchor="t" anchorCtr="0">
            <a:noAutofit/>
          </a:bodyPr>
          <a:lstStyle/>
          <a:p>
            <a:pPr marL="0" lvl="0" indent="0"/>
            <a:r>
              <a:rPr lang="en-US" sz="1100"/>
              <a:t>Jepang telah terlibat dalam perang yang panjang dan melelahkan sejak 1937 ketika mereka melancarkan invasi ke Tiongkok.</a:t>
            </a:r>
            <a:endParaRPr sz="1100"/>
          </a:p>
        </p:txBody>
      </p:sp>
      <p:sp>
        <p:nvSpPr>
          <p:cNvPr id="794" name="Google Shape;794;p63">
            <a:hlinkClick r:id="rId4" action="ppaction://hlinksldjump"/>
          </p:cNvPr>
          <p:cNvSpPr txBox="1">
            <a:spLocks noGrp="1"/>
          </p:cNvSpPr>
          <p:nvPr>
            <p:ph type="title" idx="2"/>
          </p:nvPr>
        </p:nvSpPr>
        <p:spPr>
          <a:xfrm>
            <a:off x="5692474" y="1264408"/>
            <a:ext cx="2479500" cy="395400"/>
          </a:xfrm>
          <a:prstGeom prst="rect">
            <a:avLst/>
          </a:prstGeom>
        </p:spPr>
        <p:txBody>
          <a:bodyPr spcFirstLastPara="1" wrap="square" lIns="91425" tIns="91425" rIns="91425" bIns="91425" anchor="t" anchorCtr="0">
            <a:noAutofit/>
          </a:bodyPr>
          <a:lstStyle/>
          <a:p>
            <a:pPr lvl="0"/>
            <a:r>
              <a:rPr lang="en-US" sz="1400" b="0"/>
              <a:t>Kehilangan Sekutu</a:t>
            </a:r>
            <a:endParaRPr sz="1400"/>
          </a:p>
        </p:txBody>
      </p:sp>
      <p:sp>
        <p:nvSpPr>
          <p:cNvPr id="795" name="Google Shape;795;p63"/>
          <p:cNvSpPr txBox="1">
            <a:spLocks noGrp="1"/>
          </p:cNvSpPr>
          <p:nvPr>
            <p:ph type="subTitle" idx="3"/>
          </p:nvPr>
        </p:nvSpPr>
        <p:spPr>
          <a:xfrm>
            <a:off x="5662250" y="1563638"/>
            <a:ext cx="2479500" cy="748905"/>
          </a:xfrm>
          <a:prstGeom prst="rect">
            <a:avLst/>
          </a:prstGeom>
        </p:spPr>
        <p:txBody>
          <a:bodyPr spcFirstLastPara="1" wrap="square" lIns="91425" tIns="91425" rIns="91425" bIns="91425" anchor="t" anchorCtr="0">
            <a:noAutofit/>
          </a:bodyPr>
          <a:lstStyle/>
          <a:p>
            <a:pPr marL="0" lvl="0" indent="0"/>
            <a:r>
              <a:rPr lang="en-US" sz="1100"/>
              <a:t>Jepang kehilangan dukungan dari sekutu mereka, terutama setelah kekalahan Jerman pada Mei 1945. </a:t>
            </a:r>
            <a:endParaRPr sz="1100"/>
          </a:p>
        </p:txBody>
      </p:sp>
      <p:sp>
        <p:nvSpPr>
          <p:cNvPr id="796" name="Google Shape;796;p63">
            <a:hlinkClick r:id="" action="ppaction://noaction"/>
          </p:cNvPr>
          <p:cNvSpPr txBox="1">
            <a:spLocks noGrp="1"/>
          </p:cNvSpPr>
          <p:nvPr>
            <p:ph type="title" idx="4"/>
          </p:nvPr>
        </p:nvSpPr>
        <p:spPr>
          <a:xfrm>
            <a:off x="1812075" y="2392374"/>
            <a:ext cx="2479500" cy="395400"/>
          </a:xfrm>
          <a:prstGeom prst="rect">
            <a:avLst/>
          </a:prstGeom>
        </p:spPr>
        <p:txBody>
          <a:bodyPr spcFirstLastPara="1" wrap="square" lIns="91425" tIns="91425" rIns="91425" bIns="91425" anchor="t" anchorCtr="0">
            <a:noAutofit/>
          </a:bodyPr>
          <a:lstStyle/>
          <a:p>
            <a:pPr lvl="0"/>
            <a:r>
              <a:rPr lang="en-US" sz="1400" b="0"/>
              <a:t>Blokade Ekonomi</a:t>
            </a:r>
            <a:endParaRPr sz="1400"/>
          </a:p>
        </p:txBody>
      </p:sp>
      <p:sp>
        <p:nvSpPr>
          <p:cNvPr id="797" name="Google Shape;797;p63"/>
          <p:cNvSpPr txBox="1">
            <a:spLocks noGrp="1"/>
          </p:cNvSpPr>
          <p:nvPr>
            <p:ph type="subTitle" idx="5"/>
          </p:nvPr>
        </p:nvSpPr>
        <p:spPr>
          <a:xfrm>
            <a:off x="1819986" y="2643758"/>
            <a:ext cx="2479500" cy="792205"/>
          </a:xfrm>
          <a:prstGeom prst="rect">
            <a:avLst/>
          </a:prstGeom>
        </p:spPr>
        <p:txBody>
          <a:bodyPr spcFirstLastPara="1" wrap="square" lIns="91425" tIns="91425" rIns="91425" bIns="91425" anchor="t" anchorCtr="0">
            <a:noAutofit/>
          </a:bodyPr>
          <a:lstStyle/>
          <a:p>
            <a:pPr marL="0" lvl="0" indent="0"/>
            <a:r>
              <a:rPr lang="en-US" sz="1100" smtClean="0"/>
              <a:t>Sekutu, terutama Amerika </a:t>
            </a:r>
            <a:r>
              <a:rPr lang="en-US" sz="1100"/>
              <a:t>Serikat</a:t>
            </a:r>
            <a:r>
              <a:rPr lang="en-US" sz="1100"/>
              <a:t>, </a:t>
            </a:r>
            <a:r>
              <a:rPr lang="en-US" sz="1100" smtClean="0"/>
              <a:t>memberlakukan blokade </a:t>
            </a:r>
            <a:r>
              <a:rPr lang="en-US" sz="1100"/>
              <a:t>ekonomi yang efektif terhadap Jepang.</a:t>
            </a:r>
            <a:endParaRPr sz="1100"/>
          </a:p>
        </p:txBody>
      </p:sp>
      <p:sp>
        <p:nvSpPr>
          <p:cNvPr id="798" name="Google Shape;798;p63">
            <a:hlinkClick r:id="" action="ppaction://noaction"/>
          </p:cNvPr>
          <p:cNvSpPr txBox="1">
            <a:spLocks noGrp="1"/>
          </p:cNvSpPr>
          <p:nvPr>
            <p:ph type="title" idx="6"/>
          </p:nvPr>
        </p:nvSpPr>
        <p:spPr>
          <a:xfrm>
            <a:off x="5668133" y="2427734"/>
            <a:ext cx="2823975" cy="539625"/>
          </a:xfrm>
          <a:prstGeom prst="rect">
            <a:avLst/>
          </a:prstGeom>
        </p:spPr>
        <p:txBody>
          <a:bodyPr spcFirstLastPara="1" wrap="square" lIns="91425" tIns="91425" rIns="91425" bIns="91425" anchor="t" anchorCtr="0">
            <a:noAutofit/>
          </a:bodyPr>
          <a:lstStyle/>
          <a:p>
            <a:pPr lvl="0"/>
            <a:r>
              <a:rPr lang="en-US" sz="1400" b="0"/>
              <a:t>Ketidakpuasan di </a:t>
            </a:r>
            <a:r>
              <a:rPr lang="en-US" sz="1400" b="0"/>
              <a:t>dalam </a:t>
            </a:r>
            <a:r>
              <a:rPr lang="en-US" sz="1400" b="0" smtClean="0"/>
              <a:t>Negeri</a:t>
            </a:r>
            <a:endParaRPr sz="1400"/>
          </a:p>
        </p:txBody>
      </p:sp>
      <p:sp>
        <p:nvSpPr>
          <p:cNvPr id="799" name="Google Shape;799;p63"/>
          <p:cNvSpPr txBox="1">
            <a:spLocks noGrp="1"/>
          </p:cNvSpPr>
          <p:nvPr>
            <p:ph type="subTitle" idx="7"/>
          </p:nvPr>
        </p:nvSpPr>
        <p:spPr>
          <a:xfrm>
            <a:off x="5697342" y="2884478"/>
            <a:ext cx="2479500" cy="1343456"/>
          </a:xfrm>
          <a:prstGeom prst="rect">
            <a:avLst/>
          </a:prstGeom>
        </p:spPr>
        <p:txBody>
          <a:bodyPr spcFirstLastPara="1" wrap="square" lIns="91425" tIns="91425" rIns="91425" bIns="91425" anchor="t" anchorCtr="0">
            <a:noAutofit/>
          </a:bodyPr>
          <a:lstStyle/>
          <a:p>
            <a:pPr marL="0" lvl="0" indent="0"/>
            <a:r>
              <a:rPr lang="en-US" sz="1100"/>
              <a:t>Kondisi perang yang memburuk dan kelangkaan bahan pangan menyebabkan ketidakpuasan yang meningkat di dalam negeri.</a:t>
            </a:r>
            <a:endParaRPr sz="1100"/>
          </a:p>
        </p:txBody>
      </p:sp>
      <p:cxnSp>
        <p:nvCxnSpPr>
          <p:cNvPr id="800" name="Google Shape;800;p63"/>
          <p:cNvCxnSpPr/>
          <p:nvPr/>
        </p:nvCxnSpPr>
        <p:spPr>
          <a:xfrm>
            <a:off x="1004175" y="1635646"/>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1" name="Google Shape;801;p63"/>
          <p:cNvCxnSpPr/>
          <p:nvPr/>
        </p:nvCxnSpPr>
        <p:spPr>
          <a:xfrm>
            <a:off x="1004175" y="2787774"/>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2" name="Google Shape;802;p63"/>
          <p:cNvCxnSpPr/>
          <p:nvPr/>
        </p:nvCxnSpPr>
        <p:spPr>
          <a:xfrm>
            <a:off x="1004175" y="3939902"/>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3" name="Google Shape;803;p63"/>
          <p:cNvCxnSpPr/>
          <p:nvPr/>
        </p:nvCxnSpPr>
        <p:spPr>
          <a:xfrm>
            <a:off x="4854350" y="1659808"/>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4" name="Google Shape;804;p63"/>
          <p:cNvCxnSpPr/>
          <p:nvPr/>
        </p:nvCxnSpPr>
        <p:spPr>
          <a:xfrm>
            <a:off x="4884167" y="2959174"/>
            <a:ext cx="807900" cy="0"/>
          </a:xfrm>
          <a:prstGeom prst="straightConnector1">
            <a:avLst/>
          </a:prstGeom>
          <a:noFill/>
          <a:ln w="9525" cap="flat" cmpd="sng">
            <a:solidFill>
              <a:schemeClr val="dk1"/>
            </a:solidFill>
            <a:prstDash val="solid"/>
            <a:round/>
            <a:headEnd type="none" w="med" len="med"/>
            <a:tailEnd type="none" w="med" len="med"/>
          </a:ln>
        </p:spPr>
      </p:cxnSp>
      <p:sp>
        <p:nvSpPr>
          <p:cNvPr id="806" name="Google Shape;806;p63">
            <a:hlinkClick r:id="" action="ppaction://noaction"/>
          </p:cNvPr>
          <p:cNvSpPr txBox="1">
            <a:spLocks noGrp="1"/>
          </p:cNvSpPr>
          <p:nvPr>
            <p:ph type="title" idx="21"/>
          </p:nvPr>
        </p:nvSpPr>
        <p:spPr>
          <a:xfrm>
            <a:off x="10260632" y="1673956"/>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 smtClean="0"/>
              <a:t>.</a:t>
            </a:r>
            <a:endParaRPr sz="1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88"/>
                                        </p:tgtEl>
                                        <p:attrNameLst>
                                          <p:attrName>style.visibility</p:attrName>
                                        </p:attrNameLst>
                                      </p:cBhvr>
                                      <p:to>
                                        <p:strVal val="visible"/>
                                      </p:to>
                                    </p:set>
                                    <p:animEffect transition="in" filter="fade">
                                      <p:cBhvr>
                                        <p:cTn id="7" dur="1000"/>
                                        <p:tgtEl>
                                          <p:spTgt spid="788"/>
                                        </p:tgtEl>
                                      </p:cBhvr>
                                    </p:animEffect>
                                  </p:childTnLst>
                                </p:cTn>
                              </p:par>
                              <p:par>
                                <p:cTn id="8" presetID="10" presetClass="entr" presetSubtype="0" fill="hold" nodeType="withEffect">
                                  <p:stCondLst>
                                    <p:cond delay="0"/>
                                  </p:stCondLst>
                                  <p:childTnLst>
                                    <p:set>
                                      <p:cBhvr>
                                        <p:cTn id="9" dur="1" fill="hold">
                                          <p:stCondLst>
                                            <p:cond delay="0"/>
                                          </p:stCondLst>
                                        </p:cTn>
                                        <p:tgtEl>
                                          <p:spTgt spid="792"/>
                                        </p:tgtEl>
                                        <p:attrNameLst>
                                          <p:attrName>style.visibility</p:attrName>
                                        </p:attrNameLst>
                                      </p:cBhvr>
                                      <p:to>
                                        <p:strVal val="visible"/>
                                      </p:to>
                                    </p:set>
                                    <p:animEffect transition="in" filter="fade">
                                      <p:cBhvr>
                                        <p:cTn id="10" dur="1000"/>
                                        <p:tgtEl>
                                          <p:spTgt spid="792"/>
                                        </p:tgtEl>
                                      </p:cBhvr>
                                    </p:animEffect>
                                  </p:childTnLst>
                                </p:cTn>
                              </p:par>
                              <p:par>
                                <p:cTn id="11" presetID="10" presetClass="entr" presetSubtype="0" fill="hold" nodeType="withEffect">
                                  <p:stCondLst>
                                    <p:cond delay="0"/>
                                  </p:stCondLst>
                                  <p:childTnLst>
                                    <p:set>
                                      <p:cBhvr>
                                        <p:cTn id="12" dur="1" fill="hold">
                                          <p:stCondLst>
                                            <p:cond delay="0"/>
                                          </p:stCondLst>
                                        </p:cTn>
                                        <p:tgtEl>
                                          <p:spTgt spid="793"/>
                                        </p:tgtEl>
                                        <p:attrNameLst>
                                          <p:attrName>style.visibility</p:attrName>
                                        </p:attrNameLst>
                                      </p:cBhvr>
                                      <p:to>
                                        <p:strVal val="visible"/>
                                      </p:to>
                                    </p:set>
                                    <p:animEffect transition="in" filter="fade">
                                      <p:cBhvr>
                                        <p:cTn id="13" dur="1000"/>
                                        <p:tgtEl>
                                          <p:spTgt spid="793"/>
                                        </p:tgtEl>
                                      </p:cBhvr>
                                    </p:animEffect>
                                  </p:childTnLst>
                                </p:cTn>
                              </p:par>
                              <p:par>
                                <p:cTn id="14" presetID="10" presetClass="entr" presetSubtype="0" fill="hold" nodeType="withEffect">
                                  <p:stCondLst>
                                    <p:cond delay="0"/>
                                  </p:stCondLst>
                                  <p:childTnLst>
                                    <p:set>
                                      <p:cBhvr>
                                        <p:cTn id="15" dur="1" fill="hold">
                                          <p:stCondLst>
                                            <p:cond delay="0"/>
                                          </p:stCondLst>
                                        </p:cTn>
                                        <p:tgtEl>
                                          <p:spTgt spid="800"/>
                                        </p:tgtEl>
                                        <p:attrNameLst>
                                          <p:attrName>style.visibility</p:attrName>
                                        </p:attrNameLst>
                                      </p:cBhvr>
                                      <p:to>
                                        <p:strVal val="visible"/>
                                      </p:to>
                                    </p:set>
                                    <p:animEffect transition="in" filter="fade">
                                      <p:cBhvr>
                                        <p:cTn id="16" dur="1000"/>
                                        <p:tgtEl>
                                          <p:spTgt spid="800"/>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87"/>
                                        </p:tgtEl>
                                        <p:attrNameLst>
                                          <p:attrName>style.visibility</p:attrName>
                                        </p:attrNameLst>
                                      </p:cBhvr>
                                      <p:to>
                                        <p:strVal val="visible"/>
                                      </p:to>
                                    </p:set>
                                    <p:animEffect transition="in" filter="fade">
                                      <p:cBhvr>
                                        <p:cTn id="20" dur="1000"/>
                                        <p:tgtEl>
                                          <p:spTgt spid="787"/>
                                        </p:tgtEl>
                                      </p:cBhvr>
                                    </p:animEffect>
                                  </p:childTnLst>
                                </p:cTn>
                              </p:par>
                              <p:par>
                                <p:cTn id="21" presetID="10" presetClass="entr" presetSubtype="0" fill="hold" nodeType="withEffect">
                                  <p:stCondLst>
                                    <p:cond delay="0"/>
                                  </p:stCondLst>
                                  <p:childTnLst>
                                    <p:set>
                                      <p:cBhvr>
                                        <p:cTn id="22" dur="1" fill="hold">
                                          <p:stCondLst>
                                            <p:cond delay="0"/>
                                          </p:stCondLst>
                                        </p:cTn>
                                        <p:tgtEl>
                                          <p:spTgt spid="796"/>
                                        </p:tgtEl>
                                        <p:attrNameLst>
                                          <p:attrName>style.visibility</p:attrName>
                                        </p:attrNameLst>
                                      </p:cBhvr>
                                      <p:to>
                                        <p:strVal val="visible"/>
                                      </p:to>
                                    </p:set>
                                    <p:animEffect transition="in" filter="fade">
                                      <p:cBhvr>
                                        <p:cTn id="23" dur="1000"/>
                                        <p:tgtEl>
                                          <p:spTgt spid="796"/>
                                        </p:tgtEl>
                                      </p:cBhvr>
                                    </p:animEffect>
                                  </p:childTnLst>
                                </p:cTn>
                              </p:par>
                              <p:par>
                                <p:cTn id="24" presetID="10" presetClass="entr" presetSubtype="0" fill="hold" nodeType="withEffect">
                                  <p:stCondLst>
                                    <p:cond delay="0"/>
                                  </p:stCondLst>
                                  <p:childTnLst>
                                    <p:set>
                                      <p:cBhvr>
                                        <p:cTn id="25" dur="1" fill="hold">
                                          <p:stCondLst>
                                            <p:cond delay="0"/>
                                          </p:stCondLst>
                                        </p:cTn>
                                        <p:tgtEl>
                                          <p:spTgt spid="797"/>
                                        </p:tgtEl>
                                        <p:attrNameLst>
                                          <p:attrName>style.visibility</p:attrName>
                                        </p:attrNameLst>
                                      </p:cBhvr>
                                      <p:to>
                                        <p:strVal val="visible"/>
                                      </p:to>
                                    </p:set>
                                    <p:animEffect transition="in" filter="fade">
                                      <p:cBhvr>
                                        <p:cTn id="26" dur="1000"/>
                                        <p:tgtEl>
                                          <p:spTgt spid="797"/>
                                        </p:tgtEl>
                                      </p:cBhvr>
                                    </p:animEffect>
                                  </p:childTnLst>
                                </p:cTn>
                              </p:par>
                              <p:par>
                                <p:cTn id="27" presetID="10" presetClass="entr" presetSubtype="0" fill="hold" nodeType="withEffect">
                                  <p:stCondLst>
                                    <p:cond delay="0"/>
                                  </p:stCondLst>
                                  <p:childTnLst>
                                    <p:set>
                                      <p:cBhvr>
                                        <p:cTn id="28" dur="1" fill="hold">
                                          <p:stCondLst>
                                            <p:cond delay="0"/>
                                          </p:stCondLst>
                                        </p:cTn>
                                        <p:tgtEl>
                                          <p:spTgt spid="801"/>
                                        </p:tgtEl>
                                        <p:attrNameLst>
                                          <p:attrName>style.visibility</p:attrName>
                                        </p:attrNameLst>
                                      </p:cBhvr>
                                      <p:to>
                                        <p:strVal val="visible"/>
                                      </p:to>
                                    </p:set>
                                    <p:animEffect transition="in" filter="fade">
                                      <p:cBhvr>
                                        <p:cTn id="29" dur="1000"/>
                                        <p:tgtEl>
                                          <p:spTgt spid="801"/>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782"/>
                                        </p:tgtEl>
                                        <p:attrNameLst>
                                          <p:attrName>style.visibility</p:attrName>
                                        </p:attrNameLst>
                                      </p:cBhvr>
                                      <p:to>
                                        <p:strVal val="visible"/>
                                      </p:to>
                                    </p:set>
                                    <p:animEffect transition="in" filter="fade">
                                      <p:cBhvr>
                                        <p:cTn id="33" dur="1000"/>
                                        <p:tgtEl>
                                          <p:spTgt spid="782"/>
                                        </p:tgtEl>
                                      </p:cBhvr>
                                    </p:animEffect>
                                  </p:childTnLst>
                                </p:cTn>
                              </p:par>
                              <p:par>
                                <p:cTn id="34" presetID="10" presetClass="entr" presetSubtype="0" fill="hold" nodeType="withEffect">
                                  <p:stCondLst>
                                    <p:cond delay="0"/>
                                  </p:stCondLst>
                                  <p:childTnLst>
                                    <p:set>
                                      <p:cBhvr>
                                        <p:cTn id="35" dur="1" fill="hold">
                                          <p:stCondLst>
                                            <p:cond delay="0"/>
                                          </p:stCondLst>
                                        </p:cTn>
                                        <p:tgtEl>
                                          <p:spTgt spid="783"/>
                                        </p:tgtEl>
                                        <p:attrNameLst>
                                          <p:attrName>style.visibility</p:attrName>
                                        </p:attrNameLst>
                                      </p:cBhvr>
                                      <p:to>
                                        <p:strVal val="visible"/>
                                      </p:to>
                                    </p:set>
                                    <p:animEffect transition="in" filter="fade">
                                      <p:cBhvr>
                                        <p:cTn id="36" dur="1000"/>
                                        <p:tgtEl>
                                          <p:spTgt spid="783"/>
                                        </p:tgtEl>
                                      </p:cBhvr>
                                    </p:animEffect>
                                  </p:childTnLst>
                                </p:cTn>
                              </p:par>
                              <p:par>
                                <p:cTn id="37" presetID="10" presetClass="entr" presetSubtype="0" fill="hold" nodeType="withEffect">
                                  <p:stCondLst>
                                    <p:cond delay="0"/>
                                  </p:stCondLst>
                                  <p:childTnLst>
                                    <p:set>
                                      <p:cBhvr>
                                        <p:cTn id="38" dur="1" fill="hold">
                                          <p:stCondLst>
                                            <p:cond delay="0"/>
                                          </p:stCondLst>
                                        </p:cTn>
                                        <p:tgtEl>
                                          <p:spTgt spid="784"/>
                                        </p:tgtEl>
                                        <p:attrNameLst>
                                          <p:attrName>style.visibility</p:attrName>
                                        </p:attrNameLst>
                                      </p:cBhvr>
                                      <p:to>
                                        <p:strVal val="visible"/>
                                      </p:to>
                                    </p:set>
                                    <p:animEffect transition="in" filter="fade">
                                      <p:cBhvr>
                                        <p:cTn id="39" dur="1000"/>
                                        <p:tgtEl>
                                          <p:spTgt spid="784"/>
                                        </p:tgtEl>
                                      </p:cBhvr>
                                    </p:animEffect>
                                  </p:childTnLst>
                                </p:cTn>
                              </p:par>
                              <p:par>
                                <p:cTn id="40" presetID="10" presetClass="entr" presetSubtype="0" fill="hold" nodeType="withEffect">
                                  <p:stCondLst>
                                    <p:cond delay="0"/>
                                  </p:stCondLst>
                                  <p:childTnLst>
                                    <p:set>
                                      <p:cBhvr>
                                        <p:cTn id="41" dur="1" fill="hold">
                                          <p:stCondLst>
                                            <p:cond delay="0"/>
                                          </p:stCondLst>
                                        </p:cTn>
                                        <p:tgtEl>
                                          <p:spTgt spid="802"/>
                                        </p:tgtEl>
                                        <p:attrNameLst>
                                          <p:attrName>style.visibility</p:attrName>
                                        </p:attrNameLst>
                                      </p:cBhvr>
                                      <p:to>
                                        <p:strVal val="visible"/>
                                      </p:to>
                                    </p:set>
                                    <p:animEffect transition="in" filter="fade">
                                      <p:cBhvr>
                                        <p:cTn id="42" dur="1000"/>
                                        <p:tgtEl>
                                          <p:spTgt spid="802"/>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789"/>
                                        </p:tgtEl>
                                        <p:attrNameLst>
                                          <p:attrName>style.visibility</p:attrName>
                                        </p:attrNameLst>
                                      </p:cBhvr>
                                      <p:to>
                                        <p:strVal val="visible"/>
                                      </p:to>
                                    </p:set>
                                    <p:animEffect transition="in" filter="fade">
                                      <p:cBhvr>
                                        <p:cTn id="46" dur="1000"/>
                                        <p:tgtEl>
                                          <p:spTgt spid="789"/>
                                        </p:tgtEl>
                                      </p:cBhvr>
                                    </p:animEffect>
                                  </p:childTnLst>
                                </p:cTn>
                              </p:par>
                              <p:par>
                                <p:cTn id="47" presetID="10" presetClass="entr" presetSubtype="0" fill="hold" nodeType="withEffect">
                                  <p:stCondLst>
                                    <p:cond delay="0"/>
                                  </p:stCondLst>
                                  <p:childTnLst>
                                    <p:set>
                                      <p:cBhvr>
                                        <p:cTn id="48" dur="1" fill="hold">
                                          <p:stCondLst>
                                            <p:cond delay="0"/>
                                          </p:stCondLst>
                                        </p:cTn>
                                        <p:tgtEl>
                                          <p:spTgt spid="794"/>
                                        </p:tgtEl>
                                        <p:attrNameLst>
                                          <p:attrName>style.visibility</p:attrName>
                                        </p:attrNameLst>
                                      </p:cBhvr>
                                      <p:to>
                                        <p:strVal val="visible"/>
                                      </p:to>
                                    </p:set>
                                    <p:animEffect transition="in" filter="fade">
                                      <p:cBhvr>
                                        <p:cTn id="49" dur="1000"/>
                                        <p:tgtEl>
                                          <p:spTgt spid="794"/>
                                        </p:tgtEl>
                                      </p:cBhvr>
                                    </p:animEffect>
                                  </p:childTnLst>
                                </p:cTn>
                              </p:par>
                              <p:par>
                                <p:cTn id="50" presetID="10" presetClass="entr" presetSubtype="0" fill="hold" nodeType="withEffect">
                                  <p:stCondLst>
                                    <p:cond delay="0"/>
                                  </p:stCondLst>
                                  <p:childTnLst>
                                    <p:set>
                                      <p:cBhvr>
                                        <p:cTn id="51" dur="1" fill="hold">
                                          <p:stCondLst>
                                            <p:cond delay="0"/>
                                          </p:stCondLst>
                                        </p:cTn>
                                        <p:tgtEl>
                                          <p:spTgt spid="795"/>
                                        </p:tgtEl>
                                        <p:attrNameLst>
                                          <p:attrName>style.visibility</p:attrName>
                                        </p:attrNameLst>
                                      </p:cBhvr>
                                      <p:to>
                                        <p:strVal val="visible"/>
                                      </p:to>
                                    </p:set>
                                    <p:animEffect transition="in" filter="fade">
                                      <p:cBhvr>
                                        <p:cTn id="52" dur="1000"/>
                                        <p:tgtEl>
                                          <p:spTgt spid="795"/>
                                        </p:tgtEl>
                                      </p:cBhvr>
                                    </p:animEffect>
                                  </p:childTnLst>
                                </p:cTn>
                              </p:par>
                              <p:par>
                                <p:cTn id="53" presetID="10" presetClass="entr" presetSubtype="0" fill="hold" nodeType="withEffect">
                                  <p:stCondLst>
                                    <p:cond delay="0"/>
                                  </p:stCondLst>
                                  <p:childTnLst>
                                    <p:set>
                                      <p:cBhvr>
                                        <p:cTn id="54" dur="1" fill="hold">
                                          <p:stCondLst>
                                            <p:cond delay="0"/>
                                          </p:stCondLst>
                                        </p:cTn>
                                        <p:tgtEl>
                                          <p:spTgt spid="803"/>
                                        </p:tgtEl>
                                        <p:attrNameLst>
                                          <p:attrName>style.visibility</p:attrName>
                                        </p:attrNameLst>
                                      </p:cBhvr>
                                      <p:to>
                                        <p:strVal val="visible"/>
                                      </p:to>
                                    </p:set>
                                    <p:animEffect transition="in" filter="fade">
                                      <p:cBhvr>
                                        <p:cTn id="55" dur="1000"/>
                                        <p:tgtEl>
                                          <p:spTgt spid="803"/>
                                        </p:tgtEl>
                                      </p:cBhvr>
                                    </p:animEffect>
                                  </p:childTnLst>
                                </p:cTn>
                              </p:par>
                            </p:childTnLst>
                          </p:cTn>
                        </p:par>
                        <p:par>
                          <p:cTn id="56" fill="hold">
                            <p:stCondLst>
                              <p:cond delay="4000"/>
                            </p:stCondLst>
                            <p:childTnLst>
                              <p:par>
                                <p:cTn id="57" presetID="10" presetClass="entr" presetSubtype="0" fill="hold" nodeType="afterEffect">
                                  <p:stCondLst>
                                    <p:cond delay="0"/>
                                  </p:stCondLst>
                                  <p:childTnLst>
                                    <p:set>
                                      <p:cBhvr>
                                        <p:cTn id="58" dur="1" fill="hold">
                                          <p:stCondLst>
                                            <p:cond delay="0"/>
                                          </p:stCondLst>
                                        </p:cTn>
                                        <p:tgtEl>
                                          <p:spTgt spid="790"/>
                                        </p:tgtEl>
                                        <p:attrNameLst>
                                          <p:attrName>style.visibility</p:attrName>
                                        </p:attrNameLst>
                                      </p:cBhvr>
                                      <p:to>
                                        <p:strVal val="visible"/>
                                      </p:to>
                                    </p:set>
                                    <p:animEffect transition="in" filter="fade">
                                      <p:cBhvr>
                                        <p:cTn id="59" dur="1000"/>
                                        <p:tgtEl>
                                          <p:spTgt spid="790"/>
                                        </p:tgtEl>
                                      </p:cBhvr>
                                    </p:animEffect>
                                  </p:childTnLst>
                                </p:cTn>
                              </p:par>
                              <p:par>
                                <p:cTn id="60" presetID="10" presetClass="entr" presetSubtype="0" fill="hold" nodeType="withEffect">
                                  <p:stCondLst>
                                    <p:cond delay="0"/>
                                  </p:stCondLst>
                                  <p:childTnLst>
                                    <p:set>
                                      <p:cBhvr>
                                        <p:cTn id="61" dur="1" fill="hold">
                                          <p:stCondLst>
                                            <p:cond delay="0"/>
                                          </p:stCondLst>
                                        </p:cTn>
                                        <p:tgtEl>
                                          <p:spTgt spid="798"/>
                                        </p:tgtEl>
                                        <p:attrNameLst>
                                          <p:attrName>style.visibility</p:attrName>
                                        </p:attrNameLst>
                                      </p:cBhvr>
                                      <p:to>
                                        <p:strVal val="visible"/>
                                      </p:to>
                                    </p:set>
                                    <p:animEffect transition="in" filter="fade">
                                      <p:cBhvr>
                                        <p:cTn id="62" dur="1000"/>
                                        <p:tgtEl>
                                          <p:spTgt spid="798"/>
                                        </p:tgtEl>
                                      </p:cBhvr>
                                    </p:animEffect>
                                  </p:childTnLst>
                                </p:cTn>
                              </p:par>
                              <p:par>
                                <p:cTn id="63" presetID="10" presetClass="entr" presetSubtype="0" fill="hold" nodeType="withEffect">
                                  <p:stCondLst>
                                    <p:cond delay="0"/>
                                  </p:stCondLst>
                                  <p:childTnLst>
                                    <p:set>
                                      <p:cBhvr>
                                        <p:cTn id="64" dur="1" fill="hold">
                                          <p:stCondLst>
                                            <p:cond delay="0"/>
                                          </p:stCondLst>
                                        </p:cTn>
                                        <p:tgtEl>
                                          <p:spTgt spid="799"/>
                                        </p:tgtEl>
                                        <p:attrNameLst>
                                          <p:attrName>style.visibility</p:attrName>
                                        </p:attrNameLst>
                                      </p:cBhvr>
                                      <p:to>
                                        <p:strVal val="visible"/>
                                      </p:to>
                                    </p:set>
                                    <p:animEffect transition="in" filter="fade">
                                      <p:cBhvr>
                                        <p:cTn id="65" dur="1000"/>
                                        <p:tgtEl>
                                          <p:spTgt spid="799"/>
                                        </p:tgtEl>
                                      </p:cBhvr>
                                    </p:animEffect>
                                  </p:childTnLst>
                                </p:cTn>
                              </p:par>
                              <p:par>
                                <p:cTn id="66" presetID="10" presetClass="entr" presetSubtype="0" fill="hold" nodeType="withEffect">
                                  <p:stCondLst>
                                    <p:cond delay="0"/>
                                  </p:stCondLst>
                                  <p:childTnLst>
                                    <p:set>
                                      <p:cBhvr>
                                        <p:cTn id="67" dur="1" fill="hold">
                                          <p:stCondLst>
                                            <p:cond delay="0"/>
                                          </p:stCondLst>
                                        </p:cTn>
                                        <p:tgtEl>
                                          <p:spTgt spid="804"/>
                                        </p:tgtEl>
                                        <p:attrNameLst>
                                          <p:attrName>style.visibility</p:attrName>
                                        </p:attrNameLst>
                                      </p:cBhvr>
                                      <p:to>
                                        <p:strVal val="visible"/>
                                      </p:to>
                                    </p:set>
                                    <p:animEffect transition="in" filter="fade">
                                      <p:cBhvr>
                                        <p:cTn id="68" dur="1000"/>
                                        <p:tgtEl>
                                          <p:spTgt spid="804"/>
                                        </p:tgtEl>
                                      </p:cBhvr>
                                    </p:animEffect>
                                  </p:childTnLst>
                                </p:cTn>
                              </p:par>
                            </p:childTnLst>
                          </p:cTn>
                        </p:par>
                        <p:par>
                          <p:cTn id="69" fill="hold">
                            <p:stCondLst>
                              <p:cond delay="5000"/>
                            </p:stCondLst>
                            <p:childTnLst>
                              <p:par>
                                <p:cTn id="70" presetID="10" presetClass="entr" presetSubtype="0" fill="hold" nodeType="afterEffect">
                                  <p:stCondLst>
                                    <p:cond delay="0"/>
                                  </p:stCondLst>
                                  <p:childTnLst>
                                    <p:set>
                                      <p:cBhvr>
                                        <p:cTn id="71" dur="1" fill="hold">
                                          <p:stCondLst>
                                            <p:cond delay="0"/>
                                          </p:stCondLst>
                                        </p:cTn>
                                        <p:tgtEl>
                                          <p:spTgt spid="806"/>
                                        </p:tgtEl>
                                        <p:attrNameLst>
                                          <p:attrName>style.visibility</p:attrName>
                                        </p:attrNameLst>
                                      </p:cBhvr>
                                      <p:to>
                                        <p:strVal val="visible"/>
                                      </p:to>
                                    </p:set>
                                    <p:animEffect transition="in" filter="fade">
                                      <p:cBhvr>
                                        <p:cTn id="72" dur="1000"/>
                                        <p:tgtEl>
                                          <p:spTgt spid="806"/>
                                        </p:tgtEl>
                                      </p:cBhvr>
                                    </p:animEffect>
                                  </p:childTnLst>
                                </p:cTn>
                              </p:par>
                              <p:par>
                                <p:cTn id="73" presetID="10" presetClass="entr" presetSubtype="0" fill="hold" nodeType="withEffect">
                                  <p:stCondLst>
                                    <p:cond delay="0"/>
                                  </p:stCondLst>
                                  <p:childTnLst>
                                    <p:set>
                                      <p:cBhvr>
                                        <p:cTn id="74" dur="1" fill="hold">
                                          <p:stCondLst>
                                            <p:cond delay="0"/>
                                          </p:stCondLst>
                                        </p:cTn>
                                        <p:tgtEl>
                                          <p:spTgt spid="785"/>
                                        </p:tgtEl>
                                        <p:attrNameLst>
                                          <p:attrName>style.visibility</p:attrName>
                                        </p:attrNameLst>
                                      </p:cBhvr>
                                      <p:to>
                                        <p:strVal val="visible"/>
                                      </p:to>
                                    </p:set>
                                    <p:animEffect transition="in" filter="fade">
                                      <p:cBhvr>
                                        <p:cTn id="75" dur="1000"/>
                                        <p:tgtEl>
                                          <p:spTgt spid="785"/>
                                        </p:tgtEl>
                                      </p:cBhvr>
                                    </p:animEffect>
                                  </p:childTnLst>
                                </p:cTn>
                              </p:par>
                              <p:par>
                                <p:cTn id="76" presetID="10" presetClass="entr" presetSubtype="0" fill="hold" nodeType="withEffect">
                                  <p:stCondLst>
                                    <p:cond delay="0"/>
                                  </p:stCondLst>
                                  <p:childTnLst>
                                    <p:set>
                                      <p:cBhvr>
                                        <p:cTn id="77" dur="1" fill="hold">
                                          <p:stCondLst>
                                            <p:cond delay="0"/>
                                          </p:stCondLst>
                                        </p:cTn>
                                        <p:tgtEl>
                                          <p:spTgt spid="786"/>
                                        </p:tgtEl>
                                        <p:attrNameLst>
                                          <p:attrName>style.visibility</p:attrName>
                                        </p:attrNameLst>
                                      </p:cBhvr>
                                      <p:to>
                                        <p:strVal val="visible"/>
                                      </p:to>
                                    </p:set>
                                    <p:animEffect transition="in" filter="fade">
                                      <p:cBhvr>
                                        <p:cTn id="78" dur="1000"/>
                                        <p:tgtEl>
                                          <p:spTgt spid="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65"/>
          <p:cNvSpPr txBox="1">
            <a:spLocks noGrp="1"/>
          </p:cNvSpPr>
          <p:nvPr>
            <p:ph type="title"/>
          </p:nvPr>
        </p:nvSpPr>
        <p:spPr>
          <a:xfrm>
            <a:off x="2051720" y="1563638"/>
            <a:ext cx="8352928" cy="21602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smtClean="0"/>
              <a:t>Peristiwa Rengasdengklok dan </a:t>
            </a:r>
            <a:br>
              <a:rPr lang="en" sz="2400" smtClean="0"/>
            </a:br>
            <a:r>
              <a:rPr lang="en" sz="2400" smtClean="0"/>
              <a:t>Persiapan Kemerdekaan indonesia </a:t>
            </a:r>
            <a:endParaRPr sz="2400"/>
          </a:p>
        </p:txBody>
      </p:sp>
      <p:sp>
        <p:nvSpPr>
          <p:cNvPr id="990" name="Google Shape;990;p65"/>
          <p:cNvSpPr txBox="1">
            <a:spLocks noGrp="1"/>
          </p:cNvSpPr>
          <p:nvPr>
            <p:ph type="subTitle" idx="1"/>
          </p:nvPr>
        </p:nvSpPr>
        <p:spPr>
          <a:xfrm>
            <a:off x="6732240" y="5596086"/>
            <a:ext cx="4196700" cy="1322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endParaRPr sz="100"/>
          </a:p>
        </p:txBody>
      </p:sp>
      <p:pic>
        <p:nvPicPr>
          <p:cNvPr id="991" name="Google Shape;991;p65"/>
          <p:cNvPicPr preferRelativeResize="0"/>
          <p:nvPr/>
        </p:nvPicPr>
        <p:blipFill>
          <a:blip r:embed="rId3">
            <a:alphaModFix amt="41000"/>
          </a:blip>
          <a:stretch>
            <a:fillRect/>
          </a:stretch>
        </p:blipFill>
        <p:spPr>
          <a:xfrm rot="-517708">
            <a:off x="-3340373" y="544296"/>
            <a:ext cx="6907363" cy="4474228"/>
          </a:xfrm>
          <a:prstGeom prst="rect">
            <a:avLst/>
          </a:prstGeom>
          <a:noFill/>
          <a:ln>
            <a:noFill/>
          </a:ln>
        </p:spPr>
      </p:pic>
      <p:pic>
        <p:nvPicPr>
          <p:cNvPr id="5" name="Google Shape;991;p65"/>
          <p:cNvPicPr preferRelativeResize="0"/>
          <p:nvPr/>
        </p:nvPicPr>
        <p:blipFill>
          <a:blip r:embed="rId3">
            <a:alphaModFix amt="41000"/>
          </a:blip>
          <a:stretch>
            <a:fillRect/>
          </a:stretch>
        </p:blipFill>
        <p:spPr>
          <a:xfrm rot="-517708">
            <a:off x="5084561" y="-391809"/>
            <a:ext cx="6907363" cy="4474228"/>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66"/>
          <p:cNvSpPr txBox="1">
            <a:spLocks noGrp="1"/>
          </p:cNvSpPr>
          <p:nvPr>
            <p:ph type="title"/>
          </p:nvPr>
        </p:nvSpPr>
        <p:spPr>
          <a:xfrm>
            <a:off x="720000" y="445025"/>
            <a:ext cx="5420700" cy="572700"/>
          </a:xfrm>
          <a:prstGeom prst="rect">
            <a:avLst/>
          </a:prstGeom>
        </p:spPr>
        <p:txBody>
          <a:bodyPr spcFirstLastPara="1" wrap="square" lIns="91425" tIns="91425" rIns="91425" bIns="91425" anchor="t" anchorCtr="0">
            <a:noAutofit/>
          </a:bodyPr>
          <a:lstStyle/>
          <a:p>
            <a:pPr lvl="0"/>
            <a:r>
              <a:rPr lang="en-US" sz="2400" b="0"/>
              <a:t>Persiapan kemerdekaan Indonesia</a:t>
            </a:r>
            <a:endParaRPr sz="2400"/>
          </a:p>
        </p:txBody>
      </p:sp>
      <p:sp>
        <p:nvSpPr>
          <p:cNvPr id="997" name="Google Shape;997;p66"/>
          <p:cNvSpPr txBox="1">
            <a:spLocks noGrp="1"/>
          </p:cNvSpPr>
          <p:nvPr>
            <p:ph type="body" idx="1"/>
          </p:nvPr>
        </p:nvSpPr>
        <p:spPr>
          <a:xfrm>
            <a:off x="683568" y="1275606"/>
            <a:ext cx="8064896" cy="3456384"/>
          </a:xfrm>
          <a:prstGeom prst="rect">
            <a:avLst/>
          </a:prstGeom>
        </p:spPr>
        <p:txBody>
          <a:bodyPr spcFirstLastPara="1" wrap="square" lIns="91425" tIns="91425" rIns="91425" bIns="91425" anchor="t" anchorCtr="0">
            <a:noAutofit/>
          </a:bodyPr>
          <a:lstStyle/>
          <a:p>
            <a:pPr marL="0" lvl="0" indent="0">
              <a:buNone/>
            </a:pPr>
            <a:r>
              <a:rPr lang="en-US" smtClean="0"/>
              <a:t>Pada </a:t>
            </a:r>
            <a:r>
              <a:rPr lang="en-US"/>
              <a:t>tahun 1944, Sukarno dan Hatta yang merupakan tokoh nasionalis Indonesia, menyusun Rencana Persiapan Kemerdekaan Indonesia (PPKI). Rencana ini mencakup persiapan untuk pembentukan pemerintahan, konstitusi, dan persiapan militer. PPKI menjadi landasan bagi proklamasi kemerdekaan yang akan </a:t>
            </a:r>
            <a:r>
              <a:rPr lang="en-US"/>
              <a:t>datang</a:t>
            </a:r>
            <a:r>
              <a:rPr lang="en-US" smtClean="0"/>
              <a:t>.</a:t>
            </a:r>
          </a:p>
          <a:p>
            <a:pPr marL="0" lvl="0" indent="0">
              <a:buNone/>
            </a:pPr>
            <a:endParaRPr lang="en-US" smtClean="0"/>
          </a:p>
          <a:p>
            <a:pPr marL="0" lvl="0" indent="0">
              <a:buNone/>
            </a:pPr>
            <a:r>
              <a:rPr lang="en-US"/>
              <a:t>Para pemimpin nasionalis Indonesia menjalin komunikasi dengan pihak-pihak terkait, termasuk tokoh Jepang yang progresif dan diplomatik. Mereka berusaha meyakinkan Jepang untuk memberikan kemerdekaan kepada Indonesia dan memanfaatkan peluang yang muncul selama perang untuk mencapai tujuan </a:t>
            </a:r>
            <a:r>
              <a:rPr lang="en-US"/>
              <a:t>tersebut</a:t>
            </a:r>
            <a:r>
              <a:rPr lang="en-US" smtClean="0"/>
              <a:t>.</a:t>
            </a:r>
          </a:p>
          <a:p>
            <a:pPr marL="0" lvl="0" indent="0">
              <a:buNone/>
            </a:pPr>
            <a:endParaRPr lang="en-US" smtClean="0"/>
          </a:p>
          <a:p>
            <a:pPr marL="0" lvl="0" indent="0">
              <a:buNone/>
            </a:pPr>
            <a:r>
              <a:rPr lang="en-US" smtClean="0"/>
              <a:t>Meskipun </a:t>
            </a:r>
            <a:r>
              <a:rPr lang="en-US"/>
              <a:t>persiapan militer terbatas karena kendala sumber daya dan keterbatasan persenjataan, beberapa upaya dilakukan untuk mempersiapkan kekuatan militer dalam menghadapi potensi konflik pasca-kemerdekaan. Misalnya, Barisan Pelopor yang merupakan pasukan sukarelawan yang didirikan untuk menjaga keamanan dan ketertiban selama masa peralihan kekuasaan.</a:t>
            </a:r>
            <a:endParaRPr>
              <a:solidFill>
                <a:schemeClr val="bg1">
                  <a:lumMod val="50000"/>
                </a:schemeClr>
              </a:solidFill>
            </a:endParaRPr>
          </a:p>
        </p:txBody>
      </p:sp>
      <p:pic>
        <p:nvPicPr>
          <p:cNvPr id="998" name="Google Shape;998;p66"/>
          <p:cNvPicPr preferRelativeResize="0"/>
          <p:nvPr/>
        </p:nvPicPr>
        <p:blipFill>
          <a:blip r:embed="rId3">
            <a:alphaModFix amt="41000"/>
          </a:blip>
          <a:stretch>
            <a:fillRect/>
          </a:stretch>
        </p:blipFill>
        <p:spPr>
          <a:xfrm rot="186918">
            <a:off x="3680361" y="-1348320"/>
            <a:ext cx="6907361" cy="4474229"/>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66"/>
          <p:cNvSpPr txBox="1">
            <a:spLocks noGrp="1"/>
          </p:cNvSpPr>
          <p:nvPr>
            <p:ph type="title"/>
          </p:nvPr>
        </p:nvSpPr>
        <p:spPr>
          <a:xfrm>
            <a:off x="755576" y="316094"/>
            <a:ext cx="5420700" cy="572700"/>
          </a:xfrm>
          <a:prstGeom prst="rect">
            <a:avLst/>
          </a:prstGeom>
        </p:spPr>
        <p:txBody>
          <a:bodyPr spcFirstLastPara="1" wrap="square" lIns="91425" tIns="91425" rIns="91425" bIns="91425" anchor="t" anchorCtr="0">
            <a:noAutofit/>
          </a:bodyPr>
          <a:lstStyle/>
          <a:p>
            <a:pPr lvl="0"/>
            <a:r>
              <a:rPr lang="en-US" sz="2400" b="0" smtClean="0"/>
              <a:t>Peristiwa Rengasdenklok</a:t>
            </a:r>
            <a:endParaRPr sz="2400"/>
          </a:p>
        </p:txBody>
      </p:sp>
      <p:sp>
        <p:nvSpPr>
          <p:cNvPr id="997" name="Google Shape;997;p66"/>
          <p:cNvSpPr txBox="1">
            <a:spLocks noGrp="1"/>
          </p:cNvSpPr>
          <p:nvPr>
            <p:ph type="body" idx="1"/>
          </p:nvPr>
        </p:nvSpPr>
        <p:spPr>
          <a:xfrm>
            <a:off x="683568" y="699542"/>
            <a:ext cx="8064896" cy="4104456"/>
          </a:xfrm>
          <a:prstGeom prst="rect">
            <a:avLst/>
          </a:prstGeom>
        </p:spPr>
        <p:txBody>
          <a:bodyPr spcFirstLastPara="1" wrap="square" lIns="91425" tIns="91425" rIns="91425" bIns="91425" anchor="t" anchorCtr="0">
            <a:noAutofit/>
          </a:bodyPr>
          <a:lstStyle/>
          <a:p>
            <a:pPr marL="139700" indent="0">
              <a:buNone/>
            </a:pPr>
            <a:r>
              <a:rPr lang="en-US" sz="1200"/>
              <a:t>Peristiwa Rengasdengklok adalah peristiwa yang terjadi pada tanggal 16 Agustus 1945, hanya beberapa hari sebelum Proklamasi Kemerdekaan Indonesia. Peristiwa ini melibatkan sekelompok pemuda yang tergabung dalam Badan Keamanan Rakyat (BKR) yang dipimpin oleh Soekarni dan Wikana, dengan tujuan mengamankan proklamasi kemerdekaan yang direncanakan.</a:t>
            </a:r>
          </a:p>
          <a:p>
            <a:pPr marL="139700" indent="0">
              <a:buNone/>
            </a:pPr>
            <a:r>
              <a:rPr lang="en-US" sz="1200"/>
              <a:t>Pada saat itu, Soekarno dan Hatta yang merupakan tokoh nasionalis Indonesia, direncanakan oleh Jepang untuk dibawa ke Rengasdengklok, sebuah tempat peristirahatan di luar Jakarta, dengan dalih menghadiri pertemuan dengan Jenderal Hidetoshi Tōjō, seorang perwira tinggi Jepang. Namun, sebenarnya rencana itu adalah upaya Jepang untuk menjauhkan Soekarno dan Hatta dari Jakarta dan mencegah mereka memproklamasikan kemerdekaan.</a:t>
            </a:r>
          </a:p>
          <a:p>
            <a:pPr marL="139700" indent="0">
              <a:buNone/>
            </a:pPr>
            <a:r>
              <a:rPr lang="en-US" sz="1200"/>
              <a:t>Pemuda-pemuda dalam BKR yang mengetahui rencana tersebut merasa khawatir bahwa kepergian Soekarno dan Hatta akan menghambat proses proklamasi kemerdekaan. Oleh karena itu, mereka merencanakan dan melaksanakan peristiwa Rengasdengklok sebagai tindakan untuk membebaskan Soekarno dan </a:t>
            </a:r>
            <a:r>
              <a:rPr lang="en-US" sz="1200"/>
              <a:t>Hatta</a:t>
            </a:r>
            <a:r>
              <a:rPr lang="en-US" sz="1200" smtClean="0"/>
              <a:t>.</a:t>
            </a:r>
            <a:endParaRPr lang="en-US" sz="1200"/>
          </a:p>
          <a:p>
            <a:pPr marL="139700" indent="0">
              <a:buNone/>
            </a:pPr>
            <a:r>
              <a:rPr lang="en-US" sz="1200"/>
              <a:t>Pada malam tanggal 16 Agustus 1945, sekelompok pemuda bersenjata memaksa konvoi yang membawa Soekarno dan Hatta untuk berhenti di Rengasdengklok. Mereka meminta Soekarno dan Hatta untuk segera kembali ke Jakarta dan segera memproklamasikan kemerdekaan Indonesia. Setelah perundingan yang intens, Soekarno dan Hatta akhirnya setuju untuk kembali ke Jakarta dan memproklamasikan </a:t>
            </a:r>
            <a:r>
              <a:rPr lang="en-US" sz="1200"/>
              <a:t>kemerdekaan</a:t>
            </a:r>
            <a:r>
              <a:rPr lang="en-US" sz="1200" smtClean="0"/>
              <a:t>.</a:t>
            </a:r>
            <a:endParaRPr lang="en-US" sz="1200"/>
          </a:p>
          <a:p>
            <a:pPr marL="139700" indent="0">
              <a:buNone/>
            </a:pPr>
            <a:r>
              <a:rPr lang="en-US" sz="1200"/>
              <a:t>Peristiwa Rengasdengklok menunjukkan peran penting pemuda Indonesia dalam mempercepat proses kemerdekaan Indonesia dan menghindari upaya Jepang untuk menunda proklamasi. Tindakan berani mereka dalam mengamankan Soekarno dan Hatta memastikan bahwa proklamasi kemerdekaan dapat dilakukan tepat waktu pada tanggal 17 Agustus 1945.</a:t>
            </a:r>
          </a:p>
        </p:txBody>
      </p:sp>
      <p:pic>
        <p:nvPicPr>
          <p:cNvPr id="998" name="Google Shape;998;p66"/>
          <p:cNvPicPr preferRelativeResize="0"/>
          <p:nvPr/>
        </p:nvPicPr>
        <p:blipFill>
          <a:blip r:embed="rId3">
            <a:alphaModFix amt="41000"/>
          </a:blip>
          <a:stretch>
            <a:fillRect/>
          </a:stretch>
        </p:blipFill>
        <p:spPr>
          <a:xfrm rot="186918">
            <a:off x="3680361" y="-1348320"/>
            <a:ext cx="6907361" cy="4474229"/>
          </a:xfrm>
          <a:prstGeom prst="rect">
            <a:avLst/>
          </a:prstGeom>
          <a:noFill/>
          <a:ln>
            <a:noFill/>
          </a:ln>
        </p:spPr>
      </p:pic>
    </p:spTree>
    <p:extLst>
      <p:ext uri="{BB962C8B-B14F-4D97-AF65-F5344CB8AC3E}">
        <p14:creationId xmlns:p14="http://schemas.microsoft.com/office/powerpoint/2010/main" val="30199315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Social Studies Subject for Middle School - 8th Grade: Geography and Colonialism XL by Slidesgo">
  <a:themeElements>
    <a:clrScheme name="Simple Light">
      <a:dk1>
        <a:srgbClr val="553410"/>
      </a:dk1>
      <a:lt1>
        <a:srgbClr val="C69C6D"/>
      </a:lt1>
      <a:dk2>
        <a:srgbClr val="D0C4B4"/>
      </a:dk2>
      <a:lt2>
        <a:srgbClr val="B9A289"/>
      </a:lt2>
      <a:accent1>
        <a:srgbClr val="382006"/>
      </a:accent1>
      <a:accent2>
        <a:srgbClr val="FFFFFF"/>
      </a:accent2>
      <a:accent3>
        <a:srgbClr val="FFFFFF"/>
      </a:accent3>
      <a:accent4>
        <a:srgbClr val="FFFFFF"/>
      </a:accent4>
      <a:accent5>
        <a:srgbClr val="FFFFFF"/>
      </a:accent5>
      <a:accent6>
        <a:srgbClr val="FFFFFF"/>
      </a:accent6>
      <a:hlink>
        <a:srgbClr val="3820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752</Words>
  <Application>Microsoft Office PowerPoint</Application>
  <PresentationFormat>On-screen Show (16:9)</PresentationFormat>
  <Paragraphs>65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Work Sans</vt:lpstr>
      <vt:lpstr>Inknut Antiqua</vt:lpstr>
      <vt:lpstr>Roboto Condensed Light</vt:lpstr>
      <vt:lpstr>Social Studies Subject for Middle School - 8th Grade: Geography and Colonialism XL by Slidesgo</vt:lpstr>
      <vt:lpstr>Bab 4: Proklamasi Kemerdekaan</vt:lpstr>
      <vt:lpstr>Kekalahan-Kekalahan Jepang dan Proklamasi Kemerdekaan</vt:lpstr>
      <vt:lpstr>Bagaimana sih latar belakang sejarah jepang?</vt:lpstr>
      <vt:lpstr>Ekspansi Jepang ke Asia Tenggara</vt:lpstr>
      <vt:lpstr>Pendudukan Jepang di Indonesia dan pengaruhnya terhadap pergerakan nasional.</vt:lpstr>
      <vt:lpstr>03</vt:lpstr>
      <vt:lpstr>Peristiwa Rengasdengklok dan  Persiapan Kemerdekaan indonesia </vt:lpstr>
      <vt:lpstr>Persiapan kemerdekaan Indonesia</vt:lpstr>
      <vt:lpstr>Peristiwa Rengasdenklok</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4: Proklamasi Kemerdekaan</dc:title>
  <dc:creator>LIVA</dc:creator>
  <cp:lastModifiedBy>LIVA</cp:lastModifiedBy>
  <cp:revision>11</cp:revision>
  <dcterms:modified xsi:type="dcterms:W3CDTF">2023-05-17T05:47:11Z</dcterms:modified>
</cp:coreProperties>
</file>