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AmjbHdCUISgwCAAVM2f76hRJ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customschemas.google.com/relationships/presentationmetadata" Target="metadata"/><Relationship Id="rId27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5ab9f67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75ab9f67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ab9f67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75ab9f67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457200" y="1224892"/>
            <a:ext cx="4487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457200" y="3487508"/>
            <a:ext cx="448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25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27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74067a836c_0_13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0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arshsingh2209/supply-chain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457200" y="772750"/>
            <a:ext cx="67521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Fulfillment Rate Analysis in a Beauty Supply Chain</a:t>
            </a:r>
            <a:endParaRPr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457200" y="3487500"/>
            <a:ext cx="688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Identifying potential drivers behind low fulfillment performance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457200" y="4404575"/>
            <a:ext cx="24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By Ahsan Mubarak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Context &amp; Objective</a:t>
            </a:r>
            <a:endParaRPr/>
          </a:p>
        </p:txBody>
      </p:sp>
      <p:pic>
        <p:nvPicPr>
          <p:cNvPr id="54" name="Google Shape;5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400" y="1727159"/>
            <a:ext cx="2130825" cy="10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219900" y="854025"/>
            <a:ext cx="87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Context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Fulfillment Rate is one of the key operational and efficiency KPIs in supply chain management. It measures how successfully a company fulfills customer orders.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19900" y="1777415"/>
            <a:ext cx="5807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project, the company's fulfillment rate is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73.65%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which is likely considered low based on industry benchmarks.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19900" y="2774925"/>
            <a:ext cx="8298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Common causes of low fulfillment include low utilization rates, stock issues, shipping delays, and long lead times.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                                                                                                                     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analysis aims to identify the most likely contributing factors based on the available data.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19900" y="4111650"/>
            <a:ext cx="7682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Disclaimer: Fulfillment Rate in this analysis is calculated using the Availability column as a proxy for actual shipped items, since detailed shipping data is not available.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219900" y="973075"/>
            <a:ext cx="87042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Dataset: Supply Chain Data 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Source: </a:t>
            </a:r>
            <a:r>
              <a:rPr lang="en" sz="1600">
                <a:solidFill>
                  <a:srgbClr val="9AA0A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600" u="sng">
                <a:solidFill>
                  <a:srgbClr val="008AB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- Supply Chain Data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Supply chain analytics plays a crucial role in data-driven decision-making across industries such as manufacturing, retail, healthcare, and logistics.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dataset includes: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 quantities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Stock levels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Availability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time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Shipping time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150" y="411475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No Clear Relationship Between Lead Time and Fulfillment</a:t>
            </a:r>
            <a:endParaRPr sz="2000"/>
          </a:p>
        </p:txBody>
      </p:sp>
      <p:pic>
        <p:nvPicPr>
          <p:cNvPr id="70" name="Google Shape;70;p5" title="Cuplikan layar 2025-08-04 2003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308663"/>
            <a:ext cx="4679474" cy="25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/>
        </p:nvSpPr>
        <p:spPr>
          <a:xfrm>
            <a:off x="5132025" y="973075"/>
            <a:ext cx="40119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scatter plot shows no clear trend or direction.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Correlation between Fulfillment Rate and Lead Time is weak and statistically insignificant.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Indicates that lead time is unlikely to be a major factor affecting fulfillment.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5ab9f6773_0_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Stock Levels Don’t Ensure High Fulfillment</a:t>
            </a:r>
            <a:endParaRPr/>
          </a:p>
        </p:txBody>
      </p:sp>
      <p:sp>
        <p:nvSpPr>
          <p:cNvPr id="77" name="Google Shape;77;g375ab9f6773_0_25"/>
          <p:cNvSpPr txBox="1"/>
          <p:nvPr/>
        </p:nvSpPr>
        <p:spPr>
          <a:xfrm>
            <a:off x="5132025" y="973075"/>
            <a:ext cx="40119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strong pattern observed between stock levels and fulfillment rate.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 high stock levels (80, 60, 59, 55) still result in low fulfillment rates.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Notably, stock level 36 has the lowest fulfillment rate (7.1%), and stock level 80 is also among the lowest (10.4%).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8" name="Google Shape;78;g375ab9f6773_0_25" title="Cuplikan layar 2025-08-04 2002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343286"/>
            <a:ext cx="4679475" cy="2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5ab9f6773_0_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Shipping Time Also Fails to Predict Fulfillment</a:t>
            </a:r>
            <a:endParaRPr/>
          </a:p>
        </p:txBody>
      </p:sp>
      <p:sp>
        <p:nvSpPr>
          <p:cNvPr id="84" name="Google Shape;84;g375ab9f6773_0_34"/>
          <p:cNvSpPr txBox="1"/>
          <p:nvPr/>
        </p:nvSpPr>
        <p:spPr>
          <a:xfrm>
            <a:off x="5094000" y="973075"/>
            <a:ext cx="40500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with lead time, there’s no strong correlation between shipping time and fulfillment.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points are scattered without a clear trend.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Indicates that shipping delays may not be the primary driver of low fulfillment.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" name="Google Shape;85;g375ab9f6773_0_34" title="Cuplikan layar 2025-08-04 2003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2" y="1370473"/>
            <a:ext cx="4641363" cy="2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Know So Far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22850" y="1182625"/>
            <a:ext cx="82983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838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strong relationship was found between fulfillment rate and stock levels, lead time, or shipping time.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Products with high stock still show poor fulfillment performance.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time and shipping time show correlation values below 1%.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likely cause could be low warehouse or order processing utilization, which couldn’t be tested due to data limitations.</a:t>
            </a:r>
            <a:b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Further investigation is needed to confirm this hypothesis and guide operational improvements.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lar Diagram Infographics by Slidesgo">
  <a:themeElements>
    <a:clrScheme name="Simple Light">
      <a:dk1>
        <a:srgbClr val="000000"/>
      </a:dk1>
      <a:lt1>
        <a:srgbClr val="FFFFFF"/>
      </a:lt1>
      <a:dk2>
        <a:srgbClr val="39A4DA"/>
      </a:dk2>
      <a:lt2>
        <a:srgbClr val="44C4E1"/>
      </a:lt2>
      <a:accent1>
        <a:srgbClr val="C1E5DB"/>
      </a:accent1>
      <a:accent2>
        <a:srgbClr val="FAF2CB"/>
      </a:accent2>
      <a:accent3>
        <a:srgbClr val="FFC952"/>
      </a:accent3>
      <a:accent4>
        <a:srgbClr val="FF707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