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ontserrat" panose="020F0502020204030204" pitchFamily="2" charset="0"/>
      <p:regular r:id="rId10"/>
      <p:bold r:id="rId11"/>
      <p:italic r:id="rId12"/>
      <p:boldItalic r:id="rId13"/>
    </p:embeddedFont>
    <p:embeddedFont>
      <p:font typeface="Montserrat Light" panose="020F0502020204030204" pitchFamily="2" charset="0"/>
      <p:regular r:id="rId14"/>
      <p:bold r:id="rId15"/>
      <p:italic r:id="rId16"/>
      <p:boldItalic r:id="rId17"/>
    </p:embeddedFont>
    <p:embeddedFont>
      <p:font typeface="Montserrat Medium" panose="020F0502020204030204" pitchFamily="2" charset="0"/>
      <p:regular r:id="rId18"/>
      <p:bold r:id="rId19"/>
      <p:italic r:id="rId20"/>
      <p:boldItalic r:id="rId21"/>
    </p:embeddedFont>
    <p:embeddedFont>
      <p:font typeface="Montserrat SemiBold" panose="020F0502020204030204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AmjbHdCUISgwCAAVM2f76hRJE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customschemas.google.com/relationships/presentationmetadata" Target="meta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5ab9f677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375ab9f677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5ab9f677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375ab9f677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6"/>
          <p:cNvSpPr txBox="1">
            <a:spLocks noGrp="1"/>
          </p:cNvSpPr>
          <p:nvPr>
            <p:ph type="ctrTitle"/>
          </p:nvPr>
        </p:nvSpPr>
        <p:spPr>
          <a:xfrm>
            <a:off x="457200" y="1224892"/>
            <a:ext cx="44874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ubTitle" idx="1"/>
          </p:nvPr>
        </p:nvSpPr>
        <p:spPr>
          <a:xfrm>
            <a:off x="457200" y="3487508"/>
            <a:ext cx="4487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" name="Google Shape;41;p27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74067a836c_0_13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title" idx="2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harshsingh2209/supply-chain-analysi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ctrTitle"/>
          </p:nvPr>
        </p:nvSpPr>
        <p:spPr>
          <a:xfrm>
            <a:off x="457200" y="772750"/>
            <a:ext cx="67521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Fulfillment Rate Analysis in a Beauty Supply Chain</a:t>
            </a: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subTitle" idx="1"/>
          </p:nvPr>
        </p:nvSpPr>
        <p:spPr>
          <a:xfrm>
            <a:off x="457200" y="3487500"/>
            <a:ext cx="6884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Identifying potential drivers behind low fulfillment performance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" name="Google Shape;48;p1"/>
          <p:cNvSpPr txBox="1">
            <a:spLocks noGrp="1"/>
          </p:cNvSpPr>
          <p:nvPr>
            <p:ph type="subTitle" idx="1"/>
          </p:nvPr>
        </p:nvSpPr>
        <p:spPr>
          <a:xfrm>
            <a:off x="457200" y="4404575"/>
            <a:ext cx="2414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By Ahsan Mubarak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Business Context &amp; Objective</a:t>
            </a:r>
            <a:endParaRPr/>
          </a:p>
        </p:txBody>
      </p:sp>
      <p:pic>
        <p:nvPicPr>
          <p:cNvPr id="54" name="Google Shape;5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300" y="1760792"/>
            <a:ext cx="2130825" cy="109801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"/>
          <p:cNvSpPr txBox="1"/>
          <p:nvPr/>
        </p:nvSpPr>
        <p:spPr>
          <a:xfrm>
            <a:off x="219900" y="854025"/>
            <a:ext cx="8704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Business Context</a:t>
            </a:r>
            <a:endParaRPr sz="16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Fulfillment Rate is one of the key operational and efficiency KPIs in supply chain management. It measures how successfully a company fulfills customer orders.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219900" y="1777415"/>
            <a:ext cx="58074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 this project, the company's fulfillment rate is </a:t>
            </a:r>
            <a:r>
              <a:rPr lang="en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73.65%</a:t>
            </a: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which is likely considered low based on industry benchmarks.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219900" y="2774925"/>
            <a:ext cx="8298300" cy="230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Common causes of low fulfillment include low utilization rates, stock issues, shipping delays, and long lead times.</a:t>
            </a:r>
            <a:endParaRPr sz="16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Objective                                                                                                                      </a:t>
            </a:r>
            <a:r>
              <a:rPr lang="en" sz="16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analysis aims to identify the most likely contributing factors based on the available data.</a:t>
            </a:r>
            <a:endParaRPr sz="16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219900" y="4111650"/>
            <a:ext cx="76821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Disclaimer: Fulfillment Rate in this analysis is calculated using the Availability column as a proxy for actual shipped items, since detailed shipping data is not available.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64" name="Google Shape;64;p3"/>
          <p:cNvSpPr txBox="1"/>
          <p:nvPr/>
        </p:nvSpPr>
        <p:spPr>
          <a:xfrm>
            <a:off x="219900" y="973075"/>
            <a:ext cx="8704200" cy="3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Dataset: Supply Chain Data 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Source: </a:t>
            </a:r>
            <a:r>
              <a:rPr lang="en" sz="1600">
                <a:solidFill>
                  <a:srgbClr val="9AA0A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600" u="sng">
                <a:solidFill>
                  <a:srgbClr val="008ABC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- Supply Chain Data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Supply chain analytics plays a crucial role in data-driven decision-making across industries such as manufacturing, retail, healthcare, and logistics.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dataset includes: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Order quantities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Stock levels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Availability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Lead time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Shipping time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>
            <a:spLocks noGrp="1"/>
          </p:cNvSpPr>
          <p:nvPr>
            <p:ph type="title"/>
          </p:nvPr>
        </p:nvSpPr>
        <p:spPr>
          <a:xfrm>
            <a:off x="150" y="411475"/>
            <a:ext cx="91440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No Clear Relationship Between Lead Time and Fulfillment</a:t>
            </a:r>
            <a:endParaRPr sz="2000"/>
          </a:p>
        </p:txBody>
      </p:sp>
      <p:pic>
        <p:nvPicPr>
          <p:cNvPr id="70" name="Google Shape;70;p5" title="Cuplikan layar 2025-08-04 2003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50" y="1308663"/>
            <a:ext cx="4679474" cy="25261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5"/>
          <p:cNvSpPr txBox="1"/>
          <p:nvPr/>
        </p:nvSpPr>
        <p:spPr>
          <a:xfrm>
            <a:off x="5132025" y="973075"/>
            <a:ext cx="4011900" cy="3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Insight: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scatter plot shows no clear trend or direction.</a:t>
            </a:r>
            <a:b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Correlation between Fulfillment Rate and Lead Time is weak and statistically insignificant.</a:t>
            </a:r>
            <a:b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Indicates that lead time is unlikely to be a major factor affecting fulfillment.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5ab9f6773_0_2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High Stock Levels Don’t Ensure High Fulfillment</a:t>
            </a:r>
            <a:endParaRPr/>
          </a:p>
        </p:txBody>
      </p:sp>
      <p:sp>
        <p:nvSpPr>
          <p:cNvPr id="77" name="Google Shape;77;g375ab9f6773_0_25"/>
          <p:cNvSpPr txBox="1"/>
          <p:nvPr/>
        </p:nvSpPr>
        <p:spPr>
          <a:xfrm>
            <a:off x="5132025" y="973075"/>
            <a:ext cx="4011900" cy="4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Insight: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 strong pattern observed between stock levels and fulfillment rate.</a:t>
            </a:r>
            <a:b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Some high stock levels (80, 60, 59, 55) still result in low fulfillment rates.</a:t>
            </a:r>
            <a:b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Notably, stock level 36 has the lowest fulfillment rate (7.1%), and stock level 80 is also among the lowest (10.4%).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8" name="Google Shape;78;g375ab9f6773_0_25" title="Cuplikan layar 2025-08-04 20021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50" y="1343286"/>
            <a:ext cx="4679475" cy="27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5ab9f6773_0_3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Shipping Time Also Fails to Predict Fulfillment</a:t>
            </a:r>
            <a:endParaRPr/>
          </a:p>
        </p:txBody>
      </p:sp>
      <p:sp>
        <p:nvSpPr>
          <p:cNvPr id="84" name="Google Shape;84;g375ab9f6773_0_34"/>
          <p:cNvSpPr txBox="1"/>
          <p:nvPr/>
        </p:nvSpPr>
        <p:spPr>
          <a:xfrm>
            <a:off x="5094000" y="973075"/>
            <a:ext cx="4050000" cy="3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Insight: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 with lead time, there’s no strong correlation between shipping time and fulfillment.</a:t>
            </a:r>
            <a:b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points are scattered without a clear trend.</a:t>
            </a:r>
            <a:b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Indicates that shipping delays may not be the primary driver of low fulfillment.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5" name="Google Shape;85;g375ab9f6773_0_34" title="Cuplikan layar 2025-08-04 20034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302" y="1370473"/>
            <a:ext cx="4641363" cy="25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We Know So Far</a:t>
            </a:r>
            <a:endParaRPr/>
          </a:p>
        </p:txBody>
      </p:sp>
      <p:sp>
        <p:nvSpPr>
          <p:cNvPr id="91" name="Google Shape;91;p7"/>
          <p:cNvSpPr txBox="1"/>
          <p:nvPr/>
        </p:nvSpPr>
        <p:spPr>
          <a:xfrm>
            <a:off x="422850" y="1182625"/>
            <a:ext cx="8298300" cy="41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38200" marR="3810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 strong relationship was found between fulfillment rate and stock levels, lead time, or shipping time.</a:t>
            </a:r>
            <a:b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838200" marR="3810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Products with high stock still show poor fulfillment performance.</a:t>
            </a:r>
            <a:b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838200" marR="3810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Lead time and shipping time show correlation values below 1%.</a:t>
            </a:r>
            <a:b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838200" marR="3810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likely cause could be low warehouse or order processing utilization, which couldn’t be tested due to data limitations.</a:t>
            </a:r>
            <a:b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Further investigation is needed to confirm this hypothesis and guide operational improvements.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lar Diagram Infographics by Slidesgo">
  <a:themeElements>
    <a:clrScheme name="Simple Light">
      <a:dk1>
        <a:srgbClr val="000000"/>
      </a:dk1>
      <a:lt1>
        <a:srgbClr val="FFFFFF"/>
      </a:lt1>
      <a:dk2>
        <a:srgbClr val="39A4DA"/>
      </a:dk2>
      <a:lt2>
        <a:srgbClr val="44C4E1"/>
      </a:lt2>
      <a:accent1>
        <a:srgbClr val="C1E5DB"/>
      </a:accent1>
      <a:accent2>
        <a:srgbClr val="FAF2CB"/>
      </a:accent2>
      <a:accent3>
        <a:srgbClr val="FFC952"/>
      </a:accent3>
      <a:accent4>
        <a:srgbClr val="FF7072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On-screen Show (16:9)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Montserrat Light</vt:lpstr>
      <vt:lpstr>Montserrat</vt:lpstr>
      <vt:lpstr>Montserrat SemiBold</vt:lpstr>
      <vt:lpstr>Arial</vt:lpstr>
      <vt:lpstr>Montserrat Medium</vt:lpstr>
      <vt:lpstr>Circular Diagram Infographics by Slidesgo</vt:lpstr>
      <vt:lpstr>Fulfillment Rate Analysis in a Beauty Supply Chain</vt:lpstr>
      <vt:lpstr>Business Context &amp; Objective</vt:lpstr>
      <vt:lpstr>Dataset Overview</vt:lpstr>
      <vt:lpstr>No Clear Relationship Between Lead Time and Fulfillment</vt:lpstr>
      <vt:lpstr>High Stock Levels Don’t Ensure High Fulfillment</vt:lpstr>
      <vt:lpstr>Shipping Time Also Fails to Predict Fulfillment</vt:lpstr>
      <vt:lpstr>What We Know So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ahsan mubarak</cp:lastModifiedBy>
  <cp:revision>1</cp:revision>
  <dcterms:modified xsi:type="dcterms:W3CDTF">2025-08-10T07:09:57Z</dcterms:modified>
</cp:coreProperties>
</file>