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3" r:id="rId4"/>
    <p:sldId id="264" r:id="rId5"/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B1EF5D-FD31-4546-9F04-F904AB75B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4A5743-C7BA-4597-96AF-AF50A0E1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BE60D-1DCA-378B-03FC-65D92920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1879-D2A9-45F5-9EA1-3FE314C6FE8E}" type="datetimeFigureOut">
              <a:rPr lang="it-IT" smtClean="0"/>
              <a:t>12/04/2023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E771EA-1A1A-6ACA-E9E7-6B5C43B4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120B36-B83D-51E4-D72D-3DF5DD7F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1AE4-9C4B-428C-B79E-80FB3414F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01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CBEBF-4787-03A4-4A1D-92A9F1CD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6EEA6A-C086-7C75-4CE7-793B06436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E39AC8-A1D6-BB2A-8065-92DDB40A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1879-D2A9-45F5-9EA1-3FE314C6FE8E}" type="datetimeFigureOut">
              <a:rPr lang="it-IT" smtClean="0"/>
              <a:t>12/04/2023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45D853-9D73-C75B-14AA-1201B208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42FA63-325F-E8B6-6796-EC7C215A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1AE4-9C4B-428C-B79E-80FB3414F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995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069026F-1070-7286-3F89-FDA2C2C0C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5E175F-610E-3327-A13D-60BB79D91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8D53D4-2AD5-554C-BB8E-B0DCD0CC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1879-D2A9-45F5-9EA1-3FE314C6FE8E}" type="datetimeFigureOut">
              <a:rPr lang="it-IT" smtClean="0"/>
              <a:t>12/04/2023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5AC3B8-D012-930A-75E4-5F5E9841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D22C4C-CA0C-E60B-8C25-A707F420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1AE4-9C4B-428C-B79E-80FB3414F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19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EC1B84-1492-85BA-5F3F-0F430867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3A21BF-1B96-972D-D606-38552799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14A03D-3431-BB22-A6AD-AD2AEDD6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1879-D2A9-45F5-9EA1-3FE314C6FE8E}" type="datetimeFigureOut">
              <a:rPr lang="it-IT" smtClean="0"/>
              <a:t>12/04/2023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67697A-CD5C-D9E4-3758-651C592C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E0DB93-D4D5-9C3F-ACFF-27BA6879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1AE4-9C4B-428C-B79E-80FB3414F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6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9B6DC1-8500-D57B-E6D3-97B94267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1FA517-E463-B290-2A22-01766F31A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DCE038-7CF3-1BC0-EB20-13993D14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1879-D2A9-45F5-9EA1-3FE314C6FE8E}" type="datetimeFigureOut">
              <a:rPr lang="it-IT" smtClean="0"/>
              <a:t>12/04/2023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9A76BA-9EA3-0960-E0ED-B380C2CB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BA0EF0-8F84-529A-8206-C968159C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1AE4-9C4B-428C-B79E-80FB3414F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293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AF239-595C-82B9-9CB7-8860C70E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04DB99-B073-6E33-77BB-921B8F9EE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1D98BFC-ACE6-D952-E138-A32B8DC90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BF6862-FAC2-E7E3-3443-4C171145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1879-D2A9-45F5-9EA1-3FE314C6FE8E}" type="datetimeFigureOut">
              <a:rPr lang="it-IT" smtClean="0"/>
              <a:t>12/04/2023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B5910E-FE01-41DF-104A-5E5E2614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EE39C2-6F2C-1A41-8325-4DB7BADA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1AE4-9C4B-428C-B79E-80FB3414F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55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26C595-AA28-2568-6851-E2975C01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E43A20-446C-6B30-19B6-67DB5C1CA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A488E2-CA07-040A-84B8-7B7F762FF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9F62B16-4F45-2D77-E103-B66463AE6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27CE956-D74B-D8DA-F38E-147A7800D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7094980-F2A0-1483-E8CB-6D980D27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1879-D2A9-45F5-9EA1-3FE314C6FE8E}" type="datetimeFigureOut">
              <a:rPr lang="it-IT" smtClean="0"/>
              <a:t>12/04/2023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F8AA293-525E-E17E-9861-214FAB35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446A976-1C06-3CE4-8FA5-B3F61FCC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1AE4-9C4B-428C-B79E-80FB3414F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651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0C1AA9-4E82-7559-80E9-1AF0477F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ADD28BF-0252-EF66-0DC4-E7328025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1879-D2A9-45F5-9EA1-3FE314C6FE8E}" type="datetimeFigureOut">
              <a:rPr lang="it-IT" smtClean="0"/>
              <a:t>12/04/2023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29B6F5-55E8-6481-45C2-2ED455D0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C492B0C-1E5D-C375-AA81-26F5A1D3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1AE4-9C4B-428C-B79E-80FB3414F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37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B3C3CD1-5D95-FC6A-D73D-95F8FBAB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1879-D2A9-45F5-9EA1-3FE314C6FE8E}" type="datetimeFigureOut">
              <a:rPr lang="it-IT" smtClean="0"/>
              <a:t>12/04/2023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1EFE411-CFE2-52FF-B772-75EB7084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BF92CA-D87B-1CC3-AADD-26950ECF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1AE4-9C4B-428C-B79E-80FB3414F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93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06D119-7256-1C40-B6B2-EC8F55D3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250A1A-F8E9-3060-C570-A224B2447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E29CD3-5EA7-0D22-CA8D-D1693B583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A544ED-9842-2B06-B564-7E754A89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1879-D2A9-45F5-9EA1-3FE314C6FE8E}" type="datetimeFigureOut">
              <a:rPr lang="it-IT" smtClean="0"/>
              <a:t>12/04/2023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473F48-8C82-C0C4-DA6C-C03BC24C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50D151-5B26-971E-9CE4-B52B59AA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1AE4-9C4B-428C-B79E-80FB3414F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060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FA2AC-9E46-1535-25F1-AECC4759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8C4AF59-6BF6-5C76-7833-8495B1E5E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E1F7A1C-6CDC-45C2-24C9-FC96EB9E1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4C84FA-F967-E729-4805-24ECE8F7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1879-D2A9-45F5-9EA1-3FE314C6FE8E}" type="datetimeFigureOut">
              <a:rPr lang="it-IT" smtClean="0"/>
              <a:t>12/04/2023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83A829-1936-D2D7-CA19-D288A3EF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F04297-E25B-17F9-E5C3-A478281F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1AE4-9C4B-428C-B79E-80FB3414F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07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D8042D4-2E63-EEAE-AF06-6C965106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49D8FD-4A29-F79E-44D2-959CC59E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6A050E-6DED-FD82-4677-065E06B7D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41879-D2A9-45F5-9EA1-3FE314C6FE8E}" type="datetimeFigureOut">
              <a:rPr lang="it-IT" smtClean="0"/>
              <a:t>12/04/2023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19E2AE-8CC1-AC78-2F1C-3B10C5D63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326C61-1134-9B26-F268-06F43257B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1AE4-9C4B-428C-B79E-80FB3414F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171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E15889-1A70-0F02-0DF9-684521E1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SPORT</a:t>
            </a:r>
          </a:p>
        </p:txBody>
      </p:sp>
      <p:pic>
        <p:nvPicPr>
          <p:cNvPr id="5" name="Immagine 4" descr="Immagine che contiene Sito Web&#10;&#10;Descrizione generata automaticamente">
            <a:extLst>
              <a:ext uri="{FF2B5EF4-FFF2-40B4-BE49-F238E27FC236}">
                <a16:creationId xmlns:a16="http://schemas.microsoft.com/office/drawing/2014/main" id="{130C052A-8B72-8664-1B67-4D3837FB5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93" y="1221353"/>
            <a:ext cx="3308193" cy="2966862"/>
          </a:xfrm>
          <a:prstGeom prst="rect">
            <a:avLst/>
          </a:prstGeo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0BAFA41-21BD-1491-1C85-4DCC0E2001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88"/>
          <a:stretch/>
        </p:blipFill>
        <p:spPr>
          <a:xfrm>
            <a:off x="2570093" y="4331073"/>
            <a:ext cx="4709479" cy="184746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5BED4D6-D4DF-998C-1E11-FE9272403683}"/>
              </a:ext>
            </a:extLst>
          </p:cNvPr>
          <p:cNvSpPr txBox="1"/>
          <p:nvPr/>
        </p:nvSpPr>
        <p:spPr>
          <a:xfrm>
            <a:off x="595619" y="2441196"/>
            <a:ext cx="1233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DATASET</a:t>
            </a:r>
          </a:p>
          <a:p>
            <a:r>
              <a:rPr lang="it-IT" dirty="0"/>
              <a:t>1 STELLA</a:t>
            </a:r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8703476-441B-85A3-0C14-0FF1500B441E}"/>
              </a:ext>
            </a:extLst>
          </p:cNvPr>
          <p:cNvSpPr txBox="1"/>
          <p:nvPr/>
        </p:nvSpPr>
        <p:spPr>
          <a:xfrm>
            <a:off x="595619" y="4941116"/>
            <a:ext cx="1233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DATASET</a:t>
            </a:r>
          </a:p>
          <a:p>
            <a:r>
              <a:rPr lang="it-IT" dirty="0"/>
              <a:t>2 STELLE</a:t>
            </a:r>
          </a:p>
        </p:txBody>
      </p:sp>
    </p:spTree>
    <p:extLst>
      <p:ext uri="{BB962C8B-B14F-4D97-AF65-F5344CB8AC3E}">
        <p14:creationId xmlns:p14="http://schemas.microsoft.com/office/powerpoint/2010/main" val="215055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0D92C22-85DB-A903-74A4-94B1F3320E33}"/>
              </a:ext>
            </a:extLst>
          </p:cNvPr>
          <p:cNvSpPr txBox="1"/>
          <p:nvPr/>
        </p:nvSpPr>
        <p:spPr>
          <a:xfrm>
            <a:off x="2897748" y="1803042"/>
            <a:ext cx="108053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highlight>
                  <a:srgbClr val="C0C0C0"/>
                </a:highlight>
              </a:rPr>
              <a:t>DATA SET  , CLASSES , ATTRIBUTES ,INSTANCES , MIN. CLASS , MAJ. CLASS</a:t>
            </a:r>
          </a:p>
          <a:p>
            <a:r>
              <a:rPr lang="it-IT" sz="2800" dirty="0"/>
              <a:t>PRIMA ,  2 , 8 , 768 , 268 , 500</a:t>
            </a:r>
          </a:p>
          <a:p>
            <a:r>
              <a:rPr lang="it-IT" sz="2800" dirty="0"/>
              <a:t>WBC , 2 ,9 , 683 , 137 , 546</a:t>
            </a:r>
          </a:p>
          <a:p>
            <a:r>
              <a:rPr lang="it-IT" sz="2800" dirty="0"/>
              <a:t>WDBC , 2 , 31 ,569 , 212 , 357</a:t>
            </a:r>
          </a:p>
          <a:p>
            <a:r>
              <a:rPr lang="it-IT" sz="2800" dirty="0"/>
              <a:t>LIVER DISORDER , 2 , 6 , 345 , 145 , 200</a:t>
            </a:r>
          </a:p>
          <a:p>
            <a:r>
              <a:rPr lang="it-IT" sz="2800" dirty="0"/>
              <a:t>APPENDICITIS , 2, 7, 106 , 21 , 85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304C37-1C70-80BB-9E59-EC7C2D63C2D9}"/>
              </a:ext>
            </a:extLst>
          </p:cNvPr>
          <p:cNvSpPr txBox="1"/>
          <p:nvPr/>
        </p:nvSpPr>
        <p:spPr>
          <a:xfrm>
            <a:off x="914400" y="520511"/>
            <a:ext cx="99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92993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761CD4-0094-9AEC-94D8-35227A71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AUTO</a:t>
            </a:r>
          </a:p>
        </p:txBody>
      </p:sp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7C0AB20-A8F7-AC0E-9E72-501362700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t="40815" r="26463"/>
          <a:stretch/>
        </p:blipFill>
        <p:spPr>
          <a:xfrm>
            <a:off x="2248678" y="3694922"/>
            <a:ext cx="5794310" cy="2575347"/>
          </a:xfrm>
        </p:spPr>
      </p:pic>
      <p:pic>
        <p:nvPicPr>
          <p:cNvPr id="7" name="Immagine 6" descr="Immagine che contiene testo, automobile, aria aperta, parcheggiato&#10;&#10;Descrizione generata automaticamente">
            <a:extLst>
              <a:ext uri="{FF2B5EF4-FFF2-40B4-BE49-F238E27FC236}">
                <a16:creationId xmlns:a16="http://schemas.microsoft.com/office/drawing/2014/main" id="{CFAE3A1E-FFD1-4522-DEBC-CE24C744C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78" y="1448578"/>
            <a:ext cx="2667000" cy="17145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8153E73-60AE-BBDA-657D-1F9284E11744}"/>
              </a:ext>
            </a:extLst>
          </p:cNvPr>
          <p:cNvSpPr txBox="1"/>
          <p:nvPr/>
        </p:nvSpPr>
        <p:spPr>
          <a:xfrm>
            <a:off x="838200" y="1950098"/>
            <a:ext cx="127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 STELLA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49869A7-7761-A801-28F8-4F2F7D158CD3}"/>
              </a:ext>
            </a:extLst>
          </p:cNvPr>
          <p:cNvSpPr txBox="1"/>
          <p:nvPr/>
        </p:nvSpPr>
        <p:spPr>
          <a:xfrm>
            <a:off x="727788" y="4730620"/>
            <a:ext cx="127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 STELLE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62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BEEAF-EBA1-CEFD-D3A3-BE7EF852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CINEMA</a:t>
            </a:r>
          </a:p>
        </p:txBody>
      </p:sp>
      <p:pic>
        <p:nvPicPr>
          <p:cNvPr id="5" name="Segnaposto contenuto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23134405-AA52-0149-E28C-8CFA18434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60" y="3754795"/>
            <a:ext cx="4779320" cy="238351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C267DB9-4327-E02E-C6B2-CF44EA5CA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73" y="196866"/>
            <a:ext cx="2987643" cy="2987643"/>
          </a:xfrm>
          <a:prstGeom prst="rect">
            <a:avLst/>
          </a:prstGeom>
        </p:spPr>
      </p:pic>
      <p:pic>
        <p:nvPicPr>
          <p:cNvPr id="9" name="Immagine 8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0A7CEFD1-1184-76E9-D124-FB0D7F391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246" y="3285581"/>
            <a:ext cx="2847554" cy="3263460"/>
          </a:xfrm>
          <a:prstGeom prst="rect">
            <a:avLst/>
          </a:prstGeom>
        </p:spPr>
      </p:pic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4F519B5-8C63-D8AC-1027-9F5697CF7E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336" y="825374"/>
            <a:ext cx="3383303" cy="219715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61A32F9-4D9F-D89C-8726-FCD1C33E3A59}"/>
              </a:ext>
            </a:extLst>
          </p:cNvPr>
          <p:cNvSpPr txBox="1"/>
          <p:nvPr/>
        </p:nvSpPr>
        <p:spPr>
          <a:xfrm>
            <a:off x="2668555" y="1838131"/>
            <a:ext cx="103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 STELLA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387F056-95CD-7306-7C31-58FFE5D7B8DA}"/>
              </a:ext>
            </a:extLst>
          </p:cNvPr>
          <p:cNvSpPr txBox="1"/>
          <p:nvPr/>
        </p:nvSpPr>
        <p:spPr>
          <a:xfrm>
            <a:off x="457200" y="4534678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 STELLE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75FBC75-A23E-C6CF-6441-60017C4F2C22}"/>
              </a:ext>
            </a:extLst>
          </p:cNvPr>
          <p:cNvSpPr txBox="1"/>
          <p:nvPr/>
        </p:nvSpPr>
        <p:spPr>
          <a:xfrm>
            <a:off x="7221894" y="1690688"/>
            <a:ext cx="118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 STELLE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935EB3C-3600-2A0D-B36C-B59FB1310466}"/>
              </a:ext>
            </a:extLst>
          </p:cNvPr>
          <p:cNvSpPr txBox="1"/>
          <p:nvPr/>
        </p:nvSpPr>
        <p:spPr>
          <a:xfrm>
            <a:off x="7436498" y="4534678"/>
            <a:ext cx="125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 STELLE</a:t>
            </a:r>
          </a:p>
        </p:txBody>
      </p:sp>
    </p:spTree>
    <p:extLst>
      <p:ext uri="{BB962C8B-B14F-4D97-AF65-F5344CB8AC3E}">
        <p14:creationId xmlns:p14="http://schemas.microsoft.com/office/powerpoint/2010/main" val="224590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6B7A0E-E7B1-706F-34EB-99E37ABB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VIDEOGIOCHI</a:t>
            </a:r>
          </a:p>
        </p:txBody>
      </p:sp>
      <p:pic>
        <p:nvPicPr>
          <p:cNvPr id="5" name="Segnaposto contenuto 4" descr="Immagine che contiene articoli, diversi, ufficio, varietà&#10;&#10;Descrizione generata automaticamente">
            <a:extLst>
              <a:ext uri="{FF2B5EF4-FFF2-40B4-BE49-F238E27FC236}">
                <a16:creationId xmlns:a16="http://schemas.microsoft.com/office/drawing/2014/main" id="{B122E60C-2F94-910A-3B12-5ACD2D5C0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64" y="1410769"/>
            <a:ext cx="3040224" cy="2280168"/>
          </a:xfr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83CF2FBF-27CA-7394-2374-5A13E33C8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350" y="3998303"/>
            <a:ext cx="3404051" cy="249457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0EF2CF-20F2-5995-26EB-D2C1D1A62BF2}"/>
              </a:ext>
            </a:extLst>
          </p:cNvPr>
          <p:cNvSpPr txBox="1"/>
          <p:nvPr/>
        </p:nvSpPr>
        <p:spPr>
          <a:xfrm>
            <a:off x="1987420" y="2183363"/>
            <a:ext cx="14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 STELLA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5ACDB84-F1D3-D1DC-78A7-8F99187D494F}"/>
              </a:ext>
            </a:extLst>
          </p:cNvPr>
          <p:cNvSpPr txBox="1"/>
          <p:nvPr/>
        </p:nvSpPr>
        <p:spPr>
          <a:xfrm>
            <a:off x="1810139" y="4805265"/>
            <a:ext cx="14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 STELLE</a:t>
            </a:r>
          </a:p>
        </p:txBody>
      </p:sp>
    </p:spTree>
    <p:extLst>
      <p:ext uri="{BB962C8B-B14F-4D97-AF65-F5344CB8AC3E}">
        <p14:creationId xmlns:p14="http://schemas.microsoft.com/office/powerpoint/2010/main" val="52594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A813677-6EE2-69F7-1747-7FC211AF9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00" y="1060675"/>
            <a:ext cx="4726419" cy="473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2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4B6D13E-3155-02D5-3ABC-75BCF64A4E75}"/>
              </a:ext>
            </a:extLst>
          </p:cNvPr>
          <p:cNvSpPr txBox="1"/>
          <p:nvPr/>
        </p:nvSpPr>
        <p:spPr>
          <a:xfrm>
            <a:off x="4237149" y="889843"/>
            <a:ext cx="90775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highlight>
                  <a:srgbClr val="FFFF00"/>
                </a:highlight>
              </a:rPr>
              <a:t>Prodotto, fornitore, quantità</a:t>
            </a:r>
          </a:p>
          <a:p>
            <a:r>
              <a:rPr lang="it-IT" sz="3200" dirty="0"/>
              <a:t>Televisione, rossi , 4</a:t>
            </a:r>
          </a:p>
          <a:p>
            <a:r>
              <a:rPr lang="it-IT" sz="3200" dirty="0"/>
              <a:t>Computer, bianchi, 7</a:t>
            </a:r>
          </a:p>
          <a:p>
            <a:r>
              <a:rPr lang="it-IT" sz="3200" dirty="0"/>
              <a:t>Scrivania, verdi, 12</a:t>
            </a:r>
          </a:p>
          <a:p>
            <a:r>
              <a:rPr lang="it-IT" sz="3200" dirty="0"/>
              <a:t>Sedia, bianchi, 5</a:t>
            </a:r>
          </a:p>
          <a:p>
            <a:r>
              <a:rPr lang="it-IT" sz="3200" dirty="0"/>
              <a:t>Libreria, rossi, 9</a:t>
            </a:r>
          </a:p>
          <a:p>
            <a:r>
              <a:rPr lang="it-IT" sz="3200" dirty="0"/>
              <a:t>Quaderno, verdi, 31</a:t>
            </a:r>
          </a:p>
          <a:p>
            <a:r>
              <a:rPr lang="it-IT" sz="3200" dirty="0"/>
              <a:t>Matita, bianchi, 40</a:t>
            </a:r>
          </a:p>
          <a:p>
            <a:r>
              <a:rPr lang="it-IT" sz="3200" dirty="0"/>
              <a:t>Penna, neri, 46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478E1C4-C627-985F-2714-313D74A2BE66}"/>
              </a:ext>
            </a:extLst>
          </p:cNvPr>
          <p:cNvSpPr txBox="1"/>
          <p:nvPr/>
        </p:nvSpPr>
        <p:spPr>
          <a:xfrm>
            <a:off x="914400" y="520511"/>
            <a:ext cx="99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230068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D9F3AEE-3742-CC0B-E8BB-4A64A7768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7" r="10949" b="7927"/>
          <a:stretch/>
        </p:blipFill>
        <p:spPr>
          <a:xfrm>
            <a:off x="4590660" y="1050507"/>
            <a:ext cx="3452327" cy="4379909"/>
          </a:xfrm>
        </p:spPr>
      </p:pic>
    </p:spTree>
    <p:extLst>
      <p:ext uri="{BB962C8B-B14F-4D97-AF65-F5344CB8AC3E}">
        <p14:creationId xmlns:p14="http://schemas.microsoft.com/office/powerpoint/2010/main" val="140696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A1F5D0-09C2-85CC-C0F7-3F2C14771BA2}"/>
              </a:ext>
            </a:extLst>
          </p:cNvPr>
          <p:cNvSpPr txBox="1"/>
          <p:nvPr/>
        </p:nvSpPr>
        <p:spPr>
          <a:xfrm>
            <a:off x="4250028" y="394692"/>
            <a:ext cx="62720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Gender, age, zip code</a:t>
            </a:r>
          </a:p>
          <a:p>
            <a:r>
              <a:rPr lang="it-IT" sz="3600" dirty="0"/>
              <a:t>M ; 19 ; 15723</a:t>
            </a:r>
          </a:p>
          <a:p>
            <a:r>
              <a:rPr lang="it-IT" sz="3600" dirty="0"/>
              <a:t>F ; 35; 15674</a:t>
            </a:r>
          </a:p>
          <a:p>
            <a:r>
              <a:rPr lang="it-IT" sz="3600" dirty="0"/>
              <a:t>M ; 35 ; 15674</a:t>
            </a:r>
          </a:p>
          <a:p>
            <a:r>
              <a:rPr lang="it-IT" sz="3600" dirty="0"/>
              <a:t>M ; 45 ; 15623</a:t>
            </a:r>
          </a:p>
          <a:p>
            <a:r>
              <a:rPr lang="it-IT" sz="3600" dirty="0"/>
              <a:t>F ; 61 ; 15633</a:t>
            </a:r>
          </a:p>
          <a:p>
            <a:r>
              <a:rPr lang="it-IT" sz="3600" dirty="0"/>
              <a:t>F ; 61 ; 15643</a:t>
            </a:r>
          </a:p>
          <a:p>
            <a:r>
              <a:rPr lang="it-IT" sz="3600" dirty="0"/>
              <a:t>M ; 19 ; 15762</a:t>
            </a:r>
          </a:p>
          <a:p>
            <a:r>
              <a:rPr lang="it-IT" sz="3600" dirty="0"/>
              <a:t>M ; 19 ; 15762</a:t>
            </a:r>
          </a:p>
          <a:p>
            <a:r>
              <a:rPr lang="it-IT" sz="3600" dirty="0"/>
              <a:t>F ; 19 ; 15762</a:t>
            </a:r>
          </a:p>
          <a:p>
            <a:endParaRPr lang="it-IT" sz="3600" dirty="0"/>
          </a:p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A148FEA-629F-FAA8-43D5-5F678E9BCD66}"/>
              </a:ext>
            </a:extLst>
          </p:cNvPr>
          <p:cNvSpPr txBox="1"/>
          <p:nvPr/>
        </p:nvSpPr>
        <p:spPr>
          <a:xfrm>
            <a:off x="914400" y="520511"/>
            <a:ext cx="99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23063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440385C-D500-E5A5-8582-5313FAE4A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798" y="1670539"/>
            <a:ext cx="9493186" cy="3026813"/>
          </a:xfrm>
        </p:spPr>
      </p:pic>
    </p:spTree>
    <p:extLst>
      <p:ext uri="{BB962C8B-B14F-4D97-AF65-F5344CB8AC3E}">
        <p14:creationId xmlns:p14="http://schemas.microsoft.com/office/powerpoint/2010/main" val="1894603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197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SPORT</vt:lpstr>
      <vt:lpstr>AUTO</vt:lpstr>
      <vt:lpstr>CINEMA</vt:lpstr>
      <vt:lpstr>VIDEOGIOCHI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Ahsan Raza</dc:creator>
  <cp:lastModifiedBy>Ahsan Raza</cp:lastModifiedBy>
  <cp:revision>18</cp:revision>
  <dcterms:created xsi:type="dcterms:W3CDTF">2023-04-11T17:42:02Z</dcterms:created>
  <dcterms:modified xsi:type="dcterms:W3CDTF">2023-04-12T17:10:49Z</dcterms:modified>
</cp:coreProperties>
</file>