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6" r:id="rId9"/>
    <p:sldId id="267" r:id="rId10"/>
    <p:sldId id="263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4660"/>
  </p:normalViewPr>
  <p:slideViewPr>
    <p:cSldViewPr snapToGrid="0">
      <p:cViewPr varScale="1">
        <p:scale>
          <a:sx n="76" d="100"/>
          <a:sy n="76" d="100"/>
        </p:scale>
        <p:origin x="4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220" y="608556"/>
            <a:ext cx="8825658" cy="2265273"/>
          </a:xfrm>
        </p:spPr>
        <p:txBody>
          <a:bodyPr/>
          <a:lstStyle/>
          <a:p>
            <a:r>
              <a:rPr lang="en-US" sz="6000" dirty="0"/>
              <a:t>M</a:t>
            </a:r>
            <a:r>
              <a:rPr lang="en-US" sz="6000" dirty="0" smtClean="0"/>
              <a:t>easuring </a:t>
            </a:r>
            <a:r>
              <a:rPr lang="en-US" sz="6000" dirty="0"/>
              <a:t>the tilt of </a:t>
            </a:r>
            <a:r>
              <a:rPr lang="en-US" sz="6000" dirty="0" smtClean="0"/>
              <a:t>two </a:t>
            </a:r>
            <a:r>
              <a:rPr lang="en-US" sz="6000" dirty="0"/>
              <a:t>points of a</a:t>
            </a:r>
            <a:r>
              <a:rPr lang="en-US" sz="6000" dirty="0" smtClean="0"/>
              <a:t> </a:t>
            </a:r>
            <a:r>
              <a:rPr lang="en-US" sz="6000" dirty="0"/>
              <a:t>movable object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146" y="3016805"/>
            <a:ext cx="4743868" cy="319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713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215958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Circuit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066" y="948650"/>
            <a:ext cx="7732734" cy="583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9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ame Side Corner Rectangle 1"/>
          <p:cNvSpPr/>
          <p:nvPr/>
        </p:nvSpPr>
        <p:spPr>
          <a:xfrm>
            <a:off x="2354893" y="1778696"/>
            <a:ext cx="6438378" cy="3231715"/>
          </a:xfrm>
          <a:prstGeom prst="snip2Same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  <a:endParaRPr lang="en-US" sz="1200" dirty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921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53218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Submission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3046274"/>
            <a:ext cx="381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Md. </a:t>
            </a:r>
            <a:r>
              <a:rPr lang="en-US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Zahidul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Islam</a:t>
            </a:r>
          </a:p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Assistant Professor</a:t>
            </a:r>
          </a:p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Mr. Sarfaraz Newaz</a:t>
            </a:r>
          </a:p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Lecturer</a:t>
            </a:r>
          </a:p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Science &amp; Engineering Discipline</a:t>
            </a:r>
          </a:p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Khulna University,</a:t>
            </a:r>
          </a:p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Khulna – 9208, Bangladesh.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53000" y="3048000"/>
            <a:ext cx="381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M. </a:t>
            </a:r>
            <a:r>
              <a:rPr lang="en-US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Shakir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Ahsan (130203)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Ekhlashur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Rahman (130212)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Binayak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Ray (130220)</a:t>
            </a:r>
          </a:p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3</a:t>
            </a:r>
            <a:r>
              <a:rPr lang="en-US" baseline="300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rd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Year, Term I</a:t>
            </a:r>
          </a:p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Science &amp; Engineering Discipline</a:t>
            </a:r>
          </a:p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Khulna University, Khulna.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23622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Submitted To:</a:t>
            </a:r>
            <a:endParaRPr lang="en-US" sz="2400" b="1" dirty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0" y="23622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Submitted By:</a:t>
            </a:r>
            <a:endParaRPr lang="en-US" sz="2400" b="1" dirty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740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53218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Objectives and Motivation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24018" y="1057274"/>
            <a:ext cx="8305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measure the tilt of a movable object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find the height difference of two different points on object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Motivations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tilt measurement device can find many applications </a:t>
            </a:r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we have to maintain stability</a:t>
            </a:r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Coupling the application with our device will provide the </a:t>
            </a:r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 user with the tilt information on </a:t>
            </a:r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display.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can </a:t>
            </a:r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manually work </a:t>
            </a:r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towards achieving </a:t>
            </a:r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stability, or design a separate </a:t>
            </a:r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 systems.</a:t>
            </a:r>
            <a:endParaRPr lang="en-US" sz="2400" dirty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78584" y="3688764"/>
            <a:ext cx="8596668" cy="22861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5FCBEF"/>
              </a:buClr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40000"/>
                  <a:lumOff val="60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536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53218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Apparatus &amp; Tools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95451" y="1381647"/>
            <a:ext cx="73590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Atmega8 Microcontroller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MPU 6050 Accelerometer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Connecting wire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* 3 Keypad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LCD Display 2* 16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Proper Case</a:t>
            </a:r>
            <a:endParaRPr lang="en-US" dirty="0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01963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6586" y="1657475"/>
            <a:ext cx="91618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Structure</a:t>
            </a:r>
          </a:p>
          <a:p>
            <a:endParaRPr lang="en-US" sz="2000" b="1" dirty="0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device will consist mainly of a Microcontroller ( ATmega8)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Accelerometer ( MPU 6050 ) will be connected with it.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4*3 Keypad and a 2*16 LCD will be used to input and output respectively.</a:t>
            </a:r>
            <a:b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000" dirty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6301" y="514475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Structure and Working Principle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36585" y="4153989"/>
            <a:ext cx="845650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Working Principle</a:t>
            </a:r>
            <a:endParaRPr lang="en-US" sz="2000" b="1" dirty="0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accelerometer will give the tilt as analogue </a:t>
            </a: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signal.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will convert it into digital </a:t>
            </a: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signal.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Processing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digital signal, </a:t>
            </a: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actual tilting angle will be extracted.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 of the angle </a:t>
            </a: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height is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shown on the LCD.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9014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31636" y="2659992"/>
            <a:ext cx="91227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input the object length through the 4*3 number pad.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 trigonometric function  equations, the microcontroller will calculate the height difference of the two points.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output will be shown on the LCD.</a:t>
            </a:r>
            <a:endParaRPr lang="en-US" sz="2400" dirty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6301" y="514475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Structure and Working Principle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264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Process 20"/>
          <p:cNvSpPr/>
          <p:nvPr/>
        </p:nvSpPr>
        <p:spPr>
          <a:xfrm>
            <a:off x="2668045" y="2925722"/>
            <a:ext cx="4196219" cy="192900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/>
          <p:cNvSpPr/>
          <p:nvPr/>
        </p:nvSpPr>
        <p:spPr>
          <a:xfrm>
            <a:off x="2668045" y="1397547"/>
            <a:ext cx="4196219" cy="1528175"/>
          </a:xfrm>
          <a:prstGeom prst="rt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/>
          </a:p>
        </p:txBody>
      </p:sp>
      <p:sp>
        <p:nvSpPr>
          <p:cNvPr id="23" name="Curved Up Arrow 22"/>
          <p:cNvSpPr/>
          <p:nvPr/>
        </p:nvSpPr>
        <p:spPr>
          <a:xfrm rot="20549263">
            <a:off x="2684725" y="1539773"/>
            <a:ext cx="279792" cy="15395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530259" y="1397547"/>
            <a:ext cx="0" cy="1528175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2824621" y="1732260"/>
            <a:ext cx="407096" cy="29158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4562606" y="1501244"/>
            <a:ext cx="407096" cy="29158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182661" y="2741056"/>
            <a:ext cx="4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264080" y="1326789"/>
            <a:ext cx="4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A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45339" y="2653374"/>
            <a:ext cx="4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B</a:t>
            </a:r>
          </a:p>
        </p:txBody>
      </p:sp>
      <p:sp>
        <p:nvSpPr>
          <p:cNvPr id="30" name="Flowchart: Process 29"/>
          <p:cNvSpPr/>
          <p:nvPr/>
        </p:nvSpPr>
        <p:spPr>
          <a:xfrm>
            <a:off x="2015125" y="2015840"/>
            <a:ext cx="407096" cy="29158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590760" y="5148589"/>
            <a:ext cx="708816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Suppose AB is a flat object with length x. It is tilted as A is on a higher point than B. We have to calculate how much higher A is positioned than B, that is h.</a:t>
            </a:r>
          </a:p>
          <a:p>
            <a:endParaRPr lang="en-US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51354" y="408201"/>
            <a:ext cx="8229600" cy="75827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Equations of Working Principal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668045" y="1343511"/>
            <a:ext cx="4196219" cy="15281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886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2668045" y="2925722"/>
            <a:ext cx="4196219" cy="192900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/>
          <p:cNvSpPr/>
          <p:nvPr/>
        </p:nvSpPr>
        <p:spPr>
          <a:xfrm>
            <a:off x="2668045" y="1397547"/>
            <a:ext cx="4196219" cy="1528175"/>
          </a:xfrm>
          <a:prstGeom prst="rt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/>
          </a:p>
        </p:txBody>
      </p:sp>
      <p:sp>
        <p:nvSpPr>
          <p:cNvPr id="4" name="Curved Up Arrow 3"/>
          <p:cNvSpPr/>
          <p:nvPr/>
        </p:nvSpPr>
        <p:spPr>
          <a:xfrm rot="20549263">
            <a:off x="2684725" y="1539773"/>
            <a:ext cx="279792" cy="15395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30259" y="1397547"/>
            <a:ext cx="0" cy="1528175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Process 5"/>
          <p:cNvSpPr/>
          <p:nvPr/>
        </p:nvSpPr>
        <p:spPr>
          <a:xfrm>
            <a:off x="2824621" y="1732260"/>
            <a:ext cx="407096" cy="29158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4562606" y="1501244"/>
            <a:ext cx="407096" cy="29158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82661" y="2741056"/>
            <a:ext cx="4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64080" y="1326789"/>
            <a:ext cx="4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A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5339" y="2653374"/>
            <a:ext cx="4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B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2015125" y="2015840"/>
            <a:ext cx="407096" cy="29158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33560" y="5011341"/>
            <a:ext cx="909465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 creates an angle </a:t>
            </a:r>
            <a:r>
              <a:rPr lang="el-GR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ϴ</a:t>
            </a: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with the vertical line AC. The accelerometer is located at point A and it can give this angle. Now we know that </a:t>
            </a:r>
            <a:r>
              <a:rPr lang="en-US" sz="2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</a:t>
            </a:r>
            <a:r>
              <a:rPr lang="el-GR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ϴ</a:t>
            </a: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AC/AB</a:t>
            </a:r>
            <a:b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AC = </a:t>
            </a:r>
            <a:r>
              <a:rPr lang="en-US" sz="2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ABcos</a:t>
            </a:r>
            <a:r>
              <a:rPr lang="el-GR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ϴ</a:t>
            </a: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So h = x*</a:t>
            </a:r>
            <a:r>
              <a:rPr lang="en-US" sz="2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</a:t>
            </a:r>
            <a:r>
              <a:rPr lang="el-GR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ϴ</a:t>
            </a:r>
            <a:endParaRPr lang="en-US" sz="2400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51354" y="408201"/>
            <a:ext cx="8229600" cy="75827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Equations of Working Principal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668045" y="1343511"/>
            <a:ext cx="4196219" cy="15281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73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231" y="1720561"/>
            <a:ext cx="5696994" cy="4580031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629949" y="237995"/>
            <a:ext cx="6073558" cy="6889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ATmega8 Pins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3831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99" y="1240077"/>
            <a:ext cx="4081919" cy="5074084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02399" y="300625"/>
            <a:ext cx="4081919" cy="6889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MPU 6050 Accelerometer</a:t>
            </a:r>
            <a:endParaRPr lang="en-US" sz="1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563122" y="300625"/>
            <a:ext cx="4081919" cy="5386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LCD</a:t>
            </a:r>
            <a:endParaRPr lang="en-US" sz="1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121" y="977030"/>
            <a:ext cx="4081919" cy="222963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690470" y="3507809"/>
            <a:ext cx="4081919" cy="5386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4 * 3 Keypad</a:t>
            </a:r>
            <a:endParaRPr lang="en-US" sz="1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717" y="4186170"/>
            <a:ext cx="19907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830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376</TotalTime>
  <Words>409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Tahoma</vt:lpstr>
      <vt:lpstr>Times New Roman</vt:lpstr>
      <vt:lpstr>Wingdings 3</vt:lpstr>
      <vt:lpstr>Ion</vt:lpstr>
      <vt:lpstr>Measuring the tilt of two points of a movable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RoMeO</dc:creator>
  <cp:lastModifiedBy>RoMeO</cp:lastModifiedBy>
  <cp:revision>69</cp:revision>
  <dcterms:created xsi:type="dcterms:W3CDTF">2016-02-02T18:21:48Z</dcterms:created>
  <dcterms:modified xsi:type="dcterms:W3CDTF">2016-03-11T14:48:32Z</dcterms:modified>
</cp:coreProperties>
</file>