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inherit"/>
              </a:rPr>
              <a:t>https://www.facebook.com/MicroArena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507067" y="2429586"/>
            <a:ext cx="7766936" cy="1646302"/>
          </a:xfrm>
        </p:spPr>
        <p:txBody>
          <a:bodyPr>
            <a:normAutofit fontScale="90000"/>
          </a:bodyPr>
          <a:lstStyle/>
          <a:p>
            <a:pPr algn="r"/>
            <a:r>
              <a:rPr lang="en-US" sz="4800" dirty="0" smtClean="0">
                <a:solidFill>
                  <a:schemeClr val="tx1"/>
                </a:solidFill>
              </a:rPr>
              <a:t>A Presentation </a:t>
            </a:r>
            <a:br>
              <a:rPr lang="en-US" sz="4800" dirty="0" smtClean="0">
                <a:solidFill>
                  <a:schemeClr val="tx1"/>
                </a:solidFill>
              </a:rPr>
            </a:br>
            <a:r>
              <a:rPr lang="en-US" sz="4800" dirty="0" smtClean="0">
                <a:solidFill>
                  <a:schemeClr val="tx1"/>
                </a:solidFill>
              </a:rPr>
              <a:t>on </a:t>
            </a:r>
            <a:br>
              <a:rPr lang="en-US" sz="4800" dirty="0" smtClean="0">
                <a:solidFill>
                  <a:schemeClr val="tx1"/>
                </a:solidFill>
              </a:rPr>
            </a:br>
            <a:r>
              <a:rPr lang="en-US" sz="4800" dirty="0" smtClean="0">
                <a:solidFill>
                  <a:schemeClr val="tx1"/>
                </a:solidFill>
              </a:rPr>
              <a:t>Microprocessors and Microcontrollers Project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43594" y="4645110"/>
            <a:ext cx="233040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COURSE TEACHER:</a:t>
            </a:r>
          </a:p>
          <a:p>
            <a:r>
              <a:rPr lang="en-US" sz="2800" dirty="0" err="1">
                <a:solidFill>
                  <a:schemeClr val="bg2">
                    <a:lumMod val="10000"/>
                  </a:schemeClr>
                </a:solidFill>
              </a:rPr>
              <a:t>Sarfaraz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</a:rPr>
              <a:t>Newaz</a:t>
            </a:r>
            <a:endParaRPr lang="en-US" sz="2800" dirty="0"/>
          </a:p>
          <a:p>
            <a:r>
              <a:rPr lang="en-US" dirty="0"/>
              <a:t>Group Member’s ID:</a:t>
            </a:r>
          </a:p>
          <a:p>
            <a:r>
              <a:rPr lang="en-US" dirty="0" smtClean="0"/>
              <a:t>130201,130203,130212,130220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1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27230" y="295304"/>
            <a:ext cx="8596668" cy="117977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                  Working Principal of accelerometer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16" y="1090938"/>
            <a:ext cx="5144701" cy="29925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2680" y="4904171"/>
            <a:ext cx="54613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 accelerometer takes the earths surface as reference frame by detecting the gravitational acceleration of earth. Then it calculates the tilt according to the reference.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869" y="1090937"/>
            <a:ext cx="4558983" cy="299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19701" y="634652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             Applications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103218" y="1747230"/>
            <a:ext cx="8596668" cy="4177581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tilting measurement project can be used in tilting </a:t>
            </a:r>
            <a:r>
              <a:rPr lang="en-US" dirty="0"/>
              <a:t>applications used in PDAs for screen navigations is</a:t>
            </a:r>
            <a:br>
              <a:rPr lang="en-US" dirty="0"/>
            </a:br>
            <a:r>
              <a:rPr lang="en-US" dirty="0"/>
              <a:t>a new method to view, scroll, select and move with a minimum number of buttons required</a:t>
            </a:r>
            <a:r>
              <a:rPr lang="en-US" dirty="0" smtClean="0"/>
              <a:t>.</a:t>
            </a:r>
          </a:p>
          <a:p>
            <a:r>
              <a:rPr lang="en-US" dirty="0"/>
              <a:t>Interactive video games are becoming increasingly popular. Accelerometers are used to detect the</a:t>
            </a:r>
            <a:br>
              <a:rPr lang="en-US" dirty="0"/>
            </a:br>
            <a:r>
              <a:rPr lang="en-US" dirty="0"/>
              <a:t>tilting motions of the joystick for the game. This has created games where the user can feel more immersed in</a:t>
            </a:r>
            <a:br>
              <a:rPr lang="en-US" dirty="0"/>
            </a:br>
            <a:r>
              <a:rPr lang="en-US" dirty="0"/>
              <a:t>the game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measurement tilting of water vehicle is very important to take necessary steps to prevent accidents.</a:t>
            </a:r>
          </a:p>
          <a:p>
            <a:r>
              <a:rPr lang="en-US" dirty="0" smtClean="0"/>
              <a:t>Some sports need absolutely flat surface that is totally parallel with the horizontal line.</a:t>
            </a:r>
            <a:br>
              <a:rPr lang="en-US" dirty="0" smtClean="0"/>
            </a:br>
            <a:r>
              <a:rPr lang="en-US" dirty="0" smtClean="0"/>
              <a:t>A tilting measurement device can be very handy to make proper environment for that kind of sports.</a:t>
            </a:r>
          </a:p>
          <a:p>
            <a:r>
              <a:rPr lang="en-US" dirty="0" smtClean="0"/>
              <a:t>Various kind of flying objects need it to be controlled properly such as helicopters, aero </a:t>
            </a:r>
            <a:r>
              <a:rPr lang="en-US" smtClean="0"/>
              <a:t>planes etc.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92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77334" y="1023582"/>
            <a:ext cx="8596668" cy="90681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                    Project Name 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616786" y="2097959"/>
            <a:ext cx="8596668" cy="388077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M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easuring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the tilt of 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two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points of one movable object</a:t>
            </a:r>
          </a:p>
        </p:txBody>
      </p:sp>
    </p:spTree>
    <p:extLst>
      <p:ext uri="{BB962C8B-B14F-4D97-AF65-F5344CB8AC3E}">
        <p14:creationId xmlns:p14="http://schemas.microsoft.com/office/powerpoint/2010/main" val="63095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53739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smtClean="0"/>
              <a:t>              What is it  about </a:t>
            </a:r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66473" y="1504516"/>
            <a:ext cx="8596668" cy="411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5FCBEF"/>
              </a:buClr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</a:rPr>
              <a:t>This Project helps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</a:rPr>
              <a:t> measuring the tilt of two points</a:t>
            </a:r>
          </a:p>
          <a:p>
            <a:pPr marL="0" lvl="0" indent="0">
              <a:buClr>
                <a:srgbClr val="5FCBEF"/>
              </a:buClr>
              <a:buNone/>
            </a:pPr>
            <a:r>
              <a:rPr lang="en-US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</a:t>
            </a:r>
            <a:r>
              <a:rPr lang="en-US" sz="280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  of a movable object.</a:t>
            </a:r>
            <a:endParaRPr lang="en-US" sz="2800" dirty="0" smtClean="0"/>
          </a:p>
          <a:p>
            <a:pPr lvl="0">
              <a:buClr>
                <a:srgbClr val="5FCBEF"/>
              </a:buClr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</a:rPr>
              <a:t>This project can be handy to measure the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</a:rPr>
              <a:t> height distance of two points of a movable object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49854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78584" y="1834912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5FCBEF"/>
              </a:buClr>
              <a:buNone/>
            </a:pPr>
            <a:r>
              <a:rPr lang="en-US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The tilt measurement device can find many applications where we have to maintain stability. Coupling </a:t>
            </a:r>
            <a:r>
              <a:rPr lang="en-US" sz="280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the application </a:t>
            </a:r>
            <a:r>
              <a:rPr lang="en-US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with our device will provide the application user with the tilt information on the display. Hence, </a:t>
            </a:r>
            <a:r>
              <a:rPr lang="en-US" sz="280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he can </a:t>
            </a:r>
            <a:r>
              <a:rPr lang="en-US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manually work towards achieving stability, or design a separate control system with the same purpose. </a:t>
            </a:r>
            <a:r>
              <a:rPr lang="en-US" sz="280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The user </a:t>
            </a:r>
            <a:r>
              <a:rPr lang="en-US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can confirm that the control system is functioning correctly by monitoring the visual readout provided </a:t>
            </a:r>
            <a:r>
              <a:rPr lang="en-US" sz="280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by our </a:t>
            </a:r>
            <a:r>
              <a:rPr lang="en-US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device.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92568" y="764321"/>
            <a:ext cx="8596668" cy="107059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          Objective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3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105301" y="597074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             Description of the Project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128271" y="1596917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5FCBEF"/>
              </a:buClr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</a:rPr>
              <a:t>It is a microcontroller project where a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</a:rPr>
              <a:t> microcontroller measures the tilt of a movable object by </a:t>
            </a:r>
            <a:r>
              <a:rPr lang="en-US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using accelerometer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</a:rPr>
              <a:t>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</a:rPr>
              <a:t> Using the digital signal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</a:rPr>
              <a:t> from the accelerometer, the microcontroller will calculate the amount of tilt and will show it on the display.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29274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117827" y="634652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               </a:t>
            </a:r>
            <a:r>
              <a:rPr lang="en-US" b="1" smtClean="0"/>
              <a:t>Circuit Components: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178375" y="155933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</a:rPr>
              <a:t>Microcontroller.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</a:rPr>
              <a:t>Programming board.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280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Accelerometer</a:t>
            </a:r>
            <a:r>
              <a:rPr lang="en-US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.</a:t>
            </a:r>
            <a:endParaRPr lang="en-US" sz="2800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</a:rPr>
              <a:t>LCD ((Liquid crystal Display).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</a:rPr>
              <a:t>Connecting wires.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402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7230" y="295304"/>
            <a:ext cx="8596668" cy="117977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                              Working Process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3394553" y="2880988"/>
            <a:ext cx="4196219" cy="192900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3394553" y="1352813"/>
            <a:ext cx="4196219" cy="1528175"/>
          </a:xfrm>
          <a:prstGeom prst="rt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/>
          </a:p>
        </p:txBody>
      </p:sp>
      <p:sp>
        <p:nvSpPr>
          <p:cNvPr id="6" name="Curved Up Arrow 5"/>
          <p:cNvSpPr/>
          <p:nvPr/>
        </p:nvSpPr>
        <p:spPr>
          <a:xfrm rot="20549263">
            <a:off x="3411233" y="1495039"/>
            <a:ext cx="279792" cy="15395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56767" y="1352813"/>
            <a:ext cx="0" cy="1528175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>
          <a:xfrm>
            <a:off x="3551129" y="1687526"/>
            <a:ext cx="407096" cy="29158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2705621" y="2016330"/>
            <a:ext cx="407096" cy="29158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94553" y="1191365"/>
            <a:ext cx="4346532" cy="16019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Flowchart: Process 17"/>
          <p:cNvSpPr/>
          <p:nvPr/>
        </p:nvSpPr>
        <p:spPr>
          <a:xfrm>
            <a:off x="5289114" y="1456510"/>
            <a:ext cx="407096" cy="29158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09169" y="2696322"/>
            <a:ext cx="4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90588" y="1282055"/>
            <a:ext cx="4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71847" y="2608640"/>
            <a:ext cx="4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17315" y="5210827"/>
            <a:ext cx="7027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Suppose AB is a flat object with length x. It is tilted as A is on a higher point than B. We have to calculate how much higher A is positioned than B, that is h.</a:t>
            </a:r>
            <a:endParaRPr lang="en-US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9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27230" y="295304"/>
            <a:ext cx="8596668" cy="117977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                              Working Process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3394553" y="2880988"/>
            <a:ext cx="4196219" cy="192900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3394553" y="1352813"/>
            <a:ext cx="4196219" cy="1528175"/>
          </a:xfrm>
          <a:prstGeom prst="rt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/>
          </a:p>
        </p:txBody>
      </p:sp>
      <p:sp>
        <p:nvSpPr>
          <p:cNvPr id="6" name="Curved Up Arrow 5"/>
          <p:cNvSpPr/>
          <p:nvPr/>
        </p:nvSpPr>
        <p:spPr>
          <a:xfrm rot="20549263">
            <a:off x="3411233" y="1495039"/>
            <a:ext cx="279792" cy="15395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56767" y="1352813"/>
            <a:ext cx="0" cy="1528175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3551129" y="1687526"/>
            <a:ext cx="407096" cy="29158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2705621" y="2016330"/>
            <a:ext cx="407096" cy="29158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394553" y="1191365"/>
            <a:ext cx="4346532" cy="16019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Flowchart: Process 10"/>
          <p:cNvSpPr/>
          <p:nvPr/>
        </p:nvSpPr>
        <p:spPr>
          <a:xfrm>
            <a:off x="5289114" y="1456510"/>
            <a:ext cx="407096" cy="29158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09169" y="2696322"/>
            <a:ext cx="4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90588" y="1282055"/>
            <a:ext cx="4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71847" y="2608640"/>
            <a:ext cx="4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17315" y="5210827"/>
            <a:ext cx="70271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 creates an angle </a:t>
            </a:r>
            <a:r>
              <a:rPr lang="el-GR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ϴ</a:t>
            </a:r>
            <a:r>
              <a:rPr lang="en-US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the vertical line AC. The accelerometer is located at point A and it can give this angle. Now we know that </a:t>
            </a:r>
            <a:r>
              <a:rPr lang="en-US" sz="20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</a:t>
            </a:r>
            <a:r>
              <a:rPr lang="el-GR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ϴ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= AC/AB</a:t>
            </a:r>
            <a:b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So AC =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ABcos</a:t>
            </a:r>
            <a:r>
              <a:rPr lang="el-GR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ϴ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So h = x*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cos</a:t>
            </a:r>
            <a:r>
              <a:rPr lang="el-GR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ϴ</a:t>
            </a:r>
            <a:endParaRPr lang="en-US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54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27230" y="295304"/>
            <a:ext cx="8596668" cy="117977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                              Working Process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3643" y="977030"/>
            <a:ext cx="70271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accelerometer sends the angle via digital signal to the microcontroller, then the calculations are performed in the microcontroller program.</a:t>
            </a:r>
            <a:br>
              <a:rPr lang="en-US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 the value of the height is shown on the display.</a:t>
            </a:r>
            <a:endParaRPr lang="en-US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6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163</TotalTime>
  <Words>383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Century Gothic</vt:lpstr>
      <vt:lpstr>inherit</vt:lpstr>
      <vt:lpstr>Tahoma</vt:lpstr>
      <vt:lpstr>Times New Roman</vt:lpstr>
      <vt:lpstr>Trebuchet MS</vt:lpstr>
      <vt:lpstr>Wingdings 3</vt:lpstr>
      <vt:lpstr>Slice</vt:lpstr>
      <vt:lpstr>A Presentation  on  Microprocessors and Microcontrollers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RoMeO</dc:creator>
  <cp:lastModifiedBy>theromeo421</cp:lastModifiedBy>
  <cp:revision>37</cp:revision>
  <dcterms:created xsi:type="dcterms:W3CDTF">2016-02-01T19:52:11Z</dcterms:created>
  <dcterms:modified xsi:type="dcterms:W3CDTF">2016-04-20T19:13:59Z</dcterms:modified>
</cp:coreProperties>
</file>