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Lst>
  <p:notesMasterIdLst>
    <p:notesMasterId r:id="rId29"/>
  </p:notesMasterIdLst>
  <p:handoutMasterIdLst>
    <p:handoutMasterId r:id="rId30"/>
  </p:handoutMasterIdLst>
  <p:sldIdLst>
    <p:sldId id="256" r:id="rId4"/>
    <p:sldId id="257" r:id="rId5"/>
    <p:sldId id="301" r:id="rId6"/>
    <p:sldId id="258" r:id="rId7"/>
    <p:sldId id="259" r:id="rId8"/>
    <p:sldId id="328" r:id="rId9"/>
    <p:sldId id="260" r:id="rId10"/>
    <p:sldId id="329" r:id="rId11"/>
    <p:sldId id="330" r:id="rId12"/>
    <p:sldId id="261" r:id="rId13"/>
    <p:sldId id="262" r:id="rId14"/>
    <p:sldId id="263" r:id="rId15"/>
    <p:sldId id="331" r:id="rId16"/>
    <p:sldId id="332" r:id="rId17"/>
    <p:sldId id="264" r:id="rId18"/>
    <p:sldId id="294" r:id="rId19"/>
    <p:sldId id="265" r:id="rId20"/>
    <p:sldId id="266" r:id="rId21"/>
    <p:sldId id="318" r:id="rId22"/>
    <p:sldId id="322" r:id="rId23"/>
    <p:sldId id="323" r:id="rId24"/>
    <p:sldId id="324" r:id="rId25"/>
    <p:sldId id="325" r:id="rId26"/>
    <p:sldId id="326" r:id="rId27"/>
    <p:sldId id="320" r:id="rId28"/>
  </p:sldIdLst>
  <p:sldSz cx="9144000" cy="6858000" type="screen4x3"/>
  <p:notesSz cx="6858000" cy="9144000"/>
  <p:custDataLst>
    <p:tags r:id="rId31"/>
  </p:custDataLst>
  <p:defaultTextStyle>
    <a:defPPr>
      <a:defRPr lang="en-GB"/>
    </a:defPPr>
    <a:lvl1pPr algn="l" defTabSz="457200" rtl="0" eaLnBrk="0" fontAlgn="base" hangingPunct="0">
      <a:spcBef>
        <a:spcPct val="0"/>
      </a:spcBef>
      <a:spcAft>
        <a:spcPct val="0"/>
      </a:spcAft>
      <a:defRPr sz="2400" kern="1200">
        <a:solidFill>
          <a:schemeClr val="bg1"/>
        </a:solidFill>
        <a:latin typeface="Arial" pitchFamily="34" charset="0"/>
        <a:ea typeface="MS PGothic" pitchFamily="34" charset="-128"/>
        <a:cs typeface="+mn-cs"/>
      </a:defRPr>
    </a:lvl1pPr>
    <a:lvl2pPr marL="742950" indent="-285750" algn="l" defTabSz="457200" rtl="0" eaLnBrk="0" fontAlgn="base" hangingPunct="0">
      <a:spcBef>
        <a:spcPct val="0"/>
      </a:spcBef>
      <a:spcAft>
        <a:spcPct val="0"/>
      </a:spcAft>
      <a:defRPr sz="2400" kern="1200">
        <a:solidFill>
          <a:schemeClr val="bg1"/>
        </a:solidFill>
        <a:latin typeface="Arial" pitchFamily="34" charset="0"/>
        <a:ea typeface="MS PGothic" pitchFamily="34" charset="-128"/>
        <a:cs typeface="+mn-cs"/>
      </a:defRPr>
    </a:lvl2pPr>
    <a:lvl3pPr marL="1143000" indent="-228600" algn="l" defTabSz="457200" rtl="0" eaLnBrk="0" fontAlgn="base" hangingPunct="0">
      <a:spcBef>
        <a:spcPct val="0"/>
      </a:spcBef>
      <a:spcAft>
        <a:spcPct val="0"/>
      </a:spcAft>
      <a:defRPr sz="2400" kern="1200">
        <a:solidFill>
          <a:schemeClr val="bg1"/>
        </a:solidFill>
        <a:latin typeface="Arial" pitchFamily="34" charset="0"/>
        <a:ea typeface="MS PGothic" pitchFamily="34" charset="-128"/>
        <a:cs typeface="+mn-cs"/>
      </a:defRPr>
    </a:lvl3pPr>
    <a:lvl4pPr marL="1600200" indent="-228600" algn="l" defTabSz="457200" rtl="0" eaLnBrk="0" fontAlgn="base" hangingPunct="0">
      <a:spcBef>
        <a:spcPct val="0"/>
      </a:spcBef>
      <a:spcAft>
        <a:spcPct val="0"/>
      </a:spcAft>
      <a:defRPr sz="2400" kern="1200">
        <a:solidFill>
          <a:schemeClr val="bg1"/>
        </a:solidFill>
        <a:latin typeface="Arial" pitchFamily="34" charset="0"/>
        <a:ea typeface="MS PGothic" pitchFamily="34" charset="-128"/>
        <a:cs typeface="+mn-cs"/>
      </a:defRPr>
    </a:lvl4pPr>
    <a:lvl5pPr marL="2057400" indent="-228600" algn="l" defTabSz="457200" rtl="0" eaLnBrk="0" fontAlgn="base" hangingPunct="0">
      <a:spcBef>
        <a:spcPct val="0"/>
      </a:spcBef>
      <a:spcAft>
        <a:spcPct val="0"/>
      </a:spcAft>
      <a:defRPr sz="2400" kern="1200">
        <a:solidFill>
          <a:schemeClr val="bg1"/>
        </a:solidFill>
        <a:latin typeface="Arial" pitchFamily="34" charset="0"/>
        <a:ea typeface="MS PGothic" pitchFamily="34" charset="-128"/>
        <a:cs typeface="+mn-cs"/>
      </a:defRPr>
    </a:lvl5pPr>
    <a:lvl6pPr marL="2286000" algn="l" defTabSz="914400" rtl="0" eaLnBrk="1" latinLnBrk="0" hangingPunct="1">
      <a:defRPr sz="2400" kern="1200">
        <a:solidFill>
          <a:schemeClr val="bg1"/>
        </a:solidFill>
        <a:latin typeface="Arial" pitchFamily="34" charset="0"/>
        <a:ea typeface="MS PGothic" pitchFamily="34" charset="-128"/>
        <a:cs typeface="+mn-cs"/>
      </a:defRPr>
    </a:lvl6pPr>
    <a:lvl7pPr marL="2743200" algn="l" defTabSz="914400" rtl="0" eaLnBrk="1" latinLnBrk="0" hangingPunct="1">
      <a:defRPr sz="2400" kern="1200">
        <a:solidFill>
          <a:schemeClr val="bg1"/>
        </a:solidFill>
        <a:latin typeface="Arial" pitchFamily="34" charset="0"/>
        <a:ea typeface="MS PGothic" pitchFamily="34" charset="-128"/>
        <a:cs typeface="+mn-cs"/>
      </a:defRPr>
    </a:lvl7pPr>
    <a:lvl8pPr marL="3200400" algn="l" defTabSz="914400" rtl="0" eaLnBrk="1" latinLnBrk="0" hangingPunct="1">
      <a:defRPr sz="2400" kern="1200">
        <a:solidFill>
          <a:schemeClr val="bg1"/>
        </a:solidFill>
        <a:latin typeface="Arial" pitchFamily="34" charset="0"/>
        <a:ea typeface="MS PGothic" pitchFamily="34" charset="-128"/>
        <a:cs typeface="+mn-cs"/>
      </a:defRPr>
    </a:lvl8pPr>
    <a:lvl9pPr marL="3657600" algn="l" defTabSz="914400" rtl="0" eaLnBrk="1" latinLnBrk="0" hangingPunct="1">
      <a:defRPr sz="2400" kern="1200">
        <a:solidFill>
          <a:schemeClr val="bg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81" d="100"/>
          <a:sy n="81" d="100"/>
        </p:scale>
        <p:origin x="1498" y="6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gs" Target="tags/tag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ea typeface="ＭＳ Ｐゴシック" pitchFamily="1" charset="-128"/>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fld id="{35931BBA-682B-4930-8FD4-289877BBD59E}" type="datetimeFigureOut">
              <a:rPr lang="en-US"/>
              <a:pPr>
                <a:defRPr/>
              </a:pPr>
              <a:t>11/3/2021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1"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charset="0"/>
                <a:ea typeface="ＭＳ Ｐゴシック" pitchFamily="1" charset="-128"/>
              </a:defRPr>
            </a:lvl1pPr>
          </a:lstStyle>
          <a:p>
            <a:pPr>
              <a:defRPr/>
            </a:pPr>
            <a:fld id="{FA345F62-5FD4-413D-B696-68A168F14AA6}"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pitchFamily="16" charset="0"/>
              <a:buNone/>
              <a:defRPr/>
            </a:pPr>
            <a:endParaRPr lang="tr-TR" altLang="tr-TR">
              <a:latin typeface="Arial" charset="0"/>
              <a:ea typeface="ＭＳ Ｐゴシック" pitchFamily="1" charset="-128"/>
            </a:endParaRPr>
          </a:p>
        </p:txBody>
      </p:sp>
      <p:sp>
        <p:nvSpPr>
          <p:cNvPr id="6147" name="AutoShape 2"/>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pitchFamily="16" charset="0"/>
              <a:buNone/>
              <a:defRPr/>
            </a:pPr>
            <a:endParaRPr lang="tr-TR" altLang="tr-TR">
              <a:latin typeface="Arial" charset="0"/>
              <a:ea typeface="ＭＳ Ｐゴシック" pitchFamily="1" charset="-128"/>
            </a:endParaRPr>
          </a:p>
        </p:txBody>
      </p:sp>
      <p:sp>
        <p:nvSpPr>
          <p:cNvPr id="6148" name="Text Box 3"/>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pitchFamily="16" charset="0"/>
              <a:buNone/>
              <a:defRPr/>
            </a:pPr>
            <a:endParaRPr lang="tr-TR" altLang="tr-TR">
              <a:latin typeface="Arial" charset="0"/>
              <a:ea typeface="ＭＳ Ｐゴシック" pitchFamily="1" charset="-128"/>
            </a:endParaRPr>
          </a:p>
        </p:txBody>
      </p:sp>
      <p:sp>
        <p:nvSpPr>
          <p:cNvPr id="6149" name="Text Box 4"/>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pitchFamily="16" charset="0"/>
              <a:buNone/>
              <a:defRPr/>
            </a:pPr>
            <a:endParaRPr lang="tr-TR" altLang="tr-TR">
              <a:latin typeface="Arial" charset="0"/>
              <a:ea typeface="ＭＳ Ｐゴシック" pitchFamily="1" charset="-128"/>
            </a:endParaRPr>
          </a:p>
        </p:txBody>
      </p:sp>
      <p:sp>
        <p:nvSpPr>
          <p:cNvPr id="6150" name="Rectangle 5"/>
          <p:cNvSpPr>
            <a:spLocks noGrp="1" noRot="1" noChangeAspect="1" noChangeArrowheads="1"/>
          </p:cNvSpPr>
          <p:nvPr>
            <p:ph type="sldImg"/>
          </p:nvPr>
        </p:nvSpPr>
        <p:spPr bwMode="auto">
          <a:xfrm>
            <a:off x="1143000" y="685800"/>
            <a:ext cx="4568825" cy="3425825"/>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sp>
      <p:sp>
        <p:nvSpPr>
          <p:cNvPr id="2" name="Rectangle 6"/>
          <p:cNvSpPr>
            <a:spLocks noGrp="1" noChangeArrowheads="1"/>
          </p:cNvSpPr>
          <p:nvPr>
            <p:ph type="body"/>
          </p:nvPr>
        </p:nvSpPr>
        <p:spPr bwMode="auto">
          <a:xfrm>
            <a:off x="685800" y="4343400"/>
            <a:ext cx="5483225" cy="411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tr-TR" altLang="tr-TR" noProof="0"/>
          </a:p>
        </p:txBody>
      </p:sp>
      <p:sp>
        <p:nvSpPr>
          <p:cNvPr id="6152" name="Text Box 7"/>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pitchFamily="16" charset="0"/>
              <a:buNone/>
              <a:defRPr/>
            </a:pPr>
            <a:endParaRPr lang="tr-TR" altLang="tr-TR">
              <a:latin typeface="Arial" charset="0"/>
              <a:ea typeface="ＭＳ Ｐゴシック" pitchFamily="1" charset="-128"/>
            </a:endParaRPr>
          </a:p>
        </p:txBody>
      </p:sp>
      <p:sp>
        <p:nvSpPr>
          <p:cNvPr id="3" name="Rectangle 8"/>
          <p:cNvSpPr>
            <a:spLocks noGrp="1" noChangeArrowheads="1"/>
          </p:cNvSpPr>
          <p:nvPr>
            <p:ph type="sldNum"/>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eaLnBrk="1" hangingPunct="1">
              <a:buSzPct val="100000"/>
              <a:tabLst>
                <a:tab pos="723900" algn="l"/>
                <a:tab pos="1447800" algn="l"/>
                <a:tab pos="2171700" algn="l"/>
                <a:tab pos="2895600" algn="l"/>
              </a:tabLst>
              <a:defRPr sz="1200">
                <a:solidFill>
                  <a:srgbClr val="000000"/>
                </a:solidFill>
                <a:latin typeface="Times New Roman" pitchFamily="16" charset="0"/>
                <a:ea typeface="ＭＳ Ｐゴシック" pitchFamily="1" charset="-128"/>
              </a:defRPr>
            </a:lvl1pPr>
          </a:lstStyle>
          <a:p>
            <a:pPr>
              <a:defRPr/>
            </a:pPr>
            <a:fld id="{6DF581C5-E4CA-4478-9E8B-889AEF778AF7}" type="slidenum">
              <a:rPr lang="en-US" altLang="tr-TR"/>
              <a:pPr>
                <a:defRPr/>
              </a:pPr>
              <a:t>‹#›</a:t>
            </a:fld>
            <a:endParaRPr lang="en-US" altLang="tr-TR"/>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723900" algn="l"/>
                <a:tab pos="1447800" algn="l"/>
                <a:tab pos="2171700" algn="l"/>
                <a:tab pos="2895600" algn="l"/>
              </a:tabLst>
              <a:defRPr sz="1200">
                <a:solidFill>
                  <a:srgbClr val="000000"/>
                </a:solidFill>
                <a:latin typeface="Times New Roman" pitchFamily="16" charset="0"/>
              </a:defRPr>
            </a:lvl1pPr>
            <a:lvl2pPr>
              <a:tabLst>
                <a:tab pos="723900" algn="l"/>
                <a:tab pos="1447800" algn="l"/>
                <a:tab pos="2171700" algn="l"/>
                <a:tab pos="2895600" algn="l"/>
              </a:tabLst>
              <a:defRPr sz="1200">
                <a:solidFill>
                  <a:srgbClr val="000000"/>
                </a:solidFill>
                <a:latin typeface="Times New Roman" pitchFamily="16" charset="0"/>
              </a:defRPr>
            </a:lvl2pPr>
            <a:lvl3pPr>
              <a:tabLst>
                <a:tab pos="723900" algn="l"/>
                <a:tab pos="1447800" algn="l"/>
                <a:tab pos="2171700" algn="l"/>
                <a:tab pos="2895600" algn="l"/>
              </a:tabLst>
              <a:defRPr sz="1200">
                <a:solidFill>
                  <a:srgbClr val="000000"/>
                </a:solidFill>
                <a:latin typeface="Times New Roman" pitchFamily="16" charset="0"/>
              </a:defRPr>
            </a:lvl3pPr>
            <a:lvl4pPr>
              <a:tabLst>
                <a:tab pos="723900" algn="l"/>
                <a:tab pos="1447800" algn="l"/>
                <a:tab pos="2171700" algn="l"/>
                <a:tab pos="2895600" algn="l"/>
              </a:tabLst>
              <a:defRPr sz="1200">
                <a:solidFill>
                  <a:srgbClr val="000000"/>
                </a:solidFill>
                <a:latin typeface="Times New Roman" pitchFamily="16" charset="0"/>
              </a:defRPr>
            </a:lvl4pPr>
            <a:lvl5pPr>
              <a:tabLst>
                <a:tab pos="723900" algn="l"/>
                <a:tab pos="1447800" algn="l"/>
                <a:tab pos="2171700" algn="l"/>
                <a:tab pos="28956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a:defRPr/>
            </a:pPr>
            <a:fld id="{4D9F21A1-46BD-47EA-A749-17A2F71AC00D}" type="slidenum">
              <a:rPr lang="en-US" altLang="tr-TR" smtClean="0"/>
              <a:pPr>
                <a:defRPr/>
              </a:pPr>
              <a:t>1</a:t>
            </a:fld>
            <a:endParaRPr lang="en-US" altLang="tr-TR"/>
          </a:p>
        </p:txBody>
      </p:sp>
      <p:sp>
        <p:nvSpPr>
          <p:cNvPr id="8195" name="Text Box 1"/>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algn="r" eaLnBrk="1" hangingPunct="1">
              <a:buSzPct val="100000"/>
              <a:defRPr/>
            </a:pPr>
            <a:fld id="{2F71B47C-7C43-4376-85EE-A931798AAE58}" type="slidenum">
              <a:rPr lang="en-US" altLang="tr-TR" smtClean="0">
                <a:ea typeface="ＭＳ Ｐゴシック" pitchFamily="1" charset="-128"/>
              </a:rPr>
              <a:pPr algn="r" eaLnBrk="1" hangingPunct="1">
                <a:buSzPct val="100000"/>
                <a:defRPr/>
              </a:pPr>
              <a:t>1</a:t>
            </a:fld>
            <a:endParaRPr lang="en-US" altLang="tr-TR">
              <a:ea typeface="ＭＳ Ｐゴシック" pitchFamily="1" charset="-128"/>
            </a:endParaRPr>
          </a:p>
        </p:txBody>
      </p:sp>
      <p:sp>
        <p:nvSpPr>
          <p:cNvPr id="65540" name="Rectangle 2"/>
          <p:cNvSpPr>
            <a:spLocks noGrp="1" noRot="1" noChangeAspect="1" noChangeArrowheads="1" noTextEdit="1"/>
          </p:cNvSpPr>
          <p:nvPr>
            <p:ph type="sldImg"/>
          </p:nvPr>
        </p:nvSpPr>
        <p:spPr>
          <a:xfrm>
            <a:off x="1143000" y="685800"/>
            <a:ext cx="4572000" cy="3429000"/>
          </a:xfrm>
          <a:solidFill>
            <a:srgbClr val="FFFFFF"/>
          </a:solidFill>
        </p:spPr>
      </p:sp>
      <p:sp>
        <p:nvSpPr>
          <p:cNvPr id="65541" name="Rectangle 3"/>
          <p:cNvSpPr>
            <a:spLocks noGrp="1" noChangeArrowheads="1"/>
          </p:cNvSpPr>
          <p:nvPr>
            <p:ph type="body" idx="1"/>
          </p:nvPr>
        </p:nvSpPr>
        <p:spPr>
          <a:xfrm>
            <a:off x="685800" y="4343400"/>
            <a:ext cx="5486400" cy="4114800"/>
          </a:xfrm>
          <a:noFill/>
        </p:spPr>
        <p:txBody>
          <a:bodyPr wrap="none" anchor="ctr"/>
          <a:lstStyle/>
          <a:p>
            <a:endParaRPr lang="tr-TR" alt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723900" algn="l"/>
                <a:tab pos="1447800" algn="l"/>
                <a:tab pos="2171700" algn="l"/>
                <a:tab pos="2895600" algn="l"/>
              </a:tabLst>
              <a:defRPr sz="1200">
                <a:solidFill>
                  <a:srgbClr val="000000"/>
                </a:solidFill>
                <a:latin typeface="Times New Roman" pitchFamily="16" charset="0"/>
              </a:defRPr>
            </a:lvl1pPr>
            <a:lvl2pPr>
              <a:tabLst>
                <a:tab pos="723900" algn="l"/>
                <a:tab pos="1447800" algn="l"/>
                <a:tab pos="2171700" algn="l"/>
                <a:tab pos="2895600" algn="l"/>
              </a:tabLst>
              <a:defRPr sz="1200">
                <a:solidFill>
                  <a:srgbClr val="000000"/>
                </a:solidFill>
                <a:latin typeface="Times New Roman" pitchFamily="16" charset="0"/>
              </a:defRPr>
            </a:lvl2pPr>
            <a:lvl3pPr>
              <a:tabLst>
                <a:tab pos="723900" algn="l"/>
                <a:tab pos="1447800" algn="l"/>
                <a:tab pos="2171700" algn="l"/>
                <a:tab pos="2895600" algn="l"/>
              </a:tabLst>
              <a:defRPr sz="1200">
                <a:solidFill>
                  <a:srgbClr val="000000"/>
                </a:solidFill>
                <a:latin typeface="Times New Roman" pitchFamily="16" charset="0"/>
              </a:defRPr>
            </a:lvl3pPr>
            <a:lvl4pPr>
              <a:tabLst>
                <a:tab pos="723900" algn="l"/>
                <a:tab pos="1447800" algn="l"/>
                <a:tab pos="2171700" algn="l"/>
                <a:tab pos="2895600" algn="l"/>
              </a:tabLst>
              <a:defRPr sz="1200">
                <a:solidFill>
                  <a:srgbClr val="000000"/>
                </a:solidFill>
                <a:latin typeface="Times New Roman" pitchFamily="16" charset="0"/>
              </a:defRPr>
            </a:lvl4pPr>
            <a:lvl5pPr>
              <a:tabLst>
                <a:tab pos="723900" algn="l"/>
                <a:tab pos="1447800" algn="l"/>
                <a:tab pos="2171700" algn="l"/>
                <a:tab pos="28956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a:defRPr/>
            </a:pPr>
            <a:fld id="{310553A9-3379-49B9-B58B-BED2D03B0CED}" type="slidenum">
              <a:rPr lang="en-US" altLang="tr-TR" smtClean="0"/>
              <a:pPr>
                <a:defRPr/>
              </a:pPr>
              <a:t>16</a:t>
            </a:fld>
            <a:endParaRPr lang="en-US" altLang="tr-TR"/>
          </a:p>
        </p:txBody>
      </p:sp>
      <p:sp>
        <p:nvSpPr>
          <p:cNvPr id="30723" name="Text Box 1"/>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algn="r" eaLnBrk="1" hangingPunct="1">
              <a:buSzPct val="100000"/>
              <a:defRPr/>
            </a:pPr>
            <a:fld id="{38CB8316-EDF4-443D-9530-968A17758DCA}" type="slidenum">
              <a:rPr lang="en-US" altLang="tr-TR" smtClean="0">
                <a:ea typeface="ＭＳ Ｐゴシック" pitchFamily="1" charset="-128"/>
              </a:rPr>
              <a:pPr algn="r" eaLnBrk="1" hangingPunct="1">
                <a:buSzPct val="100000"/>
                <a:defRPr/>
              </a:pPr>
              <a:t>16</a:t>
            </a:fld>
            <a:endParaRPr lang="en-US" altLang="tr-TR">
              <a:ea typeface="ＭＳ Ｐゴシック" pitchFamily="1" charset="-128"/>
            </a:endParaRPr>
          </a:p>
        </p:txBody>
      </p:sp>
      <p:sp>
        <p:nvSpPr>
          <p:cNvPr id="77828" name="Rectangle 2"/>
          <p:cNvSpPr>
            <a:spLocks noGrp="1" noRot="1" noChangeAspect="1" noChangeArrowheads="1" noTextEdit="1"/>
          </p:cNvSpPr>
          <p:nvPr>
            <p:ph type="sldImg"/>
          </p:nvPr>
        </p:nvSpPr>
        <p:spPr>
          <a:xfrm>
            <a:off x="1143000" y="685800"/>
            <a:ext cx="4572000" cy="3429000"/>
          </a:xfrm>
          <a:solidFill>
            <a:srgbClr val="FFFFFF"/>
          </a:solidFill>
        </p:spPr>
      </p:sp>
      <p:sp>
        <p:nvSpPr>
          <p:cNvPr id="77829" name="Rectangle 3"/>
          <p:cNvSpPr>
            <a:spLocks noGrp="1" noChangeArrowheads="1"/>
          </p:cNvSpPr>
          <p:nvPr>
            <p:ph type="body" idx="1"/>
          </p:nvPr>
        </p:nvSpPr>
        <p:spPr>
          <a:xfrm>
            <a:off x="685800" y="4343400"/>
            <a:ext cx="5486400" cy="4114800"/>
          </a:xfrm>
          <a:noFill/>
        </p:spPr>
        <p:txBody>
          <a:bodyPr wrap="none" anchor="ctr"/>
          <a:lstStyle/>
          <a:p>
            <a:endParaRPr lang="tr-TR" alt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723900" algn="l"/>
                <a:tab pos="1447800" algn="l"/>
                <a:tab pos="2171700" algn="l"/>
                <a:tab pos="2895600" algn="l"/>
              </a:tabLst>
              <a:defRPr sz="1200">
                <a:solidFill>
                  <a:srgbClr val="000000"/>
                </a:solidFill>
                <a:latin typeface="Times New Roman" pitchFamily="16" charset="0"/>
              </a:defRPr>
            </a:lvl1pPr>
            <a:lvl2pPr>
              <a:tabLst>
                <a:tab pos="723900" algn="l"/>
                <a:tab pos="1447800" algn="l"/>
                <a:tab pos="2171700" algn="l"/>
                <a:tab pos="2895600" algn="l"/>
              </a:tabLst>
              <a:defRPr sz="1200">
                <a:solidFill>
                  <a:srgbClr val="000000"/>
                </a:solidFill>
                <a:latin typeface="Times New Roman" pitchFamily="16" charset="0"/>
              </a:defRPr>
            </a:lvl2pPr>
            <a:lvl3pPr>
              <a:tabLst>
                <a:tab pos="723900" algn="l"/>
                <a:tab pos="1447800" algn="l"/>
                <a:tab pos="2171700" algn="l"/>
                <a:tab pos="2895600" algn="l"/>
              </a:tabLst>
              <a:defRPr sz="1200">
                <a:solidFill>
                  <a:srgbClr val="000000"/>
                </a:solidFill>
                <a:latin typeface="Times New Roman" pitchFamily="16" charset="0"/>
              </a:defRPr>
            </a:lvl3pPr>
            <a:lvl4pPr>
              <a:tabLst>
                <a:tab pos="723900" algn="l"/>
                <a:tab pos="1447800" algn="l"/>
                <a:tab pos="2171700" algn="l"/>
                <a:tab pos="2895600" algn="l"/>
              </a:tabLst>
              <a:defRPr sz="1200">
                <a:solidFill>
                  <a:srgbClr val="000000"/>
                </a:solidFill>
                <a:latin typeface="Times New Roman" pitchFamily="16" charset="0"/>
              </a:defRPr>
            </a:lvl4pPr>
            <a:lvl5pPr>
              <a:tabLst>
                <a:tab pos="723900" algn="l"/>
                <a:tab pos="1447800" algn="l"/>
                <a:tab pos="2171700" algn="l"/>
                <a:tab pos="28956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a:defRPr/>
            </a:pPr>
            <a:fld id="{38A94A44-B0D7-4CFB-A349-4A083FAC5135}" type="slidenum">
              <a:rPr lang="en-US" altLang="tr-TR" smtClean="0"/>
              <a:pPr>
                <a:defRPr/>
              </a:pPr>
              <a:t>17</a:t>
            </a:fld>
            <a:endParaRPr lang="en-US" altLang="tr-TR"/>
          </a:p>
        </p:txBody>
      </p:sp>
      <p:sp>
        <p:nvSpPr>
          <p:cNvPr id="32771" name="Text Box 1"/>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algn="r" eaLnBrk="1" hangingPunct="1">
              <a:buSzPct val="100000"/>
              <a:defRPr/>
            </a:pPr>
            <a:fld id="{8C8AC2CE-DAAB-4ABD-9238-57983E796FEC}" type="slidenum">
              <a:rPr lang="en-US" altLang="tr-TR" smtClean="0">
                <a:ea typeface="ＭＳ Ｐゴシック" pitchFamily="1" charset="-128"/>
              </a:rPr>
              <a:pPr algn="r" eaLnBrk="1" hangingPunct="1">
                <a:buSzPct val="100000"/>
                <a:defRPr/>
              </a:pPr>
              <a:t>17</a:t>
            </a:fld>
            <a:endParaRPr lang="en-US" altLang="tr-TR">
              <a:ea typeface="ＭＳ Ｐゴシック" pitchFamily="1" charset="-128"/>
            </a:endParaRPr>
          </a:p>
        </p:txBody>
      </p:sp>
      <p:sp>
        <p:nvSpPr>
          <p:cNvPr id="78852" name="Rectangle 2"/>
          <p:cNvSpPr>
            <a:spLocks noGrp="1" noRot="1" noChangeAspect="1" noChangeArrowheads="1" noTextEdit="1"/>
          </p:cNvSpPr>
          <p:nvPr>
            <p:ph type="sldImg"/>
          </p:nvPr>
        </p:nvSpPr>
        <p:spPr>
          <a:xfrm>
            <a:off x="1143000" y="685800"/>
            <a:ext cx="4572000" cy="3429000"/>
          </a:xfrm>
          <a:solidFill>
            <a:srgbClr val="FFFFFF"/>
          </a:solidFill>
        </p:spPr>
      </p:sp>
      <p:sp>
        <p:nvSpPr>
          <p:cNvPr id="78853" name="Rectangle 3"/>
          <p:cNvSpPr>
            <a:spLocks noGrp="1" noChangeArrowheads="1"/>
          </p:cNvSpPr>
          <p:nvPr>
            <p:ph type="body" idx="1"/>
          </p:nvPr>
        </p:nvSpPr>
        <p:spPr>
          <a:xfrm>
            <a:off x="685800" y="4343400"/>
            <a:ext cx="5486400" cy="4114800"/>
          </a:xfrm>
          <a:noFill/>
        </p:spPr>
        <p:txBody>
          <a:bodyPr wrap="none" anchor="ctr"/>
          <a:lstStyle/>
          <a:p>
            <a:endParaRPr lang="tr-TR" alt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723900" algn="l"/>
                <a:tab pos="1447800" algn="l"/>
                <a:tab pos="2171700" algn="l"/>
                <a:tab pos="2895600" algn="l"/>
              </a:tabLst>
              <a:defRPr sz="1200">
                <a:solidFill>
                  <a:srgbClr val="000000"/>
                </a:solidFill>
                <a:latin typeface="Times New Roman" pitchFamily="16" charset="0"/>
              </a:defRPr>
            </a:lvl1pPr>
            <a:lvl2pPr>
              <a:tabLst>
                <a:tab pos="723900" algn="l"/>
                <a:tab pos="1447800" algn="l"/>
                <a:tab pos="2171700" algn="l"/>
                <a:tab pos="2895600" algn="l"/>
              </a:tabLst>
              <a:defRPr sz="1200">
                <a:solidFill>
                  <a:srgbClr val="000000"/>
                </a:solidFill>
                <a:latin typeface="Times New Roman" pitchFamily="16" charset="0"/>
              </a:defRPr>
            </a:lvl2pPr>
            <a:lvl3pPr>
              <a:tabLst>
                <a:tab pos="723900" algn="l"/>
                <a:tab pos="1447800" algn="l"/>
                <a:tab pos="2171700" algn="l"/>
                <a:tab pos="2895600" algn="l"/>
              </a:tabLst>
              <a:defRPr sz="1200">
                <a:solidFill>
                  <a:srgbClr val="000000"/>
                </a:solidFill>
                <a:latin typeface="Times New Roman" pitchFamily="16" charset="0"/>
              </a:defRPr>
            </a:lvl3pPr>
            <a:lvl4pPr>
              <a:tabLst>
                <a:tab pos="723900" algn="l"/>
                <a:tab pos="1447800" algn="l"/>
                <a:tab pos="2171700" algn="l"/>
                <a:tab pos="2895600" algn="l"/>
              </a:tabLst>
              <a:defRPr sz="1200">
                <a:solidFill>
                  <a:srgbClr val="000000"/>
                </a:solidFill>
                <a:latin typeface="Times New Roman" pitchFamily="16" charset="0"/>
              </a:defRPr>
            </a:lvl4pPr>
            <a:lvl5pPr>
              <a:tabLst>
                <a:tab pos="723900" algn="l"/>
                <a:tab pos="1447800" algn="l"/>
                <a:tab pos="2171700" algn="l"/>
                <a:tab pos="28956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a:defRPr/>
            </a:pPr>
            <a:fld id="{6BCB9615-D900-40B6-B42F-7B60833DBD45}" type="slidenum">
              <a:rPr lang="en-US" altLang="tr-TR" smtClean="0"/>
              <a:pPr>
                <a:defRPr/>
              </a:pPr>
              <a:t>18</a:t>
            </a:fld>
            <a:endParaRPr lang="en-US" altLang="tr-TR"/>
          </a:p>
        </p:txBody>
      </p:sp>
      <p:sp>
        <p:nvSpPr>
          <p:cNvPr id="34819" name="Text Box 1"/>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algn="r" eaLnBrk="1" hangingPunct="1">
              <a:buSzPct val="100000"/>
              <a:defRPr/>
            </a:pPr>
            <a:fld id="{745A845F-AAF0-4CA5-A474-F584E58E3B36}" type="slidenum">
              <a:rPr lang="en-US" altLang="tr-TR" smtClean="0">
                <a:ea typeface="ＭＳ Ｐゴシック" pitchFamily="1" charset="-128"/>
              </a:rPr>
              <a:pPr algn="r" eaLnBrk="1" hangingPunct="1">
                <a:buSzPct val="100000"/>
                <a:defRPr/>
              </a:pPr>
              <a:t>18</a:t>
            </a:fld>
            <a:endParaRPr lang="en-US" altLang="tr-TR">
              <a:ea typeface="ＭＳ Ｐゴシック" pitchFamily="1" charset="-128"/>
            </a:endParaRPr>
          </a:p>
        </p:txBody>
      </p:sp>
      <p:sp>
        <p:nvSpPr>
          <p:cNvPr id="79876" name="Rectangle 2"/>
          <p:cNvSpPr>
            <a:spLocks noGrp="1" noRot="1" noChangeAspect="1" noChangeArrowheads="1" noTextEdit="1"/>
          </p:cNvSpPr>
          <p:nvPr>
            <p:ph type="sldImg"/>
          </p:nvPr>
        </p:nvSpPr>
        <p:spPr>
          <a:xfrm>
            <a:off x="1143000" y="685800"/>
            <a:ext cx="4572000" cy="3429000"/>
          </a:xfrm>
          <a:solidFill>
            <a:srgbClr val="FFFFFF"/>
          </a:solidFill>
        </p:spPr>
      </p:sp>
      <p:sp>
        <p:nvSpPr>
          <p:cNvPr id="79877" name="Rectangle 3"/>
          <p:cNvSpPr>
            <a:spLocks noGrp="1" noChangeArrowheads="1"/>
          </p:cNvSpPr>
          <p:nvPr>
            <p:ph type="body" idx="1"/>
          </p:nvPr>
        </p:nvSpPr>
        <p:spPr>
          <a:xfrm>
            <a:off x="685800" y="4343400"/>
            <a:ext cx="5486400" cy="4114800"/>
          </a:xfrm>
          <a:noFill/>
        </p:spPr>
        <p:txBody>
          <a:bodyPr wrap="none" anchor="ctr"/>
          <a:lstStyle/>
          <a:p>
            <a:endParaRPr lang="tr-TR" alt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9AFFB9-D0FE-4C91-8A8F-D7165C6F1950}" type="slidenum">
              <a:rPr lang="en-US"/>
              <a:pPr/>
              <a:t>19</a:t>
            </a:fld>
            <a:endParaRPr lang="en-US"/>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9AFFB9-D0FE-4C91-8A8F-D7165C6F1950}" type="slidenum">
              <a:rPr lang="en-US"/>
              <a:pPr/>
              <a:t>20</a:t>
            </a:fld>
            <a:endParaRPr lang="en-US"/>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85211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9AFFB9-D0FE-4C91-8A8F-D7165C6F1950}" type="slidenum">
              <a:rPr lang="en-US"/>
              <a:pPr/>
              <a:t>21</a:t>
            </a:fld>
            <a:endParaRPr lang="en-US"/>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37145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9AFFB9-D0FE-4C91-8A8F-D7165C6F1950}" type="slidenum">
              <a:rPr lang="en-US"/>
              <a:pPr/>
              <a:t>22</a:t>
            </a:fld>
            <a:endParaRPr lang="en-US"/>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06105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9AFFB9-D0FE-4C91-8A8F-D7165C6F1950}" type="slidenum">
              <a:rPr lang="en-US"/>
              <a:pPr/>
              <a:t>23</a:t>
            </a:fld>
            <a:endParaRPr lang="en-US"/>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65967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9AFFB9-D0FE-4C91-8A8F-D7165C6F1950}" type="slidenum">
              <a:rPr lang="en-US"/>
              <a:pPr/>
              <a:t>24</a:t>
            </a:fld>
            <a:endParaRPr lang="en-US"/>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907316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B68B4D-0145-435E-B7E0-86B513A028AC}" type="slidenum">
              <a:rPr lang="en-US"/>
              <a:pPr/>
              <a:t>25</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723900" algn="l"/>
                <a:tab pos="1447800" algn="l"/>
                <a:tab pos="2171700" algn="l"/>
                <a:tab pos="2895600" algn="l"/>
              </a:tabLst>
              <a:defRPr sz="1200">
                <a:solidFill>
                  <a:srgbClr val="000000"/>
                </a:solidFill>
                <a:latin typeface="Times New Roman" pitchFamily="16" charset="0"/>
              </a:defRPr>
            </a:lvl1pPr>
            <a:lvl2pPr>
              <a:tabLst>
                <a:tab pos="723900" algn="l"/>
                <a:tab pos="1447800" algn="l"/>
                <a:tab pos="2171700" algn="l"/>
                <a:tab pos="2895600" algn="l"/>
              </a:tabLst>
              <a:defRPr sz="1200">
                <a:solidFill>
                  <a:srgbClr val="000000"/>
                </a:solidFill>
                <a:latin typeface="Times New Roman" pitchFamily="16" charset="0"/>
              </a:defRPr>
            </a:lvl2pPr>
            <a:lvl3pPr>
              <a:tabLst>
                <a:tab pos="723900" algn="l"/>
                <a:tab pos="1447800" algn="l"/>
                <a:tab pos="2171700" algn="l"/>
                <a:tab pos="2895600" algn="l"/>
              </a:tabLst>
              <a:defRPr sz="1200">
                <a:solidFill>
                  <a:srgbClr val="000000"/>
                </a:solidFill>
                <a:latin typeface="Times New Roman" pitchFamily="16" charset="0"/>
              </a:defRPr>
            </a:lvl3pPr>
            <a:lvl4pPr>
              <a:tabLst>
                <a:tab pos="723900" algn="l"/>
                <a:tab pos="1447800" algn="l"/>
                <a:tab pos="2171700" algn="l"/>
                <a:tab pos="2895600" algn="l"/>
              </a:tabLst>
              <a:defRPr sz="1200">
                <a:solidFill>
                  <a:srgbClr val="000000"/>
                </a:solidFill>
                <a:latin typeface="Times New Roman" pitchFamily="16" charset="0"/>
              </a:defRPr>
            </a:lvl4pPr>
            <a:lvl5pPr>
              <a:tabLst>
                <a:tab pos="723900" algn="l"/>
                <a:tab pos="1447800" algn="l"/>
                <a:tab pos="2171700" algn="l"/>
                <a:tab pos="28956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a:defRPr/>
            </a:pPr>
            <a:fld id="{ADB78556-F4B0-4E5E-93D8-488D0F42AD40}" type="slidenum">
              <a:rPr lang="en-US" altLang="tr-TR" smtClean="0"/>
              <a:pPr>
                <a:defRPr/>
              </a:pPr>
              <a:t>2</a:t>
            </a:fld>
            <a:endParaRPr lang="en-US" altLang="tr-TR"/>
          </a:p>
        </p:txBody>
      </p:sp>
      <p:sp>
        <p:nvSpPr>
          <p:cNvPr id="10243" name="Text Box 1"/>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algn="r" eaLnBrk="1" hangingPunct="1">
              <a:buSzPct val="100000"/>
              <a:defRPr/>
            </a:pPr>
            <a:fld id="{8478796C-CB82-4A6D-B6A6-94822AD60554}" type="slidenum">
              <a:rPr lang="en-US" altLang="tr-TR" smtClean="0">
                <a:ea typeface="ＭＳ Ｐゴシック" pitchFamily="1" charset="-128"/>
              </a:rPr>
              <a:pPr algn="r" eaLnBrk="1" hangingPunct="1">
                <a:buSzPct val="100000"/>
                <a:defRPr/>
              </a:pPr>
              <a:t>2</a:t>
            </a:fld>
            <a:endParaRPr lang="en-US" altLang="tr-TR">
              <a:ea typeface="ＭＳ Ｐゴシック" pitchFamily="1" charset="-128"/>
            </a:endParaRPr>
          </a:p>
        </p:txBody>
      </p:sp>
      <p:sp>
        <p:nvSpPr>
          <p:cNvPr id="66564" name="Rectangle 2"/>
          <p:cNvSpPr>
            <a:spLocks noGrp="1" noRot="1" noChangeAspect="1" noChangeArrowheads="1" noTextEdit="1"/>
          </p:cNvSpPr>
          <p:nvPr>
            <p:ph type="sldImg"/>
          </p:nvPr>
        </p:nvSpPr>
        <p:spPr>
          <a:xfrm>
            <a:off x="1143000" y="685800"/>
            <a:ext cx="4572000" cy="3429000"/>
          </a:xfrm>
          <a:solidFill>
            <a:srgbClr val="FFFFFF"/>
          </a:solidFill>
        </p:spPr>
      </p:sp>
      <p:sp>
        <p:nvSpPr>
          <p:cNvPr id="66565" name="Rectangle 3"/>
          <p:cNvSpPr>
            <a:spLocks noGrp="1" noChangeArrowheads="1"/>
          </p:cNvSpPr>
          <p:nvPr>
            <p:ph type="body" idx="1"/>
          </p:nvPr>
        </p:nvSpPr>
        <p:spPr>
          <a:xfrm>
            <a:off x="685800" y="4343400"/>
            <a:ext cx="5486400" cy="4114800"/>
          </a:xfrm>
          <a:noFill/>
        </p:spPr>
        <p:txBody>
          <a:bodyPr wrap="none" anchor="ctr"/>
          <a:lstStyle/>
          <a:p>
            <a:endParaRPr lang="tr-TR" alt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723900" algn="l"/>
                <a:tab pos="1447800" algn="l"/>
                <a:tab pos="2171700" algn="l"/>
                <a:tab pos="2895600" algn="l"/>
              </a:tabLst>
              <a:defRPr sz="1200">
                <a:solidFill>
                  <a:srgbClr val="000000"/>
                </a:solidFill>
                <a:latin typeface="Times New Roman" pitchFamily="16" charset="0"/>
              </a:defRPr>
            </a:lvl1pPr>
            <a:lvl2pPr>
              <a:tabLst>
                <a:tab pos="723900" algn="l"/>
                <a:tab pos="1447800" algn="l"/>
                <a:tab pos="2171700" algn="l"/>
                <a:tab pos="2895600" algn="l"/>
              </a:tabLst>
              <a:defRPr sz="1200">
                <a:solidFill>
                  <a:srgbClr val="000000"/>
                </a:solidFill>
                <a:latin typeface="Times New Roman" pitchFamily="16" charset="0"/>
              </a:defRPr>
            </a:lvl2pPr>
            <a:lvl3pPr>
              <a:tabLst>
                <a:tab pos="723900" algn="l"/>
                <a:tab pos="1447800" algn="l"/>
                <a:tab pos="2171700" algn="l"/>
                <a:tab pos="2895600" algn="l"/>
              </a:tabLst>
              <a:defRPr sz="1200">
                <a:solidFill>
                  <a:srgbClr val="000000"/>
                </a:solidFill>
                <a:latin typeface="Times New Roman" pitchFamily="16" charset="0"/>
              </a:defRPr>
            </a:lvl3pPr>
            <a:lvl4pPr>
              <a:tabLst>
                <a:tab pos="723900" algn="l"/>
                <a:tab pos="1447800" algn="l"/>
                <a:tab pos="2171700" algn="l"/>
                <a:tab pos="2895600" algn="l"/>
              </a:tabLst>
              <a:defRPr sz="1200">
                <a:solidFill>
                  <a:srgbClr val="000000"/>
                </a:solidFill>
                <a:latin typeface="Times New Roman" pitchFamily="16" charset="0"/>
              </a:defRPr>
            </a:lvl4pPr>
            <a:lvl5pPr>
              <a:tabLst>
                <a:tab pos="723900" algn="l"/>
                <a:tab pos="1447800" algn="l"/>
                <a:tab pos="2171700" algn="l"/>
                <a:tab pos="28956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a:defRPr/>
            </a:pPr>
            <a:fld id="{85932F68-1A5D-41C4-A61D-64F294606D4D}" type="slidenum">
              <a:rPr lang="en-US" altLang="tr-TR" smtClean="0"/>
              <a:pPr>
                <a:defRPr/>
              </a:pPr>
              <a:t>3</a:t>
            </a:fld>
            <a:endParaRPr lang="en-US" altLang="tr-TR"/>
          </a:p>
        </p:txBody>
      </p:sp>
      <p:sp>
        <p:nvSpPr>
          <p:cNvPr id="12291" name="Text Box 1"/>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algn="r" eaLnBrk="1" hangingPunct="1">
              <a:buSzPct val="100000"/>
              <a:defRPr/>
            </a:pPr>
            <a:fld id="{A0BD571C-B2BA-4E09-B9AF-FEFC207AF4E1}" type="slidenum">
              <a:rPr lang="en-US" altLang="tr-TR" smtClean="0">
                <a:ea typeface="ＭＳ Ｐゴシック" pitchFamily="1" charset="-128"/>
              </a:rPr>
              <a:pPr algn="r" eaLnBrk="1" hangingPunct="1">
                <a:buSzPct val="100000"/>
                <a:defRPr/>
              </a:pPr>
              <a:t>3</a:t>
            </a:fld>
            <a:endParaRPr lang="en-US" altLang="tr-TR">
              <a:ea typeface="ＭＳ Ｐゴシック" pitchFamily="1" charset="-128"/>
            </a:endParaRPr>
          </a:p>
        </p:txBody>
      </p:sp>
      <p:sp>
        <p:nvSpPr>
          <p:cNvPr id="67588" name="Rectangle 2"/>
          <p:cNvSpPr>
            <a:spLocks noGrp="1" noRot="1" noChangeAspect="1" noChangeArrowheads="1" noTextEdit="1"/>
          </p:cNvSpPr>
          <p:nvPr>
            <p:ph type="sldImg"/>
          </p:nvPr>
        </p:nvSpPr>
        <p:spPr>
          <a:xfrm>
            <a:off x="1143000" y="685800"/>
            <a:ext cx="4572000" cy="3429000"/>
          </a:xfrm>
          <a:solidFill>
            <a:srgbClr val="FFFFFF"/>
          </a:solidFill>
        </p:spPr>
      </p:sp>
      <p:sp>
        <p:nvSpPr>
          <p:cNvPr id="67589" name="Rectangle 3"/>
          <p:cNvSpPr>
            <a:spLocks noGrp="1" noChangeArrowheads="1"/>
          </p:cNvSpPr>
          <p:nvPr>
            <p:ph type="body" idx="1"/>
          </p:nvPr>
        </p:nvSpPr>
        <p:spPr>
          <a:xfrm>
            <a:off x="685800" y="4343400"/>
            <a:ext cx="5486400" cy="4114800"/>
          </a:xfrm>
          <a:noFill/>
        </p:spPr>
        <p:txBody>
          <a:bodyPr wrap="none" anchor="ctr"/>
          <a:lstStyle/>
          <a:p>
            <a:endParaRPr lang="tr-TR" alt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723900" algn="l"/>
                <a:tab pos="1447800" algn="l"/>
                <a:tab pos="2171700" algn="l"/>
                <a:tab pos="2895600" algn="l"/>
              </a:tabLst>
              <a:defRPr sz="1200">
                <a:solidFill>
                  <a:srgbClr val="000000"/>
                </a:solidFill>
                <a:latin typeface="Times New Roman" pitchFamily="16" charset="0"/>
              </a:defRPr>
            </a:lvl1pPr>
            <a:lvl2pPr>
              <a:tabLst>
                <a:tab pos="723900" algn="l"/>
                <a:tab pos="1447800" algn="l"/>
                <a:tab pos="2171700" algn="l"/>
                <a:tab pos="2895600" algn="l"/>
              </a:tabLst>
              <a:defRPr sz="1200">
                <a:solidFill>
                  <a:srgbClr val="000000"/>
                </a:solidFill>
                <a:latin typeface="Times New Roman" pitchFamily="16" charset="0"/>
              </a:defRPr>
            </a:lvl2pPr>
            <a:lvl3pPr>
              <a:tabLst>
                <a:tab pos="723900" algn="l"/>
                <a:tab pos="1447800" algn="l"/>
                <a:tab pos="2171700" algn="l"/>
                <a:tab pos="2895600" algn="l"/>
              </a:tabLst>
              <a:defRPr sz="1200">
                <a:solidFill>
                  <a:srgbClr val="000000"/>
                </a:solidFill>
                <a:latin typeface="Times New Roman" pitchFamily="16" charset="0"/>
              </a:defRPr>
            </a:lvl3pPr>
            <a:lvl4pPr>
              <a:tabLst>
                <a:tab pos="723900" algn="l"/>
                <a:tab pos="1447800" algn="l"/>
                <a:tab pos="2171700" algn="l"/>
                <a:tab pos="2895600" algn="l"/>
              </a:tabLst>
              <a:defRPr sz="1200">
                <a:solidFill>
                  <a:srgbClr val="000000"/>
                </a:solidFill>
                <a:latin typeface="Times New Roman" pitchFamily="16" charset="0"/>
              </a:defRPr>
            </a:lvl4pPr>
            <a:lvl5pPr>
              <a:tabLst>
                <a:tab pos="723900" algn="l"/>
                <a:tab pos="1447800" algn="l"/>
                <a:tab pos="2171700" algn="l"/>
                <a:tab pos="28956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a:defRPr/>
            </a:pPr>
            <a:fld id="{7CF2B27F-BA4C-4A46-86D6-F3802D360ACB}" type="slidenum">
              <a:rPr lang="en-US" altLang="tr-TR" smtClean="0"/>
              <a:pPr>
                <a:defRPr/>
              </a:pPr>
              <a:t>4</a:t>
            </a:fld>
            <a:endParaRPr lang="en-US" altLang="tr-TR"/>
          </a:p>
        </p:txBody>
      </p:sp>
      <p:sp>
        <p:nvSpPr>
          <p:cNvPr id="14339" name="Text Box 1"/>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algn="r" eaLnBrk="1" hangingPunct="1">
              <a:buSzPct val="100000"/>
              <a:defRPr/>
            </a:pPr>
            <a:fld id="{120380E4-67F0-40A0-A72F-01D53AD8727B}" type="slidenum">
              <a:rPr lang="en-US" altLang="tr-TR" smtClean="0">
                <a:ea typeface="ＭＳ Ｐゴシック" pitchFamily="1" charset="-128"/>
              </a:rPr>
              <a:pPr algn="r" eaLnBrk="1" hangingPunct="1">
                <a:buSzPct val="100000"/>
                <a:defRPr/>
              </a:pPr>
              <a:t>4</a:t>
            </a:fld>
            <a:endParaRPr lang="en-US" altLang="tr-TR">
              <a:ea typeface="ＭＳ Ｐゴシック" pitchFamily="1" charset="-128"/>
            </a:endParaRPr>
          </a:p>
        </p:txBody>
      </p:sp>
      <p:sp>
        <p:nvSpPr>
          <p:cNvPr id="68612" name="Rectangle 2"/>
          <p:cNvSpPr>
            <a:spLocks noGrp="1" noRot="1" noChangeAspect="1" noChangeArrowheads="1" noTextEdit="1"/>
          </p:cNvSpPr>
          <p:nvPr>
            <p:ph type="sldImg"/>
          </p:nvPr>
        </p:nvSpPr>
        <p:spPr>
          <a:xfrm>
            <a:off x="1143000" y="685800"/>
            <a:ext cx="4572000" cy="3429000"/>
          </a:xfrm>
          <a:solidFill>
            <a:srgbClr val="FFFFFF"/>
          </a:solidFill>
        </p:spPr>
      </p:sp>
      <p:sp>
        <p:nvSpPr>
          <p:cNvPr id="68613" name="Rectangle 3"/>
          <p:cNvSpPr>
            <a:spLocks noGrp="1" noChangeArrowheads="1"/>
          </p:cNvSpPr>
          <p:nvPr>
            <p:ph type="body" idx="1"/>
          </p:nvPr>
        </p:nvSpPr>
        <p:spPr>
          <a:xfrm>
            <a:off x="685800" y="4343400"/>
            <a:ext cx="5486400" cy="4114800"/>
          </a:xfrm>
          <a:noFill/>
        </p:spPr>
        <p:txBody>
          <a:bodyPr wrap="none" anchor="ctr"/>
          <a:lstStyle/>
          <a:p>
            <a:endParaRPr lang="tr-TR" alt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723900" algn="l"/>
                <a:tab pos="1447800" algn="l"/>
                <a:tab pos="2171700" algn="l"/>
                <a:tab pos="2895600" algn="l"/>
              </a:tabLst>
              <a:defRPr sz="1200">
                <a:solidFill>
                  <a:srgbClr val="000000"/>
                </a:solidFill>
                <a:latin typeface="Times New Roman" pitchFamily="16" charset="0"/>
              </a:defRPr>
            </a:lvl1pPr>
            <a:lvl2pPr>
              <a:tabLst>
                <a:tab pos="723900" algn="l"/>
                <a:tab pos="1447800" algn="l"/>
                <a:tab pos="2171700" algn="l"/>
                <a:tab pos="2895600" algn="l"/>
              </a:tabLst>
              <a:defRPr sz="1200">
                <a:solidFill>
                  <a:srgbClr val="000000"/>
                </a:solidFill>
                <a:latin typeface="Times New Roman" pitchFamily="16" charset="0"/>
              </a:defRPr>
            </a:lvl2pPr>
            <a:lvl3pPr>
              <a:tabLst>
                <a:tab pos="723900" algn="l"/>
                <a:tab pos="1447800" algn="l"/>
                <a:tab pos="2171700" algn="l"/>
                <a:tab pos="2895600" algn="l"/>
              </a:tabLst>
              <a:defRPr sz="1200">
                <a:solidFill>
                  <a:srgbClr val="000000"/>
                </a:solidFill>
                <a:latin typeface="Times New Roman" pitchFamily="16" charset="0"/>
              </a:defRPr>
            </a:lvl3pPr>
            <a:lvl4pPr>
              <a:tabLst>
                <a:tab pos="723900" algn="l"/>
                <a:tab pos="1447800" algn="l"/>
                <a:tab pos="2171700" algn="l"/>
                <a:tab pos="2895600" algn="l"/>
              </a:tabLst>
              <a:defRPr sz="1200">
                <a:solidFill>
                  <a:srgbClr val="000000"/>
                </a:solidFill>
                <a:latin typeface="Times New Roman" pitchFamily="16" charset="0"/>
              </a:defRPr>
            </a:lvl4pPr>
            <a:lvl5pPr>
              <a:tabLst>
                <a:tab pos="723900" algn="l"/>
                <a:tab pos="1447800" algn="l"/>
                <a:tab pos="2171700" algn="l"/>
                <a:tab pos="28956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a:defRPr/>
            </a:pPr>
            <a:fld id="{A9B752B2-E846-4B61-A15F-141FEBFA6854}" type="slidenum">
              <a:rPr lang="en-US" altLang="tr-TR" smtClean="0"/>
              <a:pPr>
                <a:defRPr/>
              </a:pPr>
              <a:t>5</a:t>
            </a:fld>
            <a:endParaRPr lang="en-US" altLang="tr-TR"/>
          </a:p>
        </p:txBody>
      </p:sp>
      <p:sp>
        <p:nvSpPr>
          <p:cNvPr id="18435" name="Text Box 1"/>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algn="r" eaLnBrk="1" hangingPunct="1">
              <a:buSzPct val="100000"/>
              <a:defRPr/>
            </a:pPr>
            <a:fld id="{F49FE89E-5661-4C00-9BE7-9F864BDDBD5C}" type="slidenum">
              <a:rPr lang="en-US" altLang="tr-TR" smtClean="0">
                <a:ea typeface="ＭＳ Ｐゴシック" pitchFamily="1" charset="-128"/>
              </a:rPr>
              <a:pPr algn="r" eaLnBrk="1" hangingPunct="1">
                <a:buSzPct val="100000"/>
                <a:defRPr/>
              </a:pPr>
              <a:t>5</a:t>
            </a:fld>
            <a:endParaRPr lang="en-US" altLang="tr-TR">
              <a:ea typeface="ＭＳ Ｐゴシック" pitchFamily="1" charset="-128"/>
            </a:endParaRPr>
          </a:p>
        </p:txBody>
      </p:sp>
      <p:sp>
        <p:nvSpPr>
          <p:cNvPr id="71684" name="Rectangle 2"/>
          <p:cNvSpPr>
            <a:spLocks noGrp="1" noRot="1" noChangeAspect="1" noChangeArrowheads="1" noTextEdit="1"/>
          </p:cNvSpPr>
          <p:nvPr>
            <p:ph type="sldImg"/>
          </p:nvPr>
        </p:nvSpPr>
        <p:spPr>
          <a:xfrm>
            <a:off x="1143000" y="685800"/>
            <a:ext cx="4572000" cy="3429000"/>
          </a:xfrm>
          <a:solidFill>
            <a:srgbClr val="FFFFFF"/>
          </a:solidFill>
        </p:spPr>
      </p:sp>
      <p:sp>
        <p:nvSpPr>
          <p:cNvPr id="71685" name="Rectangle 3"/>
          <p:cNvSpPr>
            <a:spLocks noGrp="1" noChangeArrowheads="1"/>
          </p:cNvSpPr>
          <p:nvPr>
            <p:ph type="body" idx="1"/>
          </p:nvPr>
        </p:nvSpPr>
        <p:spPr>
          <a:xfrm>
            <a:off x="685800" y="4343400"/>
            <a:ext cx="5486400" cy="4114800"/>
          </a:xfrm>
          <a:noFill/>
        </p:spPr>
        <p:txBody>
          <a:bodyPr wrap="none" anchor="ctr"/>
          <a:lstStyle/>
          <a:p>
            <a:endParaRPr lang="tr-TR" alt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723900" algn="l"/>
                <a:tab pos="1447800" algn="l"/>
                <a:tab pos="2171700" algn="l"/>
                <a:tab pos="2895600" algn="l"/>
              </a:tabLst>
              <a:defRPr sz="1200">
                <a:solidFill>
                  <a:srgbClr val="000000"/>
                </a:solidFill>
                <a:latin typeface="Times New Roman" pitchFamily="16" charset="0"/>
              </a:defRPr>
            </a:lvl1pPr>
            <a:lvl2pPr>
              <a:tabLst>
                <a:tab pos="723900" algn="l"/>
                <a:tab pos="1447800" algn="l"/>
                <a:tab pos="2171700" algn="l"/>
                <a:tab pos="2895600" algn="l"/>
              </a:tabLst>
              <a:defRPr sz="1200">
                <a:solidFill>
                  <a:srgbClr val="000000"/>
                </a:solidFill>
                <a:latin typeface="Times New Roman" pitchFamily="16" charset="0"/>
              </a:defRPr>
            </a:lvl2pPr>
            <a:lvl3pPr>
              <a:tabLst>
                <a:tab pos="723900" algn="l"/>
                <a:tab pos="1447800" algn="l"/>
                <a:tab pos="2171700" algn="l"/>
                <a:tab pos="2895600" algn="l"/>
              </a:tabLst>
              <a:defRPr sz="1200">
                <a:solidFill>
                  <a:srgbClr val="000000"/>
                </a:solidFill>
                <a:latin typeface="Times New Roman" pitchFamily="16" charset="0"/>
              </a:defRPr>
            </a:lvl3pPr>
            <a:lvl4pPr>
              <a:tabLst>
                <a:tab pos="723900" algn="l"/>
                <a:tab pos="1447800" algn="l"/>
                <a:tab pos="2171700" algn="l"/>
                <a:tab pos="2895600" algn="l"/>
              </a:tabLst>
              <a:defRPr sz="1200">
                <a:solidFill>
                  <a:srgbClr val="000000"/>
                </a:solidFill>
                <a:latin typeface="Times New Roman" pitchFamily="16" charset="0"/>
              </a:defRPr>
            </a:lvl4pPr>
            <a:lvl5pPr>
              <a:tabLst>
                <a:tab pos="723900" algn="l"/>
                <a:tab pos="1447800" algn="l"/>
                <a:tab pos="2171700" algn="l"/>
                <a:tab pos="28956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a:defRPr/>
            </a:pPr>
            <a:fld id="{A9B752B2-E846-4B61-A15F-141FEBFA6854}" type="slidenum">
              <a:rPr lang="en-US" altLang="tr-TR" smtClean="0"/>
              <a:pPr>
                <a:defRPr/>
              </a:pPr>
              <a:t>6</a:t>
            </a:fld>
            <a:endParaRPr lang="en-US" altLang="tr-TR"/>
          </a:p>
        </p:txBody>
      </p:sp>
      <p:sp>
        <p:nvSpPr>
          <p:cNvPr id="18435" name="Text Box 1"/>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algn="r" eaLnBrk="1" hangingPunct="1">
              <a:buSzPct val="100000"/>
              <a:defRPr/>
            </a:pPr>
            <a:fld id="{F49FE89E-5661-4C00-9BE7-9F864BDDBD5C}" type="slidenum">
              <a:rPr lang="en-US" altLang="tr-TR" smtClean="0">
                <a:ea typeface="ＭＳ Ｐゴシック" pitchFamily="1" charset="-128"/>
              </a:rPr>
              <a:pPr algn="r" eaLnBrk="1" hangingPunct="1">
                <a:buSzPct val="100000"/>
                <a:defRPr/>
              </a:pPr>
              <a:t>6</a:t>
            </a:fld>
            <a:endParaRPr lang="en-US" altLang="tr-TR">
              <a:ea typeface="ＭＳ Ｐゴシック" pitchFamily="1" charset="-128"/>
            </a:endParaRPr>
          </a:p>
        </p:txBody>
      </p:sp>
      <p:sp>
        <p:nvSpPr>
          <p:cNvPr id="71684" name="Rectangle 2"/>
          <p:cNvSpPr>
            <a:spLocks noGrp="1" noRot="1" noChangeAspect="1" noChangeArrowheads="1" noTextEdit="1"/>
          </p:cNvSpPr>
          <p:nvPr>
            <p:ph type="sldImg"/>
          </p:nvPr>
        </p:nvSpPr>
        <p:spPr>
          <a:xfrm>
            <a:off x="1143000" y="685800"/>
            <a:ext cx="4572000" cy="3429000"/>
          </a:xfrm>
          <a:solidFill>
            <a:srgbClr val="FFFFFF"/>
          </a:solidFill>
        </p:spPr>
      </p:sp>
      <p:sp>
        <p:nvSpPr>
          <p:cNvPr id="71685" name="Rectangle 3"/>
          <p:cNvSpPr>
            <a:spLocks noGrp="1" noChangeArrowheads="1"/>
          </p:cNvSpPr>
          <p:nvPr>
            <p:ph type="body" idx="1"/>
          </p:nvPr>
        </p:nvSpPr>
        <p:spPr>
          <a:xfrm>
            <a:off x="685800" y="4343400"/>
            <a:ext cx="5486400" cy="4114800"/>
          </a:xfrm>
          <a:noFill/>
        </p:spPr>
        <p:txBody>
          <a:bodyPr wrap="none" anchor="ctr"/>
          <a:lstStyle/>
          <a:p>
            <a:endParaRPr lang="tr-TR" altLang="tr-TR"/>
          </a:p>
        </p:txBody>
      </p:sp>
    </p:spTree>
    <p:extLst>
      <p:ext uri="{BB962C8B-B14F-4D97-AF65-F5344CB8AC3E}">
        <p14:creationId xmlns:p14="http://schemas.microsoft.com/office/powerpoint/2010/main" val="1435003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723900" algn="l"/>
                <a:tab pos="1447800" algn="l"/>
                <a:tab pos="2171700" algn="l"/>
                <a:tab pos="2895600" algn="l"/>
              </a:tabLst>
              <a:defRPr sz="1200">
                <a:solidFill>
                  <a:srgbClr val="000000"/>
                </a:solidFill>
                <a:latin typeface="Times New Roman" pitchFamily="16" charset="0"/>
              </a:defRPr>
            </a:lvl1pPr>
            <a:lvl2pPr>
              <a:tabLst>
                <a:tab pos="723900" algn="l"/>
                <a:tab pos="1447800" algn="l"/>
                <a:tab pos="2171700" algn="l"/>
                <a:tab pos="2895600" algn="l"/>
              </a:tabLst>
              <a:defRPr sz="1200">
                <a:solidFill>
                  <a:srgbClr val="000000"/>
                </a:solidFill>
                <a:latin typeface="Times New Roman" pitchFamily="16" charset="0"/>
              </a:defRPr>
            </a:lvl2pPr>
            <a:lvl3pPr>
              <a:tabLst>
                <a:tab pos="723900" algn="l"/>
                <a:tab pos="1447800" algn="l"/>
                <a:tab pos="2171700" algn="l"/>
                <a:tab pos="2895600" algn="l"/>
              </a:tabLst>
              <a:defRPr sz="1200">
                <a:solidFill>
                  <a:srgbClr val="000000"/>
                </a:solidFill>
                <a:latin typeface="Times New Roman" pitchFamily="16" charset="0"/>
              </a:defRPr>
            </a:lvl3pPr>
            <a:lvl4pPr>
              <a:tabLst>
                <a:tab pos="723900" algn="l"/>
                <a:tab pos="1447800" algn="l"/>
                <a:tab pos="2171700" algn="l"/>
                <a:tab pos="2895600" algn="l"/>
              </a:tabLst>
              <a:defRPr sz="1200">
                <a:solidFill>
                  <a:srgbClr val="000000"/>
                </a:solidFill>
                <a:latin typeface="Times New Roman" pitchFamily="16" charset="0"/>
              </a:defRPr>
            </a:lvl4pPr>
            <a:lvl5pPr>
              <a:tabLst>
                <a:tab pos="723900" algn="l"/>
                <a:tab pos="1447800" algn="l"/>
                <a:tab pos="2171700" algn="l"/>
                <a:tab pos="28956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a:defRPr/>
            </a:pPr>
            <a:fld id="{54041C1C-C58F-4491-B004-51F6A0DF6616}" type="slidenum">
              <a:rPr lang="en-US" altLang="tr-TR" smtClean="0"/>
              <a:pPr>
                <a:defRPr/>
              </a:pPr>
              <a:t>7</a:t>
            </a:fld>
            <a:endParaRPr lang="en-US" altLang="tr-TR"/>
          </a:p>
        </p:txBody>
      </p:sp>
      <p:sp>
        <p:nvSpPr>
          <p:cNvPr id="20483" name="Text Box 1"/>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algn="r" eaLnBrk="1" hangingPunct="1">
              <a:buSzPct val="100000"/>
              <a:defRPr/>
            </a:pPr>
            <a:fld id="{4180754D-7CBA-4DF8-BA2A-47F4E48343FE}" type="slidenum">
              <a:rPr lang="en-US" altLang="tr-TR" smtClean="0">
                <a:ea typeface="ＭＳ Ｐゴシック" pitchFamily="1" charset="-128"/>
              </a:rPr>
              <a:pPr algn="r" eaLnBrk="1" hangingPunct="1">
                <a:buSzPct val="100000"/>
                <a:defRPr/>
              </a:pPr>
              <a:t>7</a:t>
            </a:fld>
            <a:endParaRPr lang="en-US" altLang="tr-TR">
              <a:ea typeface="ＭＳ Ｐゴシック" pitchFamily="1" charset="-128"/>
            </a:endParaRPr>
          </a:p>
        </p:txBody>
      </p:sp>
      <p:sp>
        <p:nvSpPr>
          <p:cNvPr id="72708" name="Rectangle 2"/>
          <p:cNvSpPr>
            <a:spLocks noGrp="1" noRot="1" noChangeAspect="1" noChangeArrowheads="1" noTextEdit="1"/>
          </p:cNvSpPr>
          <p:nvPr>
            <p:ph type="sldImg"/>
          </p:nvPr>
        </p:nvSpPr>
        <p:spPr>
          <a:xfrm>
            <a:off x="1143000" y="685800"/>
            <a:ext cx="4572000" cy="3429000"/>
          </a:xfrm>
          <a:solidFill>
            <a:srgbClr val="FFFFFF"/>
          </a:solidFill>
        </p:spPr>
      </p:sp>
      <p:sp>
        <p:nvSpPr>
          <p:cNvPr id="72709" name="Rectangle 3"/>
          <p:cNvSpPr>
            <a:spLocks noGrp="1" noChangeArrowheads="1"/>
          </p:cNvSpPr>
          <p:nvPr>
            <p:ph type="body" idx="1"/>
          </p:nvPr>
        </p:nvSpPr>
        <p:spPr>
          <a:xfrm>
            <a:off x="685800" y="4343400"/>
            <a:ext cx="5486400" cy="4114800"/>
          </a:xfrm>
          <a:noFill/>
        </p:spPr>
        <p:txBody>
          <a:bodyPr wrap="none" anchor="ctr"/>
          <a:lstStyle/>
          <a:p>
            <a:endParaRPr lang="tr-TR" alt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723900" algn="l"/>
                <a:tab pos="1447800" algn="l"/>
                <a:tab pos="2171700" algn="l"/>
                <a:tab pos="2895600" algn="l"/>
              </a:tabLst>
              <a:defRPr sz="1200">
                <a:solidFill>
                  <a:srgbClr val="000000"/>
                </a:solidFill>
                <a:latin typeface="Times New Roman" pitchFamily="16" charset="0"/>
              </a:defRPr>
            </a:lvl1pPr>
            <a:lvl2pPr>
              <a:tabLst>
                <a:tab pos="723900" algn="l"/>
                <a:tab pos="1447800" algn="l"/>
                <a:tab pos="2171700" algn="l"/>
                <a:tab pos="2895600" algn="l"/>
              </a:tabLst>
              <a:defRPr sz="1200">
                <a:solidFill>
                  <a:srgbClr val="000000"/>
                </a:solidFill>
                <a:latin typeface="Times New Roman" pitchFamily="16" charset="0"/>
              </a:defRPr>
            </a:lvl2pPr>
            <a:lvl3pPr>
              <a:tabLst>
                <a:tab pos="723900" algn="l"/>
                <a:tab pos="1447800" algn="l"/>
                <a:tab pos="2171700" algn="l"/>
                <a:tab pos="2895600" algn="l"/>
              </a:tabLst>
              <a:defRPr sz="1200">
                <a:solidFill>
                  <a:srgbClr val="000000"/>
                </a:solidFill>
                <a:latin typeface="Times New Roman" pitchFamily="16" charset="0"/>
              </a:defRPr>
            </a:lvl3pPr>
            <a:lvl4pPr>
              <a:tabLst>
                <a:tab pos="723900" algn="l"/>
                <a:tab pos="1447800" algn="l"/>
                <a:tab pos="2171700" algn="l"/>
                <a:tab pos="2895600" algn="l"/>
              </a:tabLst>
              <a:defRPr sz="1200">
                <a:solidFill>
                  <a:srgbClr val="000000"/>
                </a:solidFill>
                <a:latin typeface="Times New Roman" pitchFamily="16" charset="0"/>
              </a:defRPr>
            </a:lvl4pPr>
            <a:lvl5pPr>
              <a:tabLst>
                <a:tab pos="723900" algn="l"/>
                <a:tab pos="1447800" algn="l"/>
                <a:tab pos="2171700" algn="l"/>
                <a:tab pos="28956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a:defRPr/>
            </a:pPr>
            <a:fld id="{C134354A-AAEB-4F67-8E38-C6C9F75E5A93}" type="slidenum">
              <a:rPr lang="en-US" altLang="tr-TR" smtClean="0"/>
              <a:pPr>
                <a:defRPr/>
              </a:pPr>
              <a:t>8</a:t>
            </a:fld>
            <a:endParaRPr lang="en-US" altLang="tr-TR"/>
          </a:p>
        </p:txBody>
      </p:sp>
      <p:sp>
        <p:nvSpPr>
          <p:cNvPr id="22531" name="Text Box 1"/>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algn="r" eaLnBrk="1" hangingPunct="1">
              <a:buSzPct val="100000"/>
              <a:defRPr/>
            </a:pPr>
            <a:fld id="{21124589-B274-4DF7-92B6-BBE3F94248F4}" type="slidenum">
              <a:rPr lang="en-US" altLang="tr-TR" smtClean="0">
                <a:ea typeface="ＭＳ Ｐゴシック" pitchFamily="1" charset="-128"/>
              </a:rPr>
              <a:pPr algn="r" eaLnBrk="1" hangingPunct="1">
                <a:buSzPct val="100000"/>
                <a:defRPr/>
              </a:pPr>
              <a:t>8</a:t>
            </a:fld>
            <a:endParaRPr lang="en-US" altLang="tr-TR">
              <a:ea typeface="ＭＳ Ｐゴシック" pitchFamily="1" charset="-128"/>
            </a:endParaRPr>
          </a:p>
        </p:txBody>
      </p:sp>
      <p:sp>
        <p:nvSpPr>
          <p:cNvPr id="73732" name="Rectangle 2"/>
          <p:cNvSpPr>
            <a:spLocks noGrp="1" noRot="1" noChangeAspect="1" noChangeArrowheads="1" noTextEdit="1"/>
          </p:cNvSpPr>
          <p:nvPr>
            <p:ph type="sldImg"/>
          </p:nvPr>
        </p:nvSpPr>
        <p:spPr>
          <a:xfrm>
            <a:off x="1143000" y="685800"/>
            <a:ext cx="4572000" cy="3429000"/>
          </a:xfrm>
          <a:solidFill>
            <a:srgbClr val="FFFFFF"/>
          </a:solidFill>
        </p:spPr>
      </p:sp>
      <p:sp>
        <p:nvSpPr>
          <p:cNvPr id="73733" name="Rectangle 3"/>
          <p:cNvSpPr>
            <a:spLocks noGrp="1" noChangeArrowheads="1"/>
          </p:cNvSpPr>
          <p:nvPr>
            <p:ph type="body" idx="1"/>
          </p:nvPr>
        </p:nvSpPr>
        <p:spPr>
          <a:xfrm>
            <a:off x="685800" y="4343400"/>
            <a:ext cx="5486400" cy="4114800"/>
          </a:xfrm>
          <a:noFill/>
        </p:spPr>
        <p:txBody>
          <a:bodyPr wrap="none" anchor="ctr"/>
          <a:lstStyle/>
          <a:p>
            <a:endParaRPr lang="tr-TR" altLang="tr-TR"/>
          </a:p>
        </p:txBody>
      </p:sp>
    </p:spTree>
    <p:extLst>
      <p:ext uri="{BB962C8B-B14F-4D97-AF65-F5344CB8AC3E}">
        <p14:creationId xmlns:p14="http://schemas.microsoft.com/office/powerpoint/2010/main" val="1976484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723900" algn="l"/>
                <a:tab pos="1447800" algn="l"/>
                <a:tab pos="2171700" algn="l"/>
                <a:tab pos="2895600" algn="l"/>
              </a:tabLst>
              <a:defRPr sz="1200">
                <a:solidFill>
                  <a:srgbClr val="000000"/>
                </a:solidFill>
                <a:latin typeface="Times New Roman" pitchFamily="16" charset="0"/>
              </a:defRPr>
            </a:lvl1pPr>
            <a:lvl2pPr>
              <a:tabLst>
                <a:tab pos="723900" algn="l"/>
                <a:tab pos="1447800" algn="l"/>
                <a:tab pos="2171700" algn="l"/>
                <a:tab pos="2895600" algn="l"/>
              </a:tabLst>
              <a:defRPr sz="1200">
                <a:solidFill>
                  <a:srgbClr val="000000"/>
                </a:solidFill>
                <a:latin typeface="Times New Roman" pitchFamily="16" charset="0"/>
              </a:defRPr>
            </a:lvl2pPr>
            <a:lvl3pPr>
              <a:tabLst>
                <a:tab pos="723900" algn="l"/>
                <a:tab pos="1447800" algn="l"/>
                <a:tab pos="2171700" algn="l"/>
                <a:tab pos="2895600" algn="l"/>
              </a:tabLst>
              <a:defRPr sz="1200">
                <a:solidFill>
                  <a:srgbClr val="000000"/>
                </a:solidFill>
                <a:latin typeface="Times New Roman" pitchFamily="16" charset="0"/>
              </a:defRPr>
            </a:lvl3pPr>
            <a:lvl4pPr>
              <a:tabLst>
                <a:tab pos="723900" algn="l"/>
                <a:tab pos="1447800" algn="l"/>
                <a:tab pos="2171700" algn="l"/>
                <a:tab pos="2895600" algn="l"/>
              </a:tabLst>
              <a:defRPr sz="1200">
                <a:solidFill>
                  <a:srgbClr val="000000"/>
                </a:solidFill>
                <a:latin typeface="Times New Roman" pitchFamily="16" charset="0"/>
              </a:defRPr>
            </a:lvl4pPr>
            <a:lvl5pPr>
              <a:tabLst>
                <a:tab pos="723900" algn="l"/>
                <a:tab pos="1447800" algn="l"/>
                <a:tab pos="2171700" algn="l"/>
                <a:tab pos="28956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a:defRPr/>
            </a:pPr>
            <a:fld id="{816984FE-F144-4711-BEB5-842D53B15F0F}" type="slidenum">
              <a:rPr lang="en-US" altLang="tr-TR" smtClean="0"/>
              <a:pPr>
                <a:defRPr/>
              </a:pPr>
              <a:t>15</a:t>
            </a:fld>
            <a:endParaRPr lang="en-US" altLang="tr-TR"/>
          </a:p>
        </p:txBody>
      </p:sp>
      <p:sp>
        <p:nvSpPr>
          <p:cNvPr id="28675" name="Text Box 1"/>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algn="r" eaLnBrk="1" hangingPunct="1">
              <a:buSzPct val="100000"/>
              <a:defRPr/>
            </a:pPr>
            <a:fld id="{14637CFC-FCC1-45F5-AC78-9444C13A415A}" type="slidenum">
              <a:rPr lang="en-US" altLang="tr-TR" smtClean="0">
                <a:ea typeface="ＭＳ Ｐゴシック" pitchFamily="1" charset="-128"/>
              </a:rPr>
              <a:pPr algn="r" eaLnBrk="1" hangingPunct="1">
                <a:buSzPct val="100000"/>
                <a:defRPr/>
              </a:pPr>
              <a:t>15</a:t>
            </a:fld>
            <a:endParaRPr lang="en-US" altLang="tr-TR">
              <a:ea typeface="ＭＳ Ｐゴシック" pitchFamily="1" charset="-128"/>
            </a:endParaRPr>
          </a:p>
        </p:txBody>
      </p:sp>
      <p:sp>
        <p:nvSpPr>
          <p:cNvPr id="76804" name="Rectangle 2"/>
          <p:cNvSpPr>
            <a:spLocks noGrp="1" noRot="1" noChangeAspect="1" noChangeArrowheads="1" noTextEdit="1"/>
          </p:cNvSpPr>
          <p:nvPr>
            <p:ph type="sldImg"/>
          </p:nvPr>
        </p:nvSpPr>
        <p:spPr>
          <a:xfrm>
            <a:off x="1143000" y="685800"/>
            <a:ext cx="4572000" cy="3429000"/>
          </a:xfrm>
          <a:solidFill>
            <a:srgbClr val="FFFFFF"/>
          </a:solidFill>
        </p:spPr>
      </p:sp>
      <p:sp>
        <p:nvSpPr>
          <p:cNvPr id="76805" name="Rectangle 3"/>
          <p:cNvSpPr>
            <a:spLocks noGrp="1" noChangeArrowheads="1"/>
          </p:cNvSpPr>
          <p:nvPr>
            <p:ph type="body" idx="1"/>
          </p:nvPr>
        </p:nvSpPr>
        <p:spPr>
          <a:xfrm>
            <a:off x="685800" y="4343400"/>
            <a:ext cx="5486400" cy="4114800"/>
          </a:xfrm>
          <a:noFill/>
        </p:spPr>
        <p:txBody>
          <a:bodyPr wrap="none" anchor="ctr"/>
          <a:lstStyle/>
          <a:p>
            <a:endParaRPr lang="tr-TR" alt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tr-T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Rectangle 4"/>
          <p:cNvSpPr>
            <a:spLocks noGrp="1" noChangeArrowheads="1"/>
          </p:cNvSpPr>
          <p:nvPr>
            <p:ph type="ftr" idx="10"/>
          </p:nvPr>
        </p:nvSpPr>
        <p:spPr>
          <a:ln/>
        </p:spPr>
        <p:txBody>
          <a:bodyPr/>
          <a:lstStyle>
            <a:lvl1pPr>
              <a:defRPr/>
            </a:lvl1pPr>
          </a:lstStyle>
          <a:p>
            <a:pPr>
              <a:defRPr/>
            </a:pPr>
            <a:endParaRPr lang="en-US" altLang="tr-TR"/>
          </a:p>
        </p:txBody>
      </p:sp>
      <p:sp>
        <p:nvSpPr>
          <p:cNvPr id="5" name="Rectangle 5"/>
          <p:cNvSpPr>
            <a:spLocks noGrp="1" noChangeArrowheads="1"/>
          </p:cNvSpPr>
          <p:nvPr>
            <p:ph type="sldNum" idx="11"/>
          </p:nvPr>
        </p:nvSpPr>
        <p:spPr>
          <a:ln/>
        </p:spPr>
        <p:txBody>
          <a:bodyPr/>
          <a:lstStyle>
            <a:lvl1pPr>
              <a:defRPr/>
            </a:lvl1pPr>
          </a:lstStyle>
          <a:p>
            <a:pPr>
              <a:defRPr/>
            </a:pPr>
            <a:fld id="{7F17DDD4-E3A7-4527-A1D6-99009A44E484}" type="slidenum">
              <a:rPr lang="en-US" altLang="tr-TR"/>
              <a:pPr>
                <a:defRPr/>
              </a:pPr>
              <a:t>‹#›</a:t>
            </a:fld>
            <a:endParaRPr lang="en-US" alt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Rectangle 4"/>
          <p:cNvSpPr>
            <a:spLocks noGrp="1" noChangeArrowheads="1"/>
          </p:cNvSpPr>
          <p:nvPr>
            <p:ph type="ftr" idx="10"/>
          </p:nvPr>
        </p:nvSpPr>
        <p:spPr>
          <a:ln/>
        </p:spPr>
        <p:txBody>
          <a:bodyPr/>
          <a:lstStyle>
            <a:lvl1pPr>
              <a:defRPr/>
            </a:lvl1pPr>
          </a:lstStyle>
          <a:p>
            <a:pPr>
              <a:defRPr/>
            </a:pPr>
            <a:endParaRPr lang="en-US" altLang="tr-TR"/>
          </a:p>
        </p:txBody>
      </p:sp>
      <p:sp>
        <p:nvSpPr>
          <p:cNvPr id="5" name="Rectangle 5"/>
          <p:cNvSpPr>
            <a:spLocks noGrp="1" noChangeArrowheads="1"/>
          </p:cNvSpPr>
          <p:nvPr>
            <p:ph type="sldNum" idx="11"/>
          </p:nvPr>
        </p:nvSpPr>
        <p:spPr>
          <a:ln/>
        </p:spPr>
        <p:txBody>
          <a:bodyPr/>
          <a:lstStyle>
            <a:lvl1pPr>
              <a:defRPr/>
            </a:lvl1pPr>
          </a:lstStyle>
          <a:p>
            <a:pPr>
              <a:defRPr/>
            </a:pPr>
            <a:fld id="{F632E28B-E76D-4707-A413-A4D2ECC2E48E}" type="slidenum">
              <a:rPr lang="en-US" altLang="tr-TR"/>
              <a:pPr>
                <a:defRPr/>
              </a:pPr>
              <a:t>‹#›</a:t>
            </a:fld>
            <a:endParaRPr lang="en-US" alt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274638"/>
            <a:ext cx="2055812" cy="5848350"/>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457200" y="274638"/>
            <a:ext cx="6018213" cy="5848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Rectangle 4"/>
          <p:cNvSpPr>
            <a:spLocks noGrp="1" noChangeArrowheads="1"/>
          </p:cNvSpPr>
          <p:nvPr>
            <p:ph type="ftr" idx="10"/>
          </p:nvPr>
        </p:nvSpPr>
        <p:spPr>
          <a:ln/>
        </p:spPr>
        <p:txBody>
          <a:bodyPr/>
          <a:lstStyle>
            <a:lvl1pPr>
              <a:defRPr/>
            </a:lvl1pPr>
          </a:lstStyle>
          <a:p>
            <a:pPr>
              <a:defRPr/>
            </a:pPr>
            <a:endParaRPr lang="en-US" altLang="tr-TR"/>
          </a:p>
        </p:txBody>
      </p:sp>
      <p:sp>
        <p:nvSpPr>
          <p:cNvPr id="5" name="Rectangle 5"/>
          <p:cNvSpPr>
            <a:spLocks noGrp="1" noChangeArrowheads="1"/>
          </p:cNvSpPr>
          <p:nvPr>
            <p:ph type="sldNum" idx="11"/>
          </p:nvPr>
        </p:nvSpPr>
        <p:spPr>
          <a:ln/>
        </p:spPr>
        <p:txBody>
          <a:bodyPr/>
          <a:lstStyle>
            <a:lvl1pPr>
              <a:defRPr/>
            </a:lvl1pPr>
          </a:lstStyle>
          <a:p>
            <a:pPr>
              <a:defRPr/>
            </a:pPr>
            <a:fld id="{CD8FDEAF-C35B-4FD0-B44B-69B32D45061C}" type="slidenum">
              <a:rPr lang="en-US" altLang="tr-TR"/>
              <a:pPr>
                <a:defRPr/>
              </a:pPr>
              <a:t>‹#›</a:t>
            </a:fld>
            <a:endParaRPr lang="en-US" alt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tr-T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Rectangle 4"/>
          <p:cNvSpPr>
            <a:spLocks noGrp="1" noChangeArrowheads="1"/>
          </p:cNvSpPr>
          <p:nvPr>
            <p:ph type="ftr" idx="10"/>
          </p:nvPr>
        </p:nvSpPr>
        <p:spPr>
          <a:ln/>
        </p:spPr>
        <p:txBody>
          <a:bodyPr/>
          <a:lstStyle>
            <a:lvl1pPr>
              <a:defRPr/>
            </a:lvl1pPr>
          </a:lstStyle>
          <a:p>
            <a:pPr>
              <a:defRPr/>
            </a:pPr>
            <a:endParaRPr lang="en-US" altLang="tr-TR"/>
          </a:p>
        </p:txBody>
      </p:sp>
      <p:sp>
        <p:nvSpPr>
          <p:cNvPr id="5" name="Rectangle 5"/>
          <p:cNvSpPr>
            <a:spLocks noGrp="1" noChangeArrowheads="1"/>
          </p:cNvSpPr>
          <p:nvPr>
            <p:ph type="sldNum" idx="11"/>
          </p:nvPr>
        </p:nvSpPr>
        <p:spPr>
          <a:ln/>
        </p:spPr>
        <p:txBody>
          <a:bodyPr/>
          <a:lstStyle>
            <a:lvl1pPr>
              <a:defRPr/>
            </a:lvl1pPr>
          </a:lstStyle>
          <a:p>
            <a:pPr>
              <a:defRPr/>
            </a:pPr>
            <a:fld id="{BB6650FA-F948-41B2-B24E-96F21504F435}" type="slidenum">
              <a:rPr lang="en-US" altLang="tr-TR"/>
              <a:pPr>
                <a:defRPr/>
              </a:pPr>
              <a:t>‹#›</a:t>
            </a:fld>
            <a:endParaRPr lang="en-US" altLang="tr-T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Rectangle 4"/>
          <p:cNvSpPr>
            <a:spLocks noGrp="1" noChangeArrowheads="1"/>
          </p:cNvSpPr>
          <p:nvPr>
            <p:ph type="ftr" idx="10"/>
          </p:nvPr>
        </p:nvSpPr>
        <p:spPr>
          <a:ln/>
        </p:spPr>
        <p:txBody>
          <a:bodyPr/>
          <a:lstStyle>
            <a:lvl1pPr>
              <a:defRPr/>
            </a:lvl1pPr>
          </a:lstStyle>
          <a:p>
            <a:pPr>
              <a:defRPr/>
            </a:pPr>
            <a:endParaRPr lang="en-US" altLang="tr-TR"/>
          </a:p>
        </p:txBody>
      </p:sp>
      <p:sp>
        <p:nvSpPr>
          <p:cNvPr id="5" name="Rectangle 5"/>
          <p:cNvSpPr>
            <a:spLocks noGrp="1" noChangeArrowheads="1"/>
          </p:cNvSpPr>
          <p:nvPr>
            <p:ph type="sldNum" idx="11"/>
          </p:nvPr>
        </p:nvSpPr>
        <p:spPr>
          <a:ln/>
        </p:spPr>
        <p:txBody>
          <a:bodyPr/>
          <a:lstStyle>
            <a:lvl1pPr>
              <a:defRPr/>
            </a:lvl1pPr>
          </a:lstStyle>
          <a:p>
            <a:pPr>
              <a:defRPr/>
            </a:pPr>
            <a:fld id="{082F5B51-5367-42B4-8635-BF3F1D4CADF9}" type="slidenum">
              <a:rPr lang="en-US" altLang="tr-TR"/>
              <a:pPr>
                <a:defRPr/>
              </a:pPr>
              <a:t>‹#›</a:t>
            </a:fld>
            <a:endParaRPr lang="en-US" altLang="tr-T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tr-T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p:cNvSpPr>
            <a:spLocks noGrp="1" noChangeArrowheads="1"/>
          </p:cNvSpPr>
          <p:nvPr>
            <p:ph type="ftr" idx="10"/>
          </p:nvPr>
        </p:nvSpPr>
        <p:spPr>
          <a:ln/>
        </p:spPr>
        <p:txBody>
          <a:bodyPr/>
          <a:lstStyle>
            <a:lvl1pPr>
              <a:defRPr/>
            </a:lvl1pPr>
          </a:lstStyle>
          <a:p>
            <a:pPr>
              <a:defRPr/>
            </a:pPr>
            <a:endParaRPr lang="en-US" altLang="tr-TR"/>
          </a:p>
        </p:txBody>
      </p:sp>
      <p:sp>
        <p:nvSpPr>
          <p:cNvPr id="5" name="Rectangle 5"/>
          <p:cNvSpPr>
            <a:spLocks noGrp="1" noChangeArrowheads="1"/>
          </p:cNvSpPr>
          <p:nvPr>
            <p:ph type="sldNum" idx="11"/>
          </p:nvPr>
        </p:nvSpPr>
        <p:spPr>
          <a:ln/>
        </p:spPr>
        <p:txBody>
          <a:bodyPr/>
          <a:lstStyle>
            <a:lvl1pPr>
              <a:defRPr/>
            </a:lvl1pPr>
          </a:lstStyle>
          <a:p>
            <a:pPr>
              <a:defRPr/>
            </a:pPr>
            <a:fld id="{F755A105-4738-4E93-85BC-9FC85C6907D1}" type="slidenum">
              <a:rPr lang="en-US" altLang="tr-TR"/>
              <a:pPr>
                <a:defRPr/>
              </a:pPr>
              <a:t>‹#›</a:t>
            </a:fld>
            <a:endParaRPr lang="en-US" altLang="tr-T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352425" y="1219200"/>
            <a:ext cx="4211638" cy="510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4716463" y="1219200"/>
            <a:ext cx="4213225" cy="510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Rectangle 4"/>
          <p:cNvSpPr>
            <a:spLocks noGrp="1" noChangeArrowheads="1"/>
          </p:cNvSpPr>
          <p:nvPr>
            <p:ph type="ftr" idx="10"/>
          </p:nvPr>
        </p:nvSpPr>
        <p:spPr>
          <a:ln/>
        </p:spPr>
        <p:txBody>
          <a:bodyPr/>
          <a:lstStyle>
            <a:lvl1pPr>
              <a:defRPr/>
            </a:lvl1pPr>
          </a:lstStyle>
          <a:p>
            <a:pPr>
              <a:defRPr/>
            </a:pPr>
            <a:endParaRPr lang="en-US" altLang="tr-TR"/>
          </a:p>
        </p:txBody>
      </p:sp>
      <p:sp>
        <p:nvSpPr>
          <p:cNvPr id="6" name="Rectangle 5"/>
          <p:cNvSpPr>
            <a:spLocks noGrp="1" noChangeArrowheads="1"/>
          </p:cNvSpPr>
          <p:nvPr>
            <p:ph type="sldNum" idx="11"/>
          </p:nvPr>
        </p:nvSpPr>
        <p:spPr>
          <a:ln/>
        </p:spPr>
        <p:txBody>
          <a:bodyPr/>
          <a:lstStyle>
            <a:lvl1pPr>
              <a:defRPr/>
            </a:lvl1pPr>
          </a:lstStyle>
          <a:p>
            <a:pPr>
              <a:defRPr/>
            </a:pPr>
            <a:fld id="{AE488DE2-1AF6-479B-96BB-25E3258A65A3}" type="slidenum">
              <a:rPr lang="en-US" altLang="tr-TR"/>
              <a:pPr>
                <a:defRPr/>
              </a:pPr>
              <a:t>‹#›</a:t>
            </a:fld>
            <a:endParaRPr lang="en-US" altLang="tr-T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tr-T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Rectangle 4"/>
          <p:cNvSpPr>
            <a:spLocks noGrp="1" noChangeArrowheads="1"/>
          </p:cNvSpPr>
          <p:nvPr>
            <p:ph type="ftr" idx="10"/>
          </p:nvPr>
        </p:nvSpPr>
        <p:spPr>
          <a:ln/>
        </p:spPr>
        <p:txBody>
          <a:bodyPr/>
          <a:lstStyle>
            <a:lvl1pPr>
              <a:defRPr/>
            </a:lvl1pPr>
          </a:lstStyle>
          <a:p>
            <a:pPr>
              <a:defRPr/>
            </a:pPr>
            <a:endParaRPr lang="en-US" altLang="tr-TR"/>
          </a:p>
        </p:txBody>
      </p:sp>
      <p:sp>
        <p:nvSpPr>
          <p:cNvPr id="8" name="Rectangle 5"/>
          <p:cNvSpPr>
            <a:spLocks noGrp="1" noChangeArrowheads="1"/>
          </p:cNvSpPr>
          <p:nvPr>
            <p:ph type="sldNum" idx="11"/>
          </p:nvPr>
        </p:nvSpPr>
        <p:spPr>
          <a:ln/>
        </p:spPr>
        <p:txBody>
          <a:bodyPr/>
          <a:lstStyle>
            <a:lvl1pPr>
              <a:defRPr/>
            </a:lvl1pPr>
          </a:lstStyle>
          <a:p>
            <a:pPr>
              <a:defRPr/>
            </a:pPr>
            <a:fld id="{7DCDA473-C12E-44F5-9F5C-1F9B9DCA1B0D}" type="slidenum">
              <a:rPr lang="en-US" altLang="tr-TR"/>
              <a:pPr>
                <a:defRPr/>
              </a:pPr>
              <a:t>‹#›</a:t>
            </a:fld>
            <a:endParaRPr lang="en-US" altLang="tr-T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Rectangle 4"/>
          <p:cNvSpPr>
            <a:spLocks noGrp="1" noChangeArrowheads="1"/>
          </p:cNvSpPr>
          <p:nvPr>
            <p:ph type="ftr" idx="10"/>
          </p:nvPr>
        </p:nvSpPr>
        <p:spPr>
          <a:ln/>
        </p:spPr>
        <p:txBody>
          <a:bodyPr/>
          <a:lstStyle>
            <a:lvl1pPr>
              <a:defRPr/>
            </a:lvl1pPr>
          </a:lstStyle>
          <a:p>
            <a:pPr>
              <a:defRPr/>
            </a:pPr>
            <a:endParaRPr lang="en-US" altLang="tr-TR"/>
          </a:p>
        </p:txBody>
      </p:sp>
      <p:sp>
        <p:nvSpPr>
          <p:cNvPr id="4" name="Rectangle 5"/>
          <p:cNvSpPr>
            <a:spLocks noGrp="1" noChangeArrowheads="1"/>
          </p:cNvSpPr>
          <p:nvPr>
            <p:ph type="sldNum" idx="11"/>
          </p:nvPr>
        </p:nvSpPr>
        <p:spPr>
          <a:ln/>
        </p:spPr>
        <p:txBody>
          <a:bodyPr/>
          <a:lstStyle>
            <a:lvl1pPr>
              <a:defRPr/>
            </a:lvl1pPr>
          </a:lstStyle>
          <a:p>
            <a:pPr>
              <a:defRPr/>
            </a:pPr>
            <a:fld id="{AE5E042F-7504-4507-AABA-CD1845A12A6C}" type="slidenum">
              <a:rPr lang="en-US" altLang="tr-TR"/>
              <a:pPr>
                <a:defRPr/>
              </a:pPr>
              <a:t>‹#›</a:t>
            </a:fld>
            <a:endParaRPr lang="en-US" altLang="tr-T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idx="10"/>
          </p:nvPr>
        </p:nvSpPr>
        <p:spPr>
          <a:ln/>
        </p:spPr>
        <p:txBody>
          <a:bodyPr/>
          <a:lstStyle>
            <a:lvl1pPr>
              <a:defRPr/>
            </a:lvl1pPr>
          </a:lstStyle>
          <a:p>
            <a:pPr>
              <a:defRPr/>
            </a:pPr>
            <a:endParaRPr lang="en-US" altLang="tr-TR"/>
          </a:p>
        </p:txBody>
      </p:sp>
      <p:sp>
        <p:nvSpPr>
          <p:cNvPr id="3" name="Rectangle 5"/>
          <p:cNvSpPr>
            <a:spLocks noGrp="1" noChangeArrowheads="1"/>
          </p:cNvSpPr>
          <p:nvPr>
            <p:ph type="sldNum" idx="11"/>
          </p:nvPr>
        </p:nvSpPr>
        <p:spPr>
          <a:ln/>
        </p:spPr>
        <p:txBody>
          <a:bodyPr/>
          <a:lstStyle>
            <a:lvl1pPr>
              <a:defRPr/>
            </a:lvl1pPr>
          </a:lstStyle>
          <a:p>
            <a:pPr>
              <a:defRPr/>
            </a:pPr>
            <a:fld id="{3456E53A-DBB8-4992-BE61-579996ADB6B1}" type="slidenum">
              <a:rPr lang="en-US" altLang="tr-TR"/>
              <a:pPr>
                <a:defRPr/>
              </a:pPr>
              <a:t>‹#›</a:t>
            </a:fld>
            <a:endParaRPr lang="en-US" altLang="tr-T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tr-T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ftr" idx="10"/>
          </p:nvPr>
        </p:nvSpPr>
        <p:spPr>
          <a:ln/>
        </p:spPr>
        <p:txBody>
          <a:bodyPr/>
          <a:lstStyle>
            <a:lvl1pPr>
              <a:defRPr/>
            </a:lvl1pPr>
          </a:lstStyle>
          <a:p>
            <a:pPr>
              <a:defRPr/>
            </a:pPr>
            <a:endParaRPr lang="en-US" altLang="tr-TR"/>
          </a:p>
        </p:txBody>
      </p:sp>
      <p:sp>
        <p:nvSpPr>
          <p:cNvPr id="6" name="Rectangle 5"/>
          <p:cNvSpPr>
            <a:spLocks noGrp="1" noChangeArrowheads="1"/>
          </p:cNvSpPr>
          <p:nvPr>
            <p:ph type="sldNum" idx="11"/>
          </p:nvPr>
        </p:nvSpPr>
        <p:spPr>
          <a:ln/>
        </p:spPr>
        <p:txBody>
          <a:bodyPr/>
          <a:lstStyle>
            <a:lvl1pPr>
              <a:defRPr/>
            </a:lvl1pPr>
          </a:lstStyle>
          <a:p>
            <a:pPr>
              <a:defRPr/>
            </a:pPr>
            <a:fld id="{6B5454B4-83A5-4FB2-9713-8A397A8A7717}" type="slidenum">
              <a:rPr lang="en-US" altLang="tr-TR"/>
              <a:pPr>
                <a:defRPr/>
              </a:pPr>
              <a:t>‹#›</a:t>
            </a:fld>
            <a:endParaRPr lang="en-US" alt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Rectangle 4"/>
          <p:cNvSpPr>
            <a:spLocks noGrp="1" noChangeArrowheads="1"/>
          </p:cNvSpPr>
          <p:nvPr>
            <p:ph type="ftr" idx="10"/>
          </p:nvPr>
        </p:nvSpPr>
        <p:spPr>
          <a:ln/>
        </p:spPr>
        <p:txBody>
          <a:bodyPr/>
          <a:lstStyle>
            <a:lvl1pPr>
              <a:defRPr/>
            </a:lvl1pPr>
          </a:lstStyle>
          <a:p>
            <a:pPr>
              <a:defRPr/>
            </a:pPr>
            <a:endParaRPr lang="en-US" altLang="tr-TR"/>
          </a:p>
        </p:txBody>
      </p:sp>
      <p:sp>
        <p:nvSpPr>
          <p:cNvPr id="5" name="Rectangle 5"/>
          <p:cNvSpPr>
            <a:spLocks noGrp="1" noChangeArrowheads="1"/>
          </p:cNvSpPr>
          <p:nvPr>
            <p:ph type="sldNum" idx="11"/>
          </p:nvPr>
        </p:nvSpPr>
        <p:spPr>
          <a:ln/>
        </p:spPr>
        <p:txBody>
          <a:bodyPr/>
          <a:lstStyle>
            <a:lvl1pPr>
              <a:defRPr/>
            </a:lvl1pPr>
          </a:lstStyle>
          <a:p>
            <a:pPr>
              <a:defRPr/>
            </a:pPr>
            <a:fld id="{5403E81E-01FF-4DE4-8332-8E12DBBBA9C7}" type="slidenum">
              <a:rPr lang="en-US" altLang="tr-TR"/>
              <a:pPr>
                <a:defRPr/>
              </a:pPr>
              <a:t>‹#›</a:t>
            </a:fld>
            <a:endParaRPr lang="en-US" altLang="tr-T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tr-T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ftr" idx="10"/>
          </p:nvPr>
        </p:nvSpPr>
        <p:spPr>
          <a:ln/>
        </p:spPr>
        <p:txBody>
          <a:bodyPr/>
          <a:lstStyle>
            <a:lvl1pPr>
              <a:defRPr/>
            </a:lvl1pPr>
          </a:lstStyle>
          <a:p>
            <a:pPr>
              <a:defRPr/>
            </a:pPr>
            <a:endParaRPr lang="en-US" altLang="tr-TR"/>
          </a:p>
        </p:txBody>
      </p:sp>
      <p:sp>
        <p:nvSpPr>
          <p:cNvPr id="6" name="Rectangle 5"/>
          <p:cNvSpPr>
            <a:spLocks noGrp="1" noChangeArrowheads="1"/>
          </p:cNvSpPr>
          <p:nvPr>
            <p:ph type="sldNum" idx="11"/>
          </p:nvPr>
        </p:nvSpPr>
        <p:spPr>
          <a:ln/>
        </p:spPr>
        <p:txBody>
          <a:bodyPr/>
          <a:lstStyle>
            <a:lvl1pPr>
              <a:defRPr/>
            </a:lvl1pPr>
          </a:lstStyle>
          <a:p>
            <a:pPr>
              <a:defRPr/>
            </a:pPr>
            <a:fld id="{FB8C38E2-9FA3-4981-BA05-8A25C3F117DA}" type="slidenum">
              <a:rPr lang="en-US" altLang="tr-TR"/>
              <a:pPr>
                <a:defRPr/>
              </a:pPr>
              <a:t>‹#›</a:t>
            </a:fld>
            <a:endParaRPr lang="en-US" altLang="tr-T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Rectangle 4"/>
          <p:cNvSpPr>
            <a:spLocks noGrp="1" noChangeArrowheads="1"/>
          </p:cNvSpPr>
          <p:nvPr>
            <p:ph type="ftr" idx="10"/>
          </p:nvPr>
        </p:nvSpPr>
        <p:spPr>
          <a:ln/>
        </p:spPr>
        <p:txBody>
          <a:bodyPr/>
          <a:lstStyle>
            <a:lvl1pPr>
              <a:defRPr/>
            </a:lvl1pPr>
          </a:lstStyle>
          <a:p>
            <a:pPr>
              <a:defRPr/>
            </a:pPr>
            <a:endParaRPr lang="en-US" altLang="tr-TR"/>
          </a:p>
        </p:txBody>
      </p:sp>
      <p:sp>
        <p:nvSpPr>
          <p:cNvPr id="5" name="Rectangle 5"/>
          <p:cNvSpPr>
            <a:spLocks noGrp="1" noChangeArrowheads="1"/>
          </p:cNvSpPr>
          <p:nvPr>
            <p:ph type="sldNum" idx="11"/>
          </p:nvPr>
        </p:nvSpPr>
        <p:spPr>
          <a:ln/>
        </p:spPr>
        <p:txBody>
          <a:bodyPr/>
          <a:lstStyle>
            <a:lvl1pPr>
              <a:defRPr/>
            </a:lvl1pPr>
          </a:lstStyle>
          <a:p>
            <a:pPr>
              <a:defRPr/>
            </a:pPr>
            <a:fld id="{512E1E3B-D214-451F-91CF-BAB1B576CFE8}" type="slidenum">
              <a:rPr lang="en-US" altLang="tr-TR"/>
              <a:pPr>
                <a:defRPr/>
              </a:pPr>
              <a:t>‹#›</a:t>
            </a:fld>
            <a:endParaRPr lang="en-US" altLang="tr-T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8950" y="152400"/>
            <a:ext cx="2160588" cy="6169025"/>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352425" y="152400"/>
            <a:ext cx="6334125" cy="61690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Rectangle 4"/>
          <p:cNvSpPr>
            <a:spLocks noGrp="1" noChangeArrowheads="1"/>
          </p:cNvSpPr>
          <p:nvPr>
            <p:ph type="ftr" idx="10"/>
          </p:nvPr>
        </p:nvSpPr>
        <p:spPr>
          <a:ln/>
        </p:spPr>
        <p:txBody>
          <a:bodyPr/>
          <a:lstStyle>
            <a:lvl1pPr>
              <a:defRPr/>
            </a:lvl1pPr>
          </a:lstStyle>
          <a:p>
            <a:pPr>
              <a:defRPr/>
            </a:pPr>
            <a:endParaRPr lang="en-US" altLang="tr-TR"/>
          </a:p>
        </p:txBody>
      </p:sp>
      <p:sp>
        <p:nvSpPr>
          <p:cNvPr id="5" name="Rectangle 5"/>
          <p:cNvSpPr>
            <a:spLocks noGrp="1" noChangeArrowheads="1"/>
          </p:cNvSpPr>
          <p:nvPr>
            <p:ph type="sldNum" idx="11"/>
          </p:nvPr>
        </p:nvSpPr>
        <p:spPr>
          <a:ln/>
        </p:spPr>
        <p:txBody>
          <a:bodyPr/>
          <a:lstStyle>
            <a:lvl1pPr>
              <a:defRPr/>
            </a:lvl1pPr>
          </a:lstStyle>
          <a:p>
            <a:pPr>
              <a:defRPr/>
            </a:pPr>
            <a:fld id="{FCEA694D-D277-4D76-B84B-A97AEF67410A}" type="slidenum">
              <a:rPr lang="en-US" altLang="tr-TR"/>
              <a:pPr>
                <a:defRPr/>
              </a:pPr>
              <a:t>‹#›</a:t>
            </a:fld>
            <a:endParaRPr lang="en-US" altLang="tr-T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tr-T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Rectangle 4"/>
          <p:cNvSpPr>
            <a:spLocks noGrp="1" noChangeArrowheads="1"/>
          </p:cNvSpPr>
          <p:nvPr>
            <p:ph type="ftr" idx="10"/>
          </p:nvPr>
        </p:nvSpPr>
        <p:spPr>
          <a:ln/>
        </p:spPr>
        <p:txBody>
          <a:bodyPr/>
          <a:lstStyle>
            <a:lvl1pPr>
              <a:defRPr/>
            </a:lvl1pPr>
          </a:lstStyle>
          <a:p>
            <a:pPr>
              <a:defRPr/>
            </a:pPr>
            <a:endParaRPr lang="en-US" altLang="tr-TR"/>
          </a:p>
        </p:txBody>
      </p:sp>
      <p:sp>
        <p:nvSpPr>
          <p:cNvPr id="5" name="Rectangle 5"/>
          <p:cNvSpPr>
            <a:spLocks noGrp="1" noChangeArrowheads="1"/>
          </p:cNvSpPr>
          <p:nvPr>
            <p:ph type="sldNum" idx="11"/>
          </p:nvPr>
        </p:nvSpPr>
        <p:spPr>
          <a:ln/>
        </p:spPr>
        <p:txBody>
          <a:bodyPr/>
          <a:lstStyle>
            <a:lvl1pPr>
              <a:defRPr/>
            </a:lvl1pPr>
          </a:lstStyle>
          <a:p>
            <a:pPr>
              <a:defRPr/>
            </a:pPr>
            <a:fld id="{5BE3D760-1ABD-4C0D-9D38-06823D3A5FFC}" type="slidenum">
              <a:rPr lang="en-US" altLang="tr-TR"/>
              <a:pPr>
                <a:defRPr/>
              </a:pPr>
              <a:t>‹#›</a:t>
            </a:fld>
            <a:endParaRPr lang="en-US" altLang="tr-T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Rectangle 4"/>
          <p:cNvSpPr>
            <a:spLocks noGrp="1" noChangeArrowheads="1"/>
          </p:cNvSpPr>
          <p:nvPr>
            <p:ph type="ftr" idx="10"/>
          </p:nvPr>
        </p:nvSpPr>
        <p:spPr>
          <a:ln/>
        </p:spPr>
        <p:txBody>
          <a:bodyPr/>
          <a:lstStyle>
            <a:lvl1pPr>
              <a:defRPr/>
            </a:lvl1pPr>
          </a:lstStyle>
          <a:p>
            <a:pPr>
              <a:defRPr/>
            </a:pPr>
            <a:endParaRPr lang="en-US" altLang="tr-TR"/>
          </a:p>
        </p:txBody>
      </p:sp>
      <p:sp>
        <p:nvSpPr>
          <p:cNvPr id="5" name="Rectangle 5"/>
          <p:cNvSpPr>
            <a:spLocks noGrp="1" noChangeArrowheads="1"/>
          </p:cNvSpPr>
          <p:nvPr>
            <p:ph type="sldNum" idx="11"/>
          </p:nvPr>
        </p:nvSpPr>
        <p:spPr>
          <a:ln/>
        </p:spPr>
        <p:txBody>
          <a:bodyPr/>
          <a:lstStyle>
            <a:lvl1pPr>
              <a:defRPr/>
            </a:lvl1pPr>
          </a:lstStyle>
          <a:p>
            <a:pPr>
              <a:defRPr/>
            </a:pPr>
            <a:fld id="{410ED434-2A8F-43E1-9B60-F82E216A6AFA}" type="slidenum">
              <a:rPr lang="en-US" altLang="tr-TR"/>
              <a:pPr>
                <a:defRPr/>
              </a:pPr>
              <a:t>‹#›</a:t>
            </a:fld>
            <a:endParaRPr lang="en-US" altLang="tr-T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tr-T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p:cNvSpPr>
            <a:spLocks noGrp="1" noChangeArrowheads="1"/>
          </p:cNvSpPr>
          <p:nvPr>
            <p:ph type="ftr" idx="10"/>
          </p:nvPr>
        </p:nvSpPr>
        <p:spPr>
          <a:ln/>
        </p:spPr>
        <p:txBody>
          <a:bodyPr/>
          <a:lstStyle>
            <a:lvl1pPr>
              <a:defRPr/>
            </a:lvl1pPr>
          </a:lstStyle>
          <a:p>
            <a:pPr>
              <a:defRPr/>
            </a:pPr>
            <a:endParaRPr lang="en-US" altLang="tr-TR"/>
          </a:p>
        </p:txBody>
      </p:sp>
      <p:sp>
        <p:nvSpPr>
          <p:cNvPr id="5" name="Rectangle 5"/>
          <p:cNvSpPr>
            <a:spLocks noGrp="1" noChangeArrowheads="1"/>
          </p:cNvSpPr>
          <p:nvPr>
            <p:ph type="sldNum" idx="11"/>
          </p:nvPr>
        </p:nvSpPr>
        <p:spPr>
          <a:ln/>
        </p:spPr>
        <p:txBody>
          <a:bodyPr/>
          <a:lstStyle>
            <a:lvl1pPr>
              <a:defRPr/>
            </a:lvl1pPr>
          </a:lstStyle>
          <a:p>
            <a:pPr>
              <a:defRPr/>
            </a:pPr>
            <a:fld id="{C582D3D0-136B-487E-9C77-859BD8C6AC3C}" type="slidenum">
              <a:rPr lang="en-US" altLang="tr-TR"/>
              <a:pPr>
                <a:defRPr/>
              </a:pPr>
              <a:t>‹#›</a:t>
            </a:fld>
            <a:endParaRPr lang="en-US" altLang="tr-T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685800" y="1524000"/>
            <a:ext cx="3808413" cy="4568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4646613" y="1524000"/>
            <a:ext cx="3808412" cy="4568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Rectangle 4"/>
          <p:cNvSpPr>
            <a:spLocks noGrp="1" noChangeArrowheads="1"/>
          </p:cNvSpPr>
          <p:nvPr>
            <p:ph type="ftr" idx="10"/>
          </p:nvPr>
        </p:nvSpPr>
        <p:spPr>
          <a:ln/>
        </p:spPr>
        <p:txBody>
          <a:bodyPr/>
          <a:lstStyle>
            <a:lvl1pPr>
              <a:defRPr/>
            </a:lvl1pPr>
          </a:lstStyle>
          <a:p>
            <a:pPr>
              <a:defRPr/>
            </a:pPr>
            <a:endParaRPr lang="en-US" altLang="tr-TR"/>
          </a:p>
        </p:txBody>
      </p:sp>
      <p:sp>
        <p:nvSpPr>
          <p:cNvPr id="6" name="Rectangle 5"/>
          <p:cNvSpPr>
            <a:spLocks noGrp="1" noChangeArrowheads="1"/>
          </p:cNvSpPr>
          <p:nvPr>
            <p:ph type="sldNum" idx="11"/>
          </p:nvPr>
        </p:nvSpPr>
        <p:spPr>
          <a:ln/>
        </p:spPr>
        <p:txBody>
          <a:bodyPr/>
          <a:lstStyle>
            <a:lvl1pPr>
              <a:defRPr/>
            </a:lvl1pPr>
          </a:lstStyle>
          <a:p>
            <a:pPr>
              <a:defRPr/>
            </a:pPr>
            <a:fld id="{F7DDEBA1-ACD8-406E-A94C-530628BDCD21}" type="slidenum">
              <a:rPr lang="en-US" altLang="tr-TR"/>
              <a:pPr>
                <a:defRPr/>
              </a:pPr>
              <a:t>‹#›</a:t>
            </a:fld>
            <a:endParaRPr lang="en-US" altLang="tr-T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tr-T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Rectangle 4"/>
          <p:cNvSpPr>
            <a:spLocks noGrp="1" noChangeArrowheads="1"/>
          </p:cNvSpPr>
          <p:nvPr>
            <p:ph type="ftr" idx="10"/>
          </p:nvPr>
        </p:nvSpPr>
        <p:spPr>
          <a:ln/>
        </p:spPr>
        <p:txBody>
          <a:bodyPr/>
          <a:lstStyle>
            <a:lvl1pPr>
              <a:defRPr/>
            </a:lvl1pPr>
          </a:lstStyle>
          <a:p>
            <a:pPr>
              <a:defRPr/>
            </a:pPr>
            <a:endParaRPr lang="en-US" altLang="tr-TR"/>
          </a:p>
        </p:txBody>
      </p:sp>
      <p:sp>
        <p:nvSpPr>
          <p:cNvPr id="8" name="Rectangle 5"/>
          <p:cNvSpPr>
            <a:spLocks noGrp="1" noChangeArrowheads="1"/>
          </p:cNvSpPr>
          <p:nvPr>
            <p:ph type="sldNum" idx="11"/>
          </p:nvPr>
        </p:nvSpPr>
        <p:spPr>
          <a:ln/>
        </p:spPr>
        <p:txBody>
          <a:bodyPr/>
          <a:lstStyle>
            <a:lvl1pPr>
              <a:defRPr/>
            </a:lvl1pPr>
          </a:lstStyle>
          <a:p>
            <a:pPr>
              <a:defRPr/>
            </a:pPr>
            <a:fld id="{33820CA5-2B64-4E09-82E1-E5812767500C}" type="slidenum">
              <a:rPr lang="en-US" altLang="tr-TR"/>
              <a:pPr>
                <a:defRPr/>
              </a:pPr>
              <a:t>‹#›</a:t>
            </a:fld>
            <a:endParaRPr lang="en-US" altLang="tr-T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Rectangle 4"/>
          <p:cNvSpPr>
            <a:spLocks noGrp="1" noChangeArrowheads="1"/>
          </p:cNvSpPr>
          <p:nvPr>
            <p:ph type="ftr" idx="10"/>
          </p:nvPr>
        </p:nvSpPr>
        <p:spPr>
          <a:ln/>
        </p:spPr>
        <p:txBody>
          <a:bodyPr/>
          <a:lstStyle>
            <a:lvl1pPr>
              <a:defRPr/>
            </a:lvl1pPr>
          </a:lstStyle>
          <a:p>
            <a:pPr>
              <a:defRPr/>
            </a:pPr>
            <a:endParaRPr lang="en-US" altLang="tr-TR"/>
          </a:p>
        </p:txBody>
      </p:sp>
      <p:sp>
        <p:nvSpPr>
          <p:cNvPr id="4" name="Rectangle 5"/>
          <p:cNvSpPr>
            <a:spLocks noGrp="1" noChangeArrowheads="1"/>
          </p:cNvSpPr>
          <p:nvPr>
            <p:ph type="sldNum" idx="11"/>
          </p:nvPr>
        </p:nvSpPr>
        <p:spPr>
          <a:ln/>
        </p:spPr>
        <p:txBody>
          <a:bodyPr/>
          <a:lstStyle>
            <a:lvl1pPr>
              <a:defRPr/>
            </a:lvl1pPr>
          </a:lstStyle>
          <a:p>
            <a:pPr>
              <a:defRPr/>
            </a:pPr>
            <a:fld id="{6812C487-F990-4B15-B5AB-5013B3DBB5A3}" type="slidenum">
              <a:rPr lang="en-US" altLang="tr-TR"/>
              <a:pPr>
                <a:defRPr/>
              </a:pPr>
              <a:t>‹#›</a:t>
            </a:fld>
            <a:endParaRPr lang="en-US" altLang="tr-T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idx="10"/>
          </p:nvPr>
        </p:nvSpPr>
        <p:spPr>
          <a:ln/>
        </p:spPr>
        <p:txBody>
          <a:bodyPr/>
          <a:lstStyle>
            <a:lvl1pPr>
              <a:defRPr/>
            </a:lvl1pPr>
          </a:lstStyle>
          <a:p>
            <a:pPr>
              <a:defRPr/>
            </a:pPr>
            <a:endParaRPr lang="en-US" altLang="tr-TR"/>
          </a:p>
        </p:txBody>
      </p:sp>
      <p:sp>
        <p:nvSpPr>
          <p:cNvPr id="3" name="Rectangle 5"/>
          <p:cNvSpPr>
            <a:spLocks noGrp="1" noChangeArrowheads="1"/>
          </p:cNvSpPr>
          <p:nvPr>
            <p:ph type="sldNum" idx="11"/>
          </p:nvPr>
        </p:nvSpPr>
        <p:spPr>
          <a:ln/>
        </p:spPr>
        <p:txBody>
          <a:bodyPr/>
          <a:lstStyle>
            <a:lvl1pPr>
              <a:defRPr/>
            </a:lvl1pPr>
          </a:lstStyle>
          <a:p>
            <a:pPr>
              <a:defRPr/>
            </a:pPr>
            <a:fld id="{50F44B3B-784C-4B06-8E86-4CE67B03B238}" type="slidenum">
              <a:rPr lang="en-US" altLang="tr-TR"/>
              <a:pPr>
                <a:defRPr/>
              </a:pPr>
              <a:t>‹#›</a:t>
            </a:fld>
            <a:endParaRPr lang="en-US" alt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tr-T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p:cNvSpPr>
            <a:spLocks noGrp="1" noChangeArrowheads="1"/>
          </p:cNvSpPr>
          <p:nvPr>
            <p:ph type="ftr" idx="10"/>
          </p:nvPr>
        </p:nvSpPr>
        <p:spPr>
          <a:ln/>
        </p:spPr>
        <p:txBody>
          <a:bodyPr/>
          <a:lstStyle>
            <a:lvl1pPr>
              <a:defRPr/>
            </a:lvl1pPr>
          </a:lstStyle>
          <a:p>
            <a:pPr>
              <a:defRPr/>
            </a:pPr>
            <a:endParaRPr lang="en-US" altLang="tr-TR"/>
          </a:p>
        </p:txBody>
      </p:sp>
      <p:sp>
        <p:nvSpPr>
          <p:cNvPr id="5" name="Rectangle 5"/>
          <p:cNvSpPr>
            <a:spLocks noGrp="1" noChangeArrowheads="1"/>
          </p:cNvSpPr>
          <p:nvPr>
            <p:ph type="sldNum" idx="11"/>
          </p:nvPr>
        </p:nvSpPr>
        <p:spPr>
          <a:ln/>
        </p:spPr>
        <p:txBody>
          <a:bodyPr/>
          <a:lstStyle>
            <a:lvl1pPr>
              <a:defRPr/>
            </a:lvl1pPr>
          </a:lstStyle>
          <a:p>
            <a:pPr>
              <a:defRPr/>
            </a:pPr>
            <a:fld id="{44B7371B-6A50-41B7-8B15-E43631B0E9A9}" type="slidenum">
              <a:rPr lang="en-US" altLang="tr-TR"/>
              <a:pPr>
                <a:defRPr/>
              </a:pPr>
              <a:t>‹#›</a:t>
            </a:fld>
            <a:endParaRPr lang="en-US" altLang="tr-T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tr-T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ftr" idx="10"/>
          </p:nvPr>
        </p:nvSpPr>
        <p:spPr>
          <a:ln/>
        </p:spPr>
        <p:txBody>
          <a:bodyPr/>
          <a:lstStyle>
            <a:lvl1pPr>
              <a:defRPr/>
            </a:lvl1pPr>
          </a:lstStyle>
          <a:p>
            <a:pPr>
              <a:defRPr/>
            </a:pPr>
            <a:endParaRPr lang="en-US" altLang="tr-TR"/>
          </a:p>
        </p:txBody>
      </p:sp>
      <p:sp>
        <p:nvSpPr>
          <p:cNvPr id="6" name="Rectangle 5"/>
          <p:cNvSpPr>
            <a:spLocks noGrp="1" noChangeArrowheads="1"/>
          </p:cNvSpPr>
          <p:nvPr>
            <p:ph type="sldNum" idx="11"/>
          </p:nvPr>
        </p:nvSpPr>
        <p:spPr>
          <a:ln/>
        </p:spPr>
        <p:txBody>
          <a:bodyPr/>
          <a:lstStyle>
            <a:lvl1pPr>
              <a:defRPr/>
            </a:lvl1pPr>
          </a:lstStyle>
          <a:p>
            <a:pPr>
              <a:defRPr/>
            </a:pPr>
            <a:fld id="{F650F8EB-9612-4304-954D-A8C6E2DE33C3}" type="slidenum">
              <a:rPr lang="en-US" altLang="tr-TR"/>
              <a:pPr>
                <a:defRPr/>
              </a:pPr>
              <a:t>‹#›</a:t>
            </a:fld>
            <a:endParaRPr lang="en-US" altLang="tr-T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tr-T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ftr" idx="10"/>
          </p:nvPr>
        </p:nvSpPr>
        <p:spPr>
          <a:ln/>
        </p:spPr>
        <p:txBody>
          <a:bodyPr/>
          <a:lstStyle>
            <a:lvl1pPr>
              <a:defRPr/>
            </a:lvl1pPr>
          </a:lstStyle>
          <a:p>
            <a:pPr>
              <a:defRPr/>
            </a:pPr>
            <a:endParaRPr lang="en-US" altLang="tr-TR"/>
          </a:p>
        </p:txBody>
      </p:sp>
      <p:sp>
        <p:nvSpPr>
          <p:cNvPr id="6" name="Rectangle 5"/>
          <p:cNvSpPr>
            <a:spLocks noGrp="1" noChangeArrowheads="1"/>
          </p:cNvSpPr>
          <p:nvPr>
            <p:ph type="sldNum" idx="11"/>
          </p:nvPr>
        </p:nvSpPr>
        <p:spPr>
          <a:ln/>
        </p:spPr>
        <p:txBody>
          <a:bodyPr/>
          <a:lstStyle>
            <a:lvl1pPr>
              <a:defRPr/>
            </a:lvl1pPr>
          </a:lstStyle>
          <a:p>
            <a:pPr>
              <a:defRPr/>
            </a:pPr>
            <a:fld id="{ECDB49BD-B6E9-4C9C-9132-594F255CB71D}" type="slidenum">
              <a:rPr lang="en-US" altLang="tr-TR"/>
              <a:pPr>
                <a:defRPr/>
              </a:pPr>
              <a:t>‹#›</a:t>
            </a:fld>
            <a:endParaRPr lang="en-US" altLang="tr-T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Rectangle 4"/>
          <p:cNvSpPr>
            <a:spLocks noGrp="1" noChangeArrowheads="1"/>
          </p:cNvSpPr>
          <p:nvPr>
            <p:ph type="ftr" idx="10"/>
          </p:nvPr>
        </p:nvSpPr>
        <p:spPr>
          <a:ln/>
        </p:spPr>
        <p:txBody>
          <a:bodyPr/>
          <a:lstStyle>
            <a:lvl1pPr>
              <a:defRPr/>
            </a:lvl1pPr>
          </a:lstStyle>
          <a:p>
            <a:pPr>
              <a:defRPr/>
            </a:pPr>
            <a:endParaRPr lang="en-US" altLang="tr-TR"/>
          </a:p>
        </p:txBody>
      </p:sp>
      <p:sp>
        <p:nvSpPr>
          <p:cNvPr id="5" name="Rectangle 5"/>
          <p:cNvSpPr>
            <a:spLocks noGrp="1" noChangeArrowheads="1"/>
          </p:cNvSpPr>
          <p:nvPr>
            <p:ph type="sldNum" idx="11"/>
          </p:nvPr>
        </p:nvSpPr>
        <p:spPr>
          <a:ln/>
        </p:spPr>
        <p:txBody>
          <a:bodyPr/>
          <a:lstStyle>
            <a:lvl1pPr>
              <a:defRPr/>
            </a:lvl1pPr>
          </a:lstStyle>
          <a:p>
            <a:pPr>
              <a:defRPr/>
            </a:pPr>
            <a:fld id="{7A675AB3-BECE-46BF-8553-39D00446AE4C}" type="slidenum">
              <a:rPr lang="en-US" altLang="tr-TR"/>
              <a:pPr>
                <a:defRPr/>
              </a:pPr>
              <a:t>‹#›</a:t>
            </a:fld>
            <a:endParaRPr lang="en-US" altLang="tr-T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0663" y="457200"/>
            <a:ext cx="1960562" cy="5635625"/>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685800" y="457200"/>
            <a:ext cx="5732463" cy="5635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Rectangle 4"/>
          <p:cNvSpPr>
            <a:spLocks noGrp="1" noChangeArrowheads="1"/>
          </p:cNvSpPr>
          <p:nvPr>
            <p:ph type="ftr" idx="10"/>
          </p:nvPr>
        </p:nvSpPr>
        <p:spPr>
          <a:ln/>
        </p:spPr>
        <p:txBody>
          <a:bodyPr/>
          <a:lstStyle>
            <a:lvl1pPr>
              <a:defRPr/>
            </a:lvl1pPr>
          </a:lstStyle>
          <a:p>
            <a:pPr>
              <a:defRPr/>
            </a:pPr>
            <a:endParaRPr lang="en-US" altLang="tr-TR"/>
          </a:p>
        </p:txBody>
      </p:sp>
      <p:sp>
        <p:nvSpPr>
          <p:cNvPr id="5" name="Rectangle 5"/>
          <p:cNvSpPr>
            <a:spLocks noGrp="1" noChangeArrowheads="1"/>
          </p:cNvSpPr>
          <p:nvPr>
            <p:ph type="sldNum" idx="11"/>
          </p:nvPr>
        </p:nvSpPr>
        <p:spPr>
          <a:ln/>
        </p:spPr>
        <p:txBody>
          <a:bodyPr/>
          <a:lstStyle>
            <a:lvl1pPr>
              <a:defRPr/>
            </a:lvl1pPr>
          </a:lstStyle>
          <a:p>
            <a:pPr>
              <a:defRPr/>
            </a:pPr>
            <a:fld id="{659C84D9-9CEE-4558-8FD6-3D1899BDA20F}" type="slidenum">
              <a:rPr lang="en-US" altLang="tr-TR"/>
              <a:pPr>
                <a:defRPr/>
              </a:pPr>
              <a:t>‹#›</a:t>
            </a:fld>
            <a:endParaRPr lang="en-US" alt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457200" y="1600200"/>
            <a:ext cx="4037013" cy="4522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4646613" y="1600200"/>
            <a:ext cx="4037012" cy="4522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Rectangle 4"/>
          <p:cNvSpPr>
            <a:spLocks noGrp="1" noChangeArrowheads="1"/>
          </p:cNvSpPr>
          <p:nvPr>
            <p:ph type="ftr" idx="10"/>
          </p:nvPr>
        </p:nvSpPr>
        <p:spPr>
          <a:ln/>
        </p:spPr>
        <p:txBody>
          <a:bodyPr/>
          <a:lstStyle>
            <a:lvl1pPr>
              <a:defRPr/>
            </a:lvl1pPr>
          </a:lstStyle>
          <a:p>
            <a:pPr>
              <a:defRPr/>
            </a:pPr>
            <a:endParaRPr lang="en-US" altLang="tr-TR"/>
          </a:p>
        </p:txBody>
      </p:sp>
      <p:sp>
        <p:nvSpPr>
          <p:cNvPr id="6" name="Rectangle 5"/>
          <p:cNvSpPr>
            <a:spLocks noGrp="1" noChangeArrowheads="1"/>
          </p:cNvSpPr>
          <p:nvPr>
            <p:ph type="sldNum" idx="11"/>
          </p:nvPr>
        </p:nvSpPr>
        <p:spPr>
          <a:ln/>
        </p:spPr>
        <p:txBody>
          <a:bodyPr/>
          <a:lstStyle>
            <a:lvl1pPr>
              <a:defRPr/>
            </a:lvl1pPr>
          </a:lstStyle>
          <a:p>
            <a:pPr>
              <a:defRPr/>
            </a:pPr>
            <a:fld id="{106587C8-904B-44A7-91F2-8613650D1A1E}" type="slidenum">
              <a:rPr lang="en-US" altLang="tr-TR"/>
              <a:pPr>
                <a:defRPr/>
              </a:pPr>
              <a:t>‹#›</a:t>
            </a:fld>
            <a:endParaRPr lang="en-US" alt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tr-T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Rectangle 4"/>
          <p:cNvSpPr>
            <a:spLocks noGrp="1" noChangeArrowheads="1"/>
          </p:cNvSpPr>
          <p:nvPr>
            <p:ph type="ftr" idx="10"/>
          </p:nvPr>
        </p:nvSpPr>
        <p:spPr>
          <a:ln/>
        </p:spPr>
        <p:txBody>
          <a:bodyPr/>
          <a:lstStyle>
            <a:lvl1pPr>
              <a:defRPr/>
            </a:lvl1pPr>
          </a:lstStyle>
          <a:p>
            <a:pPr>
              <a:defRPr/>
            </a:pPr>
            <a:endParaRPr lang="en-US" altLang="tr-TR"/>
          </a:p>
        </p:txBody>
      </p:sp>
      <p:sp>
        <p:nvSpPr>
          <p:cNvPr id="8" name="Rectangle 5"/>
          <p:cNvSpPr>
            <a:spLocks noGrp="1" noChangeArrowheads="1"/>
          </p:cNvSpPr>
          <p:nvPr>
            <p:ph type="sldNum" idx="11"/>
          </p:nvPr>
        </p:nvSpPr>
        <p:spPr>
          <a:ln/>
        </p:spPr>
        <p:txBody>
          <a:bodyPr/>
          <a:lstStyle>
            <a:lvl1pPr>
              <a:defRPr/>
            </a:lvl1pPr>
          </a:lstStyle>
          <a:p>
            <a:pPr>
              <a:defRPr/>
            </a:pPr>
            <a:fld id="{7C896113-A4EC-41F8-A938-5D969231CDE1}" type="slidenum">
              <a:rPr lang="en-US" altLang="tr-TR"/>
              <a:pPr>
                <a:defRPr/>
              </a:pPr>
              <a:t>‹#›</a:t>
            </a:fld>
            <a:endParaRPr lang="en-US" alt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Rectangle 4"/>
          <p:cNvSpPr>
            <a:spLocks noGrp="1" noChangeArrowheads="1"/>
          </p:cNvSpPr>
          <p:nvPr>
            <p:ph type="ftr" idx="10"/>
          </p:nvPr>
        </p:nvSpPr>
        <p:spPr>
          <a:ln/>
        </p:spPr>
        <p:txBody>
          <a:bodyPr/>
          <a:lstStyle>
            <a:lvl1pPr>
              <a:defRPr/>
            </a:lvl1pPr>
          </a:lstStyle>
          <a:p>
            <a:pPr>
              <a:defRPr/>
            </a:pPr>
            <a:endParaRPr lang="en-US" altLang="tr-TR"/>
          </a:p>
        </p:txBody>
      </p:sp>
      <p:sp>
        <p:nvSpPr>
          <p:cNvPr id="4" name="Rectangle 5"/>
          <p:cNvSpPr>
            <a:spLocks noGrp="1" noChangeArrowheads="1"/>
          </p:cNvSpPr>
          <p:nvPr>
            <p:ph type="sldNum" idx="11"/>
          </p:nvPr>
        </p:nvSpPr>
        <p:spPr>
          <a:ln/>
        </p:spPr>
        <p:txBody>
          <a:bodyPr/>
          <a:lstStyle>
            <a:lvl1pPr>
              <a:defRPr/>
            </a:lvl1pPr>
          </a:lstStyle>
          <a:p>
            <a:pPr>
              <a:defRPr/>
            </a:pPr>
            <a:fld id="{4E23E4FF-8527-4EF1-880E-FB16D910AA64}" type="slidenum">
              <a:rPr lang="en-US" altLang="tr-TR"/>
              <a:pPr>
                <a:defRPr/>
              </a:pPr>
              <a:t>‹#›</a:t>
            </a:fld>
            <a:endParaRPr lang="en-US" alt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idx="10"/>
          </p:nvPr>
        </p:nvSpPr>
        <p:spPr>
          <a:ln/>
        </p:spPr>
        <p:txBody>
          <a:bodyPr/>
          <a:lstStyle>
            <a:lvl1pPr>
              <a:defRPr/>
            </a:lvl1pPr>
          </a:lstStyle>
          <a:p>
            <a:pPr>
              <a:defRPr/>
            </a:pPr>
            <a:endParaRPr lang="en-US" altLang="tr-TR"/>
          </a:p>
        </p:txBody>
      </p:sp>
      <p:sp>
        <p:nvSpPr>
          <p:cNvPr id="3" name="Rectangle 5"/>
          <p:cNvSpPr>
            <a:spLocks noGrp="1" noChangeArrowheads="1"/>
          </p:cNvSpPr>
          <p:nvPr>
            <p:ph type="sldNum" idx="11"/>
          </p:nvPr>
        </p:nvSpPr>
        <p:spPr>
          <a:ln/>
        </p:spPr>
        <p:txBody>
          <a:bodyPr/>
          <a:lstStyle>
            <a:lvl1pPr>
              <a:defRPr/>
            </a:lvl1pPr>
          </a:lstStyle>
          <a:p>
            <a:pPr>
              <a:defRPr/>
            </a:pPr>
            <a:fld id="{10BFAE23-E944-4302-ACF2-EF45B7D77347}" type="slidenum">
              <a:rPr lang="en-US" altLang="tr-TR"/>
              <a:pPr>
                <a:defRPr/>
              </a:pPr>
              <a:t>‹#›</a:t>
            </a:fld>
            <a:endParaRPr lang="en-US" alt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tr-T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ftr" idx="10"/>
          </p:nvPr>
        </p:nvSpPr>
        <p:spPr>
          <a:ln/>
        </p:spPr>
        <p:txBody>
          <a:bodyPr/>
          <a:lstStyle>
            <a:lvl1pPr>
              <a:defRPr/>
            </a:lvl1pPr>
          </a:lstStyle>
          <a:p>
            <a:pPr>
              <a:defRPr/>
            </a:pPr>
            <a:endParaRPr lang="en-US" altLang="tr-TR"/>
          </a:p>
        </p:txBody>
      </p:sp>
      <p:sp>
        <p:nvSpPr>
          <p:cNvPr id="6" name="Rectangle 5"/>
          <p:cNvSpPr>
            <a:spLocks noGrp="1" noChangeArrowheads="1"/>
          </p:cNvSpPr>
          <p:nvPr>
            <p:ph type="sldNum" idx="11"/>
          </p:nvPr>
        </p:nvSpPr>
        <p:spPr>
          <a:ln/>
        </p:spPr>
        <p:txBody>
          <a:bodyPr/>
          <a:lstStyle>
            <a:lvl1pPr>
              <a:defRPr/>
            </a:lvl1pPr>
          </a:lstStyle>
          <a:p>
            <a:pPr>
              <a:defRPr/>
            </a:pPr>
            <a:fld id="{E56C2C8A-3C4D-4CB3-9DEB-D255AFA54945}" type="slidenum">
              <a:rPr lang="en-US" altLang="tr-TR"/>
              <a:pPr>
                <a:defRPr/>
              </a:pPr>
              <a:t>‹#›</a:t>
            </a:fld>
            <a:endParaRPr lang="en-US" alt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tr-T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ftr" idx="10"/>
          </p:nvPr>
        </p:nvSpPr>
        <p:spPr>
          <a:ln/>
        </p:spPr>
        <p:txBody>
          <a:bodyPr/>
          <a:lstStyle>
            <a:lvl1pPr>
              <a:defRPr/>
            </a:lvl1pPr>
          </a:lstStyle>
          <a:p>
            <a:pPr>
              <a:defRPr/>
            </a:pPr>
            <a:endParaRPr lang="en-US" altLang="tr-TR"/>
          </a:p>
        </p:txBody>
      </p:sp>
      <p:sp>
        <p:nvSpPr>
          <p:cNvPr id="6" name="Rectangle 5"/>
          <p:cNvSpPr>
            <a:spLocks noGrp="1" noChangeArrowheads="1"/>
          </p:cNvSpPr>
          <p:nvPr>
            <p:ph type="sldNum" idx="11"/>
          </p:nvPr>
        </p:nvSpPr>
        <p:spPr>
          <a:ln/>
        </p:spPr>
        <p:txBody>
          <a:bodyPr/>
          <a:lstStyle>
            <a:lvl1pPr>
              <a:defRPr/>
            </a:lvl1pPr>
          </a:lstStyle>
          <a:p>
            <a:pPr>
              <a:defRPr/>
            </a:pPr>
            <a:fld id="{F5ECF810-10FA-48FF-94A1-DCFB937E5865}" type="slidenum">
              <a:rPr lang="en-US" altLang="tr-TR"/>
              <a:pPr>
                <a:defRPr/>
              </a:pPr>
              <a:t>‹#›</a:t>
            </a:fld>
            <a:endParaRPr lang="en-US" alt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274638"/>
            <a:ext cx="8226425"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0000" tIns="46800" rIns="90000" bIns="46800" numCol="1" anchor="ctr" anchorCtr="0" compatLnSpc="1">
            <a:prstTxWarp prst="textNoShape">
              <a:avLst/>
            </a:prstTxWarp>
          </a:bodyPr>
          <a:lstStyle/>
          <a:p>
            <a:pPr lvl="0"/>
            <a:r>
              <a:rPr lang="en-GB" altLang="tr-TR"/>
              <a:t>Click to edit the title text format</a:t>
            </a:r>
          </a:p>
        </p:txBody>
      </p:sp>
      <p:sp>
        <p:nvSpPr>
          <p:cNvPr id="1027" name="Rectangle 2"/>
          <p:cNvSpPr>
            <a:spLocks noGrp="1" noChangeArrowheads="1"/>
          </p:cNvSpPr>
          <p:nvPr>
            <p:ph type="body" idx="1"/>
          </p:nvPr>
        </p:nvSpPr>
        <p:spPr bwMode="auto">
          <a:xfrm>
            <a:off x="457200" y="1600200"/>
            <a:ext cx="8226425" cy="4522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0000" tIns="46800" rIns="90000" bIns="46800" numCol="1" anchor="t" anchorCtr="0" compatLnSpc="1">
            <a:prstTxWarp prst="textNoShape">
              <a:avLst/>
            </a:prstTxWarp>
          </a:bodyPr>
          <a:lstStyle/>
          <a:p>
            <a:pPr lvl="0"/>
            <a:r>
              <a:rPr lang="en-GB" altLang="tr-TR"/>
              <a:t>Click to edit the outline text format</a:t>
            </a:r>
          </a:p>
          <a:p>
            <a:pPr lvl="1"/>
            <a:r>
              <a:rPr lang="en-GB" altLang="tr-TR"/>
              <a:t>Second Outline Level</a:t>
            </a:r>
          </a:p>
          <a:p>
            <a:pPr lvl="2"/>
            <a:r>
              <a:rPr lang="en-GB" altLang="tr-TR"/>
              <a:t>Third Outline Level</a:t>
            </a:r>
          </a:p>
          <a:p>
            <a:pPr lvl="3"/>
            <a:r>
              <a:rPr lang="en-GB" altLang="tr-TR"/>
              <a:t>Fourth Outline Level</a:t>
            </a:r>
          </a:p>
          <a:p>
            <a:pPr lvl="4"/>
            <a:r>
              <a:rPr lang="en-GB" altLang="tr-TR"/>
              <a:t>Fifth Outline Level</a:t>
            </a:r>
          </a:p>
          <a:p>
            <a:pPr lvl="4"/>
            <a:r>
              <a:rPr lang="en-GB" altLang="tr-TR"/>
              <a:t>Sixth Outline Level</a:t>
            </a:r>
          </a:p>
          <a:p>
            <a:pPr lvl="4"/>
            <a:r>
              <a:rPr lang="en-GB" altLang="tr-TR"/>
              <a:t>Seventh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pitchFamily="16" charset="0"/>
              <a:buNone/>
              <a:defRPr/>
            </a:pPr>
            <a:endParaRPr lang="tr-TR" altLang="tr-TR">
              <a:latin typeface="Arial" charset="0"/>
              <a:ea typeface="ＭＳ Ｐゴシック" pitchFamily="1" charset="-128"/>
            </a:endParaRPr>
          </a:p>
        </p:txBody>
      </p:sp>
      <p:sp>
        <p:nvSpPr>
          <p:cNvPr id="2" name="Rectangle 4"/>
          <p:cNvSpPr>
            <a:spLocks noGrp="1" noChangeArrowheads="1"/>
          </p:cNvSpPr>
          <p:nvPr>
            <p:ph type="ftr"/>
          </p:nvPr>
        </p:nvSpPr>
        <p:spPr bwMode="auto">
          <a:xfrm>
            <a:off x="3124200" y="6245225"/>
            <a:ext cx="2892425"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pitchFamily="1" charset="-128"/>
              </a:defRPr>
            </a:lvl1pPr>
          </a:lstStyle>
          <a:p>
            <a:pPr>
              <a:defRPr/>
            </a:pPr>
            <a:endParaRPr lang="en-US" altLang="tr-TR"/>
          </a:p>
        </p:txBody>
      </p:sp>
      <p:sp>
        <p:nvSpPr>
          <p:cNvPr id="1029" name="Rectangle 5"/>
          <p:cNvSpPr>
            <a:spLocks noGrp="1" noChangeArrowheads="1"/>
          </p:cNvSpPr>
          <p:nvPr>
            <p:ph type="sldNum"/>
          </p:nvPr>
        </p:nvSpPr>
        <p:spPr bwMode="auto">
          <a:xfrm>
            <a:off x="6553200" y="6245225"/>
            <a:ext cx="2130425"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pitchFamily="1" charset="-128"/>
              </a:defRPr>
            </a:lvl1pPr>
          </a:lstStyle>
          <a:p>
            <a:pPr>
              <a:defRPr/>
            </a:pPr>
            <a:fld id="{53CBC2E1-85C3-4906-A235-3B2D1019C9AA}" type="slidenum">
              <a:rPr lang="en-US" altLang="tr-TR"/>
              <a:pPr>
                <a:defRPr/>
              </a:pPr>
              <a:t>‹#›</a:t>
            </a:fld>
            <a:endParaRPr lang="en-US" altLang="tr-T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sldNum="0" hdr="0" dt="0"/>
  <p:txStyles>
    <p:titleStyle>
      <a:lvl1pPr algn="ctr" defTabSz="457200" rtl="0" eaLnBrk="0" fontAlgn="base" hangingPunct="0">
        <a:spcBef>
          <a:spcPct val="0"/>
        </a:spcBef>
        <a:spcAft>
          <a:spcPct val="0"/>
        </a:spcAft>
        <a:buClr>
          <a:srgbClr val="000000"/>
        </a:buClr>
        <a:buSzPct val="100000"/>
        <a:buFont typeface="Times New Roman" pitchFamily="18" charset="0"/>
        <a:defRPr sz="4400" kern="1200">
          <a:solidFill>
            <a:srgbClr val="000000"/>
          </a:solidFill>
          <a:latin typeface="+mj-lt"/>
          <a:ea typeface="MS PGothic" pitchFamily="34" charset="-128"/>
          <a:cs typeface="+mj-cs"/>
        </a:defRPr>
      </a:lvl1pPr>
      <a:lvl2pPr algn="ctr" defTabSz="45720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panose="020B0604020202020204" pitchFamily="34" charset="0"/>
          <a:ea typeface="MS PGothic" pitchFamily="34" charset="-128"/>
        </a:defRPr>
      </a:lvl2pPr>
      <a:lvl3pPr algn="ctr" defTabSz="45720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panose="020B0604020202020204" pitchFamily="34" charset="0"/>
          <a:ea typeface="MS PGothic" pitchFamily="34" charset="-128"/>
        </a:defRPr>
      </a:lvl3pPr>
      <a:lvl4pPr algn="ctr" defTabSz="45720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panose="020B0604020202020204" pitchFamily="34" charset="0"/>
          <a:ea typeface="MS PGothic" pitchFamily="34" charset="-128"/>
        </a:defRPr>
      </a:lvl4pPr>
      <a:lvl5pPr algn="ctr" defTabSz="45720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panose="020B0604020202020204" pitchFamily="34" charset="0"/>
          <a:ea typeface="MS PGothic" pitchFamily="34" charset="-128"/>
        </a:defRPr>
      </a:lvl5pPr>
      <a:lvl6pPr marL="25146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ＭＳ Ｐゴシック" panose="020B0600070205080204" pitchFamily="34" charset="-128"/>
        </a:defRPr>
      </a:lvl6pPr>
      <a:lvl7pPr marL="29718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ＭＳ Ｐゴシック" panose="020B0600070205080204" pitchFamily="34" charset="-128"/>
        </a:defRPr>
      </a:lvl7pPr>
      <a:lvl8pPr marL="34290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ＭＳ Ｐゴシック" panose="020B0600070205080204" pitchFamily="34" charset="-128"/>
        </a:defRPr>
      </a:lvl8pPr>
      <a:lvl9pPr marL="38862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ＭＳ Ｐゴシック" panose="020B0600070205080204" pitchFamily="34" charset="-128"/>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8" charset="0"/>
        <a:defRPr sz="3200" kern="1200">
          <a:solidFill>
            <a:srgbClr val="000000"/>
          </a:solidFill>
          <a:latin typeface="+mn-lt"/>
          <a:ea typeface="MS PGothic" pitchFamily="34" charset="-128"/>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8" charset="0"/>
        <a:defRPr sz="2800" kern="1200">
          <a:solidFill>
            <a:srgbClr val="000000"/>
          </a:solidFill>
          <a:latin typeface="+mn-lt"/>
          <a:ea typeface="MS PGothic" pitchFamily="34" charset="-128"/>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8" charset="0"/>
        <a:defRPr sz="2400" kern="1200">
          <a:solidFill>
            <a:srgbClr val="000000"/>
          </a:solidFill>
          <a:latin typeface="+mn-lt"/>
          <a:ea typeface="MS PGothic" pitchFamily="34" charset="-128"/>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8" charset="0"/>
        <a:defRPr sz="2000" kern="1200">
          <a:solidFill>
            <a:srgbClr val="000000"/>
          </a:solidFill>
          <a:latin typeface="+mn-lt"/>
          <a:ea typeface="MS PGothic" pitchFamily="34" charset="-128"/>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8" charset="0"/>
        <a:defRPr sz="2000" kern="1200">
          <a:solidFill>
            <a:srgbClr val="000000"/>
          </a:solidFill>
          <a:latin typeface="+mn-lt"/>
          <a:ea typeface="MS PGothic"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352425" y="152400"/>
            <a:ext cx="8647113"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0000" tIns="46800" rIns="90000" bIns="46800" numCol="1" anchor="ctr" anchorCtr="0" compatLnSpc="1">
            <a:prstTxWarp prst="textNoShape">
              <a:avLst/>
            </a:prstTxWarp>
          </a:bodyPr>
          <a:lstStyle/>
          <a:p>
            <a:pPr lvl="0"/>
            <a:r>
              <a:rPr lang="en-GB" altLang="tr-TR"/>
              <a:t>Click to edit the title text format</a:t>
            </a:r>
          </a:p>
        </p:txBody>
      </p:sp>
      <p:sp>
        <p:nvSpPr>
          <p:cNvPr id="2051" name="Rectangle 2"/>
          <p:cNvSpPr>
            <a:spLocks noGrp="1" noChangeArrowheads="1"/>
          </p:cNvSpPr>
          <p:nvPr>
            <p:ph type="body" idx="1"/>
          </p:nvPr>
        </p:nvSpPr>
        <p:spPr bwMode="auto">
          <a:xfrm>
            <a:off x="352425" y="1219200"/>
            <a:ext cx="8577263" cy="5102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0000" tIns="46800" rIns="90000" bIns="46800" numCol="1" anchor="t" anchorCtr="0" compatLnSpc="1">
            <a:prstTxWarp prst="textNoShape">
              <a:avLst/>
            </a:prstTxWarp>
          </a:bodyPr>
          <a:lstStyle/>
          <a:p>
            <a:pPr lvl="0"/>
            <a:r>
              <a:rPr lang="en-GB" altLang="tr-TR"/>
              <a:t>Click to edit the outline text format</a:t>
            </a:r>
          </a:p>
          <a:p>
            <a:pPr lvl="1"/>
            <a:r>
              <a:rPr lang="en-GB" altLang="tr-TR"/>
              <a:t>Second Outline Level</a:t>
            </a:r>
          </a:p>
          <a:p>
            <a:pPr lvl="2"/>
            <a:r>
              <a:rPr lang="en-GB" altLang="tr-TR"/>
              <a:t>Third Outline Level</a:t>
            </a:r>
          </a:p>
          <a:p>
            <a:pPr lvl="3"/>
            <a:r>
              <a:rPr lang="en-GB" altLang="tr-TR"/>
              <a:t>Fourth Outline Level</a:t>
            </a:r>
          </a:p>
          <a:p>
            <a:pPr lvl="4"/>
            <a:r>
              <a:rPr lang="en-GB" altLang="tr-TR"/>
              <a:t>Fifth Outline Level</a:t>
            </a:r>
          </a:p>
          <a:p>
            <a:pPr lvl="4"/>
            <a:r>
              <a:rPr lang="en-GB" altLang="tr-TR"/>
              <a:t>Sixth Outline Level</a:t>
            </a:r>
          </a:p>
          <a:p>
            <a:pPr lvl="4"/>
            <a:r>
              <a:rPr lang="en-GB" altLang="tr-TR"/>
              <a:t>Seventh Outline Level</a:t>
            </a:r>
          </a:p>
        </p:txBody>
      </p:sp>
      <p:sp>
        <p:nvSpPr>
          <p:cNvPr id="2052" name="Text Box 3"/>
          <p:cNvSpPr txBox="1">
            <a:spLocks noChangeArrowheads="1"/>
          </p:cNvSpPr>
          <p:nvPr/>
        </p:nvSpPr>
        <p:spPr bwMode="auto">
          <a:xfrm>
            <a:off x="352425" y="6477000"/>
            <a:ext cx="19050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pitchFamily="16" charset="0"/>
              <a:buNone/>
              <a:defRPr/>
            </a:pPr>
            <a:endParaRPr lang="tr-TR" altLang="tr-TR">
              <a:latin typeface="Arial" charset="0"/>
              <a:ea typeface="ＭＳ Ｐゴシック" pitchFamily="1" charset="-128"/>
            </a:endParaRPr>
          </a:p>
        </p:txBody>
      </p:sp>
      <p:sp>
        <p:nvSpPr>
          <p:cNvPr id="2" name="Rectangle 4"/>
          <p:cNvSpPr>
            <a:spLocks noGrp="1" noChangeArrowheads="1"/>
          </p:cNvSpPr>
          <p:nvPr>
            <p:ph type="ftr"/>
          </p:nvPr>
        </p:nvSpPr>
        <p:spPr bwMode="auto">
          <a:xfrm>
            <a:off x="2819400" y="6477000"/>
            <a:ext cx="3425825" cy="225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ctr" eaLnBrk="1" hangingPunct="1">
              <a:buSzPct val="100000"/>
              <a:tabLst>
                <a:tab pos="723900" algn="l"/>
                <a:tab pos="1447800" algn="l"/>
                <a:tab pos="2171700" algn="l"/>
                <a:tab pos="2895600" algn="l"/>
              </a:tabLst>
              <a:defRPr sz="800">
                <a:solidFill>
                  <a:srgbClr val="000000"/>
                </a:solidFill>
                <a:latin typeface="Times New Roman" pitchFamily="16" charset="0"/>
                <a:ea typeface="ＭＳ Ｐゴシック" pitchFamily="1" charset="-128"/>
              </a:defRPr>
            </a:lvl1pPr>
          </a:lstStyle>
          <a:p>
            <a:pPr>
              <a:defRPr/>
            </a:pPr>
            <a:endParaRPr lang="en-US" altLang="tr-TR"/>
          </a:p>
        </p:txBody>
      </p:sp>
      <p:sp>
        <p:nvSpPr>
          <p:cNvPr id="2053" name="Rectangle 5"/>
          <p:cNvSpPr>
            <a:spLocks noGrp="1" noChangeArrowheads="1"/>
          </p:cNvSpPr>
          <p:nvPr>
            <p:ph type="sldNum"/>
          </p:nvPr>
        </p:nvSpPr>
        <p:spPr bwMode="auto">
          <a:xfrm>
            <a:off x="7034213" y="6477000"/>
            <a:ext cx="1901825" cy="225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eaLnBrk="1" hangingPunct="1">
              <a:buSzPct val="100000"/>
              <a:tabLst>
                <a:tab pos="723900" algn="l"/>
                <a:tab pos="1447800" algn="l"/>
              </a:tabLst>
              <a:defRPr sz="800">
                <a:solidFill>
                  <a:srgbClr val="000000"/>
                </a:solidFill>
                <a:latin typeface="Times New Roman" pitchFamily="16" charset="0"/>
                <a:ea typeface="ＭＳ Ｐゴシック" pitchFamily="1" charset="-128"/>
              </a:defRPr>
            </a:lvl1pPr>
          </a:lstStyle>
          <a:p>
            <a:pPr>
              <a:defRPr/>
            </a:pPr>
            <a:fld id="{7C9BB1D6-7F50-4C7C-AAB3-433F4FF30A19}" type="slidenum">
              <a:rPr lang="en-US" altLang="tr-TR"/>
              <a:pPr>
                <a:defRPr/>
              </a:pPr>
              <a:t>‹#›</a:t>
            </a:fld>
            <a:endParaRPr lang="en-US" altLang="tr-T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sldNum="0" hdr="0" dt="0"/>
  <p:txStyles>
    <p:titleStyle>
      <a:lvl1pPr algn="ctr" defTabSz="457200" rtl="0" eaLnBrk="0" fontAlgn="base" hangingPunct="0">
        <a:spcBef>
          <a:spcPct val="0"/>
        </a:spcBef>
        <a:spcAft>
          <a:spcPct val="0"/>
        </a:spcAft>
        <a:buClr>
          <a:srgbClr val="000000"/>
        </a:buClr>
        <a:buSzPct val="100000"/>
        <a:buFont typeface="Times New Roman" pitchFamily="18" charset="0"/>
        <a:defRPr sz="3200" b="1" kern="1200">
          <a:solidFill>
            <a:srgbClr val="000000"/>
          </a:solidFill>
          <a:latin typeface="+mj-lt"/>
          <a:ea typeface="MS PGothic" pitchFamily="34" charset="-128"/>
          <a:cs typeface="+mj-cs"/>
        </a:defRPr>
      </a:lvl1pPr>
      <a:lvl2pPr algn="ctr" defTabSz="457200" rtl="0" eaLnBrk="0" fontAlgn="base" hangingPunct="0">
        <a:spcBef>
          <a:spcPct val="0"/>
        </a:spcBef>
        <a:spcAft>
          <a:spcPct val="0"/>
        </a:spcAft>
        <a:buClr>
          <a:srgbClr val="000000"/>
        </a:buClr>
        <a:buSzPct val="100000"/>
        <a:buFont typeface="Times New Roman" pitchFamily="18" charset="0"/>
        <a:defRPr sz="3200" b="1">
          <a:solidFill>
            <a:srgbClr val="000000"/>
          </a:solidFill>
          <a:latin typeface="Times New Roman" panose="02020603050405020304" pitchFamily="18" charset="0"/>
          <a:ea typeface="MS PGothic" pitchFamily="34" charset="-128"/>
        </a:defRPr>
      </a:lvl2pPr>
      <a:lvl3pPr algn="ctr" defTabSz="457200" rtl="0" eaLnBrk="0" fontAlgn="base" hangingPunct="0">
        <a:spcBef>
          <a:spcPct val="0"/>
        </a:spcBef>
        <a:spcAft>
          <a:spcPct val="0"/>
        </a:spcAft>
        <a:buClr>
          <a:srgbClr val="000000"/>
        </a:buClr>
        <a:buSzPct val="100000"/>
        <a:buFont typeface="Times New Roman" pitchFamily="18" charset="0"/>
        <a:defRPr sz="3200" b="1">
          <a:solidFill>
            <a:srgbClr val="000000"/>
          </a:solidFill>
          <a:latin typeface="Times New Roman" panose="02020603050405020304" pitchFamily="18" charset="0"/>
          <a:ea typeface="MS PGothic" pitchFamily="34" charset="-128"/>
        </a:defRPr>
      </a:lvl3pPr>
      <a:lvl4pPr algn="ctr" defTabSz="457200" rtl="0" eaLnBrk="0" fontAlgn="base" hangingPunct="0">
        <a:spcBef>
          <a:spcPct val="0"/>
        </a:spcBef>
        <a:spcAft>
          <a:spcPct val="0"/>
        </a:spcAft>
        <a:buClr>
          <a:srgbClr val="000000"/>
        </a:buClr>
        <a:buSzPct val="100000"/>
        <a:buFont typeface="Times New Roman" pitchFamily="18" charset="0"/>
        <a:defRPr sz="3200" b="1">
          <a:solidFill>
            <a:srgbClr val="000000"/>
          </a:solidFill>
          <a:latin typeface="Times New Roman" panose="02020603050405020304" pitchFamily="18" charset="0"/>
          <a:ea typeface="MS PGothic" pitchFamily="34" charset="-128"/>
        </a:defRPr>
      </a:lvl4pPr>
      <a:lvl5pPr algn="ctr" defTabSz="457200" rtl="0" eaLnBrk="0" fontAlgn="base" hangingPunct="0">
        <a:spcBef>
          <a:spcPct val="0"/>
        </a:spcBef>
        <a:spcAft>
          <a:spcPct val="0"/>
        </a:spcAft>
        <a:buClr>
          <a:srgbClr val="000000"/>
        </a:buClr>
        <a:buSzPct val="100000"/>
        <a:buFont typeface="Times New Roman" pitchFamily="18" charset="0"/>
        <a:defRPr sz="3200" b="1">
          <a:solidFill>
            <a:srgbClr val="000000"/>
          </a:solidFill>
          <a:latin typeface="Times New Roman" panose="02020603050405020304" pitchFamily="18" charset="0"/>
          <a:ea typeface="MS PGothic" pitchFamily="34" charset="-128"/>
        </a:defRPr>
      </a:lvl5pPr>
      <a:lvl6pPr marL="25146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000000"/>
          </a:solidFill>
          <a:latin typeface="Times New Roman" panose="02020603050405020304" pitchFamily="18" charset="0"/>
          <a:ea typeface="ＭＳ Ｐゴシック" panose="020B0600070205080204" pitchFamily="34" charset="-128"/>
        </a:defRPr>
      </a:lvl6pPr>
      <a:lvl7pPr marL="29718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000000"/>
          </a:solidFill>
          <a:latin typeface="Times New Roman" panose="02020603050405020304" pitchFamily="18" charset="0"/>
          <a:ea typeface="ＭＳ Ｐゴシック" panose="020B0600070205080204" pitchFamily="34" charset="-128"/>
        </a:defRPr>
      </a:lvl7pPr>
      <a:lvl8pPr marL="34290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000000"/>
          </a:solidFill>
          <a:latin typeface="Times New Roman" panose="02020603050405020304" pitchFamily="18" charset="0"/>
          <a:ea typeface="ＭＳ Ｐゴシック" panose="020B0600070205080204" pitchFamily="34" charset="-128"/>
        </a:defRPr>
      </a:lvl8pPr>
      <a:lvl9pPr marL="38862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3200" b="1">
          <a:solidFill>
            <a:srgbClr val="000000"/>
          </a:solidFill>
          <a:latin typeface="Times New Roman" panose="02020603050405020304" pitchFamily="18" charset="0"/>
          <a:ea typeface="ＭＳ Ｐゴシック" panose="020B0600070205080204" pitchFamily="34" charset="-128"/>
        </a:defRPr>
      </a:lvl9pPr>
    </p:titleStyle>
    <p:bodyStyle>
      <a:lvl1pPr marL="342900" indent="-342900" algn="l" defTabSz="457200" rtl="0" eaLnBrk="0" fontAlgn="base" hangingPunct="0">
        <a:spcBef>
          <a:spcPts val="600"/>
        </a:spcBef>
        <a:spcAft>
          <a:spcPct val="0"/>
        </a:spcAft>
        <a:buClr>
          <a:srgbClr val="000000"/>
        </a:buClr>
        <a:buSzPct val="100000"/>
        <a:buFont typeface="Times New Roman" pitchFamily="18" charset="0"/>
        <a:defRPr sz="2400" kern="1200">
          <a:solidFill>
            <a:srgbClr val="000000"/>
          </a:solidFill>
          <a:latin typeface="+mn-lt"/>
          <a:ea typeface="MS PGothic" pitchFamily="34" charset="-128"/>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8" charset="0"/>
        <a:defRPr sz="2800" kern="1200">
          <a:solidFill>
            <a:srgbClr val="000000"/>
          </a:solidFill>
          <a:latin typeface="+mn-lt"/>
          <a:ea typeface="MS PGothic" pitchFamily="34" charset="-128"/>
          <a:cs typeface="+mn-cs"/>
        </a:defRPr>
      </a:lvl2pPr>
      <a:lvl3pPr marL="1143000" indent="-228600" algn="l" defTabSz="457200" rtl="0" eaLnBrk="0" fontAlgn="base" hangingPunct="0">
        <a:spcBef>
          <a:spcPts val="400"/>
        </a:spcBef>
        <a:spcAft>
          <a:spcPct val="0"/>
        </a:spcAft>
        <a:buClr>
          <a:srgbClr val="000000"/>
        </a:buClr>
        <a:buSzPct val="100000"/>
        <a:buFont typeface="Times New Roman" pitchFamily="18" charset="0"/>
        <a:defRPr sz="1600" kern="1200">
          <a:solidFill>
            <a:srgbClr val="000000"/>
          </a:solidFill>
          <a:latin typeface="+mn-lt"/>
          <a:ea typeface="MS PGothic" pitchFamily="34" charset="-128"/>
          <a:cs typeface="+mn-cs"/>
        </a:defRPr>
      </a:lvl3pPr>
      <a:lvl4pPr marL="1600200" indent="-228600" algn="l" defTabSz="457200" rtl="0" eaLnBrk="0" fontAlgn="base" hangingPunct="0">
        <a:spcBef>
          <a:spcPts val="350"/>
        </a:spcBef>
        <a:spcAft>
          <a:spcPct val="0"/>
        </a:spcAft>
        <a:buClr>
          <a:srgbClr val="000000"/>
        </a:buClr>
        <a:buSzPct val="100000"/>
        <a:buFont typeface="Times New Roman" pitchFamily="18" charset="0"/>
        <a:defRPr sz="1400" kern="1200">
          <a:solidFill>
            <a:srgbClr val="000000"/>
          </a:solidFill>
          <a:latin typeface="+mn-lt"/>
          <a:ea typeface="MS PGothic" pitchFamily="34" charset="-128"/>
          <a:cs typeface="+mn-cs"/>
        </a:defRPr>
      </a:lvl4pPr>
      <a:lvl5pPr marL="2057400" indent="-228600" algn="l" defTabSz="457200" rtl="0" eaLnBrk="0" fontAlgn="base" hangingPunct="0">
        <a:spcBef>
          <a:spcPts val="300"/>
        </a:spcBef>
        <a:spcAft>
          <a:spcPct val="0"/>
        </a:spcAft>
        <a:buClr>
          <a:srgbClr val="000000"/>
        </a:buClr>
        <a:buSzPct val="100000"/>
        <a:buFont typeface="Times New Roman" pitchFamily="18" charset="0"/>
        <a:defRPr sz="1200" kern="1200">
          <a:solidFill>
            <a:srgbClr val="000000"/>
          </a:solidFill>
          <a:latin typeface="+mn-lt"/>
          <a:ea typeface="MS PGothic"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bwMode="auto">
          <a:xfrm>
            <a:off x="762000" y="457200"/>
            <a:ext cx="7769225" cy="83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0000" tIns="46800" rIns="90000" bIns="46800" numCol="1" anchor="ctr" anchorCtr="0" compatLnSpc="1">
            <a:prstTxWarp prst="textNoShape">
              <a:avLst/>
            </a:prstTxWarp>
          </a:bodyPr>
          <a:lstStyle/>
          <a:p>
            <a:pPr lvl="0"/>
            <a:r>
              <a:rPr lang="en-GB" altLang="tr-TR"/>
              <a:t>Click to edit the title text format</a:t>
            </a:r>
          </a:p>
        </p:txBody>
      </p:sp>
      <p:sp>
        <p:nvSpPr>
          <p:cNvPr id="3075" name="Rectangle 2"/>
          <p:cNvSpPr>
            <a:spLocks noGrp="1" noChangeArrowheads="1"/>
          </p:cNvSpPr>
          <p:nvPr>
            <p:ph type="body" idx="1"/>
          </p:nvPr>
        </p:nvSpPr>
        <p:spPr bwMode="auto">
          <a:xfrm>
            <a:off x="685800" y="1524000"/>
            <a:ext cx="7769225" cy="456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0000" tIns="46800" rIns="90000" bIns="46800" numCol="1" anchor="t" anchorCtr="0" compatLnSpc="1">
            <a:prstTxWarp prst="textNoShape">
              <a:avLst/>
            </a:prstTxWarp>
          </a:bodyPr>
          <a:lstStyle/>
          <a:p>
            <a:pPr lvl="0"/>
            <a:r>
              <a:rPr lang="en-GB" altLang="tr-TR"/>
              <a:t>Click to edit the outline text format</a:t>
            </a:r>
          </a:p>
          <a:p>
            <a:pPr lvl="1"/>
            <a:r>
              <a:rPr lang="en-GB" altLang="tr-TR"/>
              <a:t>Second Outline Level</a:t>
            </a:r>
          </a:p>
          <a:p>
            <a:pPr lvl="2"/>
            <a:r>
              <a:rPr lang="en-GB" altLang="tr-TR"/>
              <a:t>Third Outline Level</a:t>
            </a:r>
          </a:p>
          <a:p>
            <a:pPr lvl="3"/>
            <a:r>
              <a:rPr lang="en-GB" altLang="tr-TR"/>
              <a:t>Fourth Outline Level</a:t>
            </a:r>
          </a:p>
          <a:p>
            <a:pPr lvl="4"/>
            <a:r>
              <a:rPr lang="en-GB" altLang="tr-TR"/>
              <a:t>Fifth Outline Level</a:t>
            </a:r>
          </a:p>
          <a:p>
            <a:pPr lvl="4"/>
            <a:r>
              <a:rPr lang="en-GB" altLang="tr-TR"/>
              <a:t>Sixth Outline Level</a:t>
            </a:r>
          </a:p>
          <a:p>
            <a:pPr lvl="4"/>
            <a:r>
              <a:rPr lang="en-GB" altLang="tr-TR"/>
              <a:t>Seventh Outline Level</a:t>
            </a:r>
          </a:p>
        </p:txBody>
      </p:sp>
      <p:sp>
        <p:nvSpPr>
          <p:cNvPr id="3076" name="Text Box 3"/>
          <p:cNvSpPr txBox="1">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pitchFamily="16" charset="0"/>
              <a:buNone/>
              <a:defRPr/>
            </a:pPr>
            <a:endParaRPr lang="tr-TR" altLang="tr-TR">
              <a:latin typeface="Arial" charset="0"/>
              <a:ea typeface="ＭＳ Ｐゴシック" pitchFamily="1" charset="-128"/>
            </a:endParaRPr>
          </a:p>
        </p:txBody>
      </p:sp>
      <p:sp>
        <p:nvSpPr>
          <p:cNvPr id="2" name="Rectangle 4"/>
          <p:cNvSpPr>
            <a:spLocks noGrp="1" noChangeArrowheads="1"/>
          </p:cNvSpPr>
          <p:nvPr>
            <p:ph type="ftr"/>
          </p:nvPr>
        </p:nvSpPr>
        <p:spPr bwMode="auto">
          <a:xfrm>
            <a:off x="3124200" y="6248400"/>
            <a:ext cx="28924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ctr" eaLnBrk="1" hangingPunct="1">
              <a:buSzPct val="100000"/>
              <a:tabLst>
                <a:tab pos="723900" algn="l"/>
                <a:tab pos="1447800" algn="l"/>
                <a:tab pos="2171700" algn="l"/>
              </a:tabLst>
              <a:defRPr sz="1400">
                <a:solidFill>
                  <a:srgbClr val="000000"/>
                </a:solidFill>
                <a:latin typeface="Times New Roman" pitchFamily="16" charset="0"/>
                <a:ea typeface="ＭＳ Ｐゴシック" pitchFamily="1" charset="-128"/>
              </a:defRPr>
            </a:lvl1pPr>
          </a:lstStyle>
          <a:p>
            <a:pPr>
              <a:defRPr/>
            </a:pPr>
            <a:endParaRPr lang="en-US" altLang="tr-TR"/>
          </a:p>
        </p:txBody>
      </p:sp>
      <p:sp>
        <p:nvSpPr>
          <p:cNvPr id="3077" name="Rectangle 5"/>
          <p:cNvSpPr>
            <a:spLocks noGrp="1" noChangeArrowheads="1"/>
          </p:cNvSpPr>
          <p:nvPr>
            <p:ph type="sldNum"/>
          </p:nvPr>
        </p:nvSpPr>
        <p:spPr bwMode="auto">
          <a:xfrm>
            <a:off x="6553200" y="6248400"/>
            <a:ext cx="19018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eaLnBrk="1" hangingPunct="1">
              <a:buSzPct val="100000"/>
              <a:tabLst>
                <a:tab pos="723900" algn="l"/>
                <a:tab pos="1447800" algn="l"/>
              </a:tabLst>
              <a:defRPr sz="1400">
                <a:solidFill>
                  <a:srgbClr val="000000"/>
                </a:solidFill>
                <a:latin typeface="Times New Roman" pitchFamily="16" charset="0"/>
                <a:ea typeface="ＭＳ Ｐゴシック" pitchFamily="1" charset="-128"/>
              </a:defRPr>
            </a:lvl1pPr>
          </a:lstStyle>
          <a:p>
            <a:pPr>
              <a:defRPr/>
            </a:pPr>
            <a:fld id="{511E6319-8AC9-4C39-8834-0DD37FD06997}" type="slidenum">
              <a:rPr lang="en-US" altLang="tr-TR"/>
              <a:pPr>
                <a:defRPr/>
              </a:pPr>
              <a:t>‹#›</a:t>
            </a:fld>
            <a:endParaRPr lang="en-US" altLang="tr-T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dt="0"/>
  <p:txStyles>
    <p:titleStyle>
      <a:lvl1pPr algn="ctr" defTabSz="457200" rtl="0" eaLnBrk="0" fontAlgn="base" hangingPunct="0">
        <a:spcBef>
          <a:spcPct val="0"/>
        </a:spcBef>
        <a:spcAft>
          <a:spcPct val="0"/>
        </a:spcAft>
        <a:buClr>
          <a:srgbClr val="000000"/>
        </a:buClr>
        <a:buSzPct val="100000"/>
        <a:buFont typeface="Times New Roman" pitchFamily="18" charset="0"/>
        <a:defRPr sz="4000" b="1" kern="1200">
          <a:solidFill>
            <a:srgbClr val="000000"/>
          </a:solidFill>
          <a:latin typeface="+mj-lt"/>
          <a:ea typeface="MS PGothic" pitchFamily="34" charset="-128"/>
          <a:cs typeface="+mj-cs"/>
        </a:defRPr>
      </a:lvl1pPr>
      <a:lvl2pPr algn="ctr" defTabSz="457200" rtl="0" eaLnBrk="0" fontAlgn="base" hangingPunct="0">
        <a:spcBef>
          <a:spcPct val="0"/>
        </a:spcBef>
        <a:spcAft>
          <a:spcPct val="0"/>
        </a:spcAft>
        <a:buClr>
          <a:srgbClr val="000000"/>
        </a:buClr>
        <a:buSzPct val="100000"/>
        <a:buFont typeface="Times New Roman" pitchFamily="18" charset="0"/>
        <a:defRPr sz="4000" b="1">
          <a:solidFill>
            <a:srgbClr val="000000"/>
          </a:solidFill>
          <a:latin typeface="Times New Roman" panose="02020603050405020304" pitchFamily="18" charset="0"/>
          <a:ea typeface="MS PGothic" pitchFamily="34" charset="-128"/>
        </a:defRPr>
      </a:lvl2pPr>
      <a:lvl3pPr algn="ctr" defTabSz="457200" rtl="0" eaLnBrk="0" fontAlgn="base" hangingPunct="0">
        <a:spcBef>
          <a:spcPct val="0"/>
        </a:spcBef>
        <a:spcAft>
          <a:spcPct val="0"/>
        </a:spcAft>
        <a:buClr>
          <a:srgbClr val="000000"/>
        </a:buClr>
        <a:buSzPct val="100000"/>
        <a:buFont typeface="Times New Roman" pitchFamily="18" charset="0"/>
        <a:defRPr sz="4000" b="1">
          <a:solidFill>
            <a:srgbClr val="000000"/>
          </a:solidFill>
          <a:latin typeface="Times New Roman" panose="02020603050405020304" pitchFamily="18" charset="0"/>
          <a:ea typeface="MS PGothic" pitchFamily="34" charset="-128"/>
        </a:defRPr>
      </a:lvl3pPr>
      <a:lvl4pPr algn="ctr" defTabSz="457200" rtl="0" eaLnBrk="0" fontAlgn="base" hangingPunct="0">
        <a:spcBef>
          <a:spcPct val="0"/>
        </a:spcBef>
        <a:spcAft>
          <a:spcPct val="0"/>
        </a:spcAft>
        <a:buClr>
          <a:srgbClr val="000000"/>
        </a:buClr>
        <a:buSzPct val="100000"/>
        <a:buFont typeface="Times New Roman" pitchFamily="18" charset="0"/>
        <a:defRPr sz="4000" b="1">
          <a:solidFill>
            <a:srgbClr val="000000"/>
          </a:solidFill>
          <a:latin typeface="Times New Roman" panose="02020603050405020304" pitchFamily="18" charset="0"/>
          <a:ea typeface="MS PGothic" pitchFamily="34" charset="-128"/>
        </a:defRPr>
      </a:lvl4pPr>
      <a:lvl5pPr algn="ctr" defTabSz="457200" rtl="0" eaLnBrk="0" fontAlgn="base" hangingPunct="0">
        <a:spcBef>
          <a:spcPct val="0"/>
        </a:spcBef>
        <a:spcAft>
          <a:spcPct val="0"/>
        </a:spcAft>
        <a:buClr>
          <a:srgbClr val="000000"/>
        </a:buClr>
        <a:buSzPct val="100000"/>
        <a:buFont typeface="Times New Roman" pitchFamily="18" charset="0"/>
        <a:defRPr sz="4000" b="1">
          <a:solidFill>
            <a:srgbClr val="000000"/>
          </a:solidFill>
          <a:latin typeface="Times New Roman" panose="02020603050405020304" pitchFamily="18" charset="0"/>
          <a:ea typeface="MS PGothic" pitchFamily="34" charset="-128"/>
        </a:defRPr>
      </a:lvl5pPr>
      <a:lvl6pPr marL="25146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000" b="1">
          <a:solidFill>
            <a:srgbClr val="000000"/>
          </a:solidFill>
          <a:latin typeface="Times New Roman" panose="02020603050405020304" pitchFamily="18" charset="0"/>
          <a:ea typeface="ＭＳ Ｐゴシック" panose="020B0600070205080204" pitchFamily="34" charset="-128"/>
        </a:defRPr>
      </a:lvl6pPr>
      <a:lvl7pPr marL="29718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000" b="1">
          <a:solidFill>
            <a:srgbClr val="000000"/>
          </a:solidFill>
          <a:latin typeface="Times New Roman" panose="02020603050405020304" pitchFamily="18" charset="0"/>
          <a:ea typeface="ＭＳ Ｐゴシック" panose="020B0600070205080204" pitchFamily="34" charset="-128"/>
        </a:defRPr>
      </a:lvl7pPr>
      <a:lvl8pPr marL="34290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000" b="1">
          <a:solidFill>
            <a:srgbClr val="000000"/>
          </a:solidFill>
          <a:latin typeface="Times New Roman" panose="02020603050405020304" pitchFamily="18" charset="0"/>
          <a:ea typeface="ＭＳ Ｐゴシック" panose="020B0600070205080204" pitchFamily="34" charset="-128"/>
        </a:defRPr>
      </a:lvl8pPr>
      <a:lvl9pPr marL="38862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000" b="1">
          <a:solidFill>
            <a:srgbClr val="000000"/>
          </a:solidFill>
          <a:latin typeface="Times New Roman" panose="02020603050405020304" pitchFamily="18" charset="0"/>
          <a:ea typeface="ＭＳ Ｐゴシック" panose="020B0600070205080204" pitchFamily="34" charset="-128"/>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8" charset="0"/>
        <a:defRPr sz="3200" kern="1200">
          <a:solidFill>
            <a:srgbClr val="000000"/>
          </a:solidFill>
          <a:latin typeface="+mn-lt"/>
          <a:ea typeface="MS PGothic" pitchFamily="34" charset="-128"/>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8" charset="0"/>
        <a:defRPr sz="2800" kern="1200">
          <a:solidFill>
            <a:srgbClr val="000000"/>
          </a:solidFill>
          <a:latin typeface="+mn-lt"/>
          <a:ea typeface="MS PGothic" pitchFamily="34" charset="-128"/>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8" charset="0"/>
        <a:defRPr sz="2400" kern="1200">
          <a:solidFill>
            <a:srgbClr val="000000"/>
          </a:solidFill>
          <a:latin typeface="+mn-lt"/>
          <a:ea typeface="MS PGothic" pitchFamily="34" charset="-128"/>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8" charset="0"/>
        <a:defRPr sz="2000" kern="1200">
          <a:solidFill>
            <a:srgbClr val="000000"/>
          </a:solidFill>
          <a:latin typeface="+mn-lt"/>
          <a:ea typeface="MS PGothic" pitchFamily="34" charset="-128"/>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8" charset="0"/>
        <a:defRPr sz="2000" kern="1200">
          <a:solidFill>
            <a:srgbClr val="000000"/>
          </a:solidFill>
          <a:latin typeface="+mn-lt"/>
          <a:ea typeface="MS PGothic"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9.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ＭＳ Ｐゴシック" pitchFamily="1"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ＭＳ Ｐゴシック" pitchFamily="1"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pitchFamily="1"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1"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1" charset="-128"/>
              </a:defRPr>
            </a:lvl5pPr>
            <a:lvl6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1" charset="-128"/>
              </a:defRPr>
            </a:lvl6pPr>
            <a:lvl7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1" charset="-128"/>
              </a:defRPr>
            </a:lvl7pPr>
            <a:lvl8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1" charset="-128"/>
              </a:defRPr>
            </a:lvl8pPr>
            <a:lvl9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1" charset="-128"/>
              </a:defRPr>
            </a:lvl9pPr>
          </a:lstStyle>
          <a:p>
            <a:pPr algn="ctr" eaLnBrk="1" hangingPunct="1">
              <a:buSzPct val="100000"/>
              <a:defRPr/>
            </a:pPr>
            <a:endParaRPr lang="en-US" altLang="tr-TR" sz="1400"/>
          </a:p>
        </p:txBody>
      </p:sp>
      <p:sp>
        <p:nvSpPr>
          <p:cNvPr id="7171" name="Text Box 2"/>
          <p:cNvSpPr txBox="1">
            <a:spLocks noChangeArrowheads="1"/>
          </p:cNvSpPr>
          <p:nvPr/>
        </p:nvSpPr>
        <p:spPr bwMode="auto">
          <a:xfrm>
            <a:off x="685800" y="2130425"/>
            <a:ext cx="7772400" cy="147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spcBef>
                <a:spcPts val="8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ＭＳ Ｐゴシック" charset="-128"/>
              </a:defRPr>
            </a:lvl1pPr>
            <a:lvl2pPr>
              <a:spcBef>
                <a:spcPts val="7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ＭＳ Ｐゴシック" charset="-128"/>
              </a:defRPr>
            </a:lvl2pPr>
            <a:lvl3pPr>
              <a:spcBef>
                <a:spcPts val="6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128"/>
              </a:defRPr>
            </a:lvl3pPr>
            <a:lvl4pPr>
              <a:spcBef>
                <a:spcPts val="5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charset="-128"/>
              </a:defRPr>
            </a:lvl4pPr>
            <a:lvl5pPr>
              <a:spcBef>
                <a:spcPts val="5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charset="-128"/>
              </a:defRPr>
            </a:lvl5pPr>
            <a:lvl6pPr marL="25146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charset="-128"/>
              </a:defRPr>
            </a:lvl6pPr>
            <a:lvl7pPr marL="29718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charset="-128"/>
              </a:defRPr>
            </a:lvl7pPr>
            <a:lvl8pPr marL="34290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charset="-128"/>
              </a:defRPr>
            </a:lvl8pPr>
            <a:lvl9pPr marL="38862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charset="-128"/>
              </a:defRPr>
            </a:lvl9pPr>
          </a:lstStyle>
          <a:p>
            <a:pPr algn="ctr" eaLnBrk="1" hangingPunct="1">
              <a:spcBef>
                <a:spcPct val="0"/>
              </a:spcBef>
              <a:buClrTx/>
              <a:buFontTx/>
              <a:buNone/>
              <a:defRPr/>
            </a:pPr>
            <a:r>
              <a:rPr lang="en-US" altLang="tr-TR" sz="4400" b="1">
                <a:latin typeface="Times New Roman" charset="0"/>
              </a:rPr>
              <a:t>Sorting Algorithms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1">
            <a:extLst>
              <a:ext uri="{FF2B5EF4-FFF2-40B4-BE49-F238E27FC236}">
                <a16:creationId xmlns:a16="http://schemas.microsoft.com/office/drawing/2014/main" id="{D96E1B95-C3BA-4086-8ABD-E90F0136296D}"/>
              </a:ext>
            </a:extLst>
          </p:cNvPr>
          <p:cNvSpPr>
            <a:spLocks noGrp="1"/>
          </p:cNvSpPr>
          <p:nvPr>
            <p:ph idx="1"/>
          </p:nvPr>
        </p:nvSpPr>
        <p:spPr>
          <a:xfrm>
            <a:off x="628650" y="1538288"/>
            <a:ext cx="7886700" cy="4351337"/>
          </a:xfrm>
        </p:spPr>
        <p:txBody>
          <a:bodyPr/>
          <a:lstStyle/>
          <a:p>
            <a:pPr eaLnBrk="1" hangingPunct="1"/>
            <a:r>
              <a:rPr lang="en-US" altLang="en-US" sz="2000" dirty="0"/>
              <a:t>Insertion sort splits an array into two sub-arrays.</a:t>
            </a:r>
          </a:p>
          <a:p>
            <a:pPr eaLnBrk="1" hangingPunct="1"/>
            <a:endParaRPr lang="en-US" altLang="en-US" sz="2000" dirty="0"/>
          </a:p>
          <a:p>
            <a:pPr eaLnBrk="1" hangingPunct="1"/>
            <a:r>
              <a:rPr lang="en-US" altLang="en-US" sz="2000" dirty="0"/>
              <a:t>The first sub-array is always sorted and gets larger as the sort continues.</a:t>
            </a:r>
          </a:p>
          <a:p>
            <a:pPr eaLnBrk="1" hangingPunct="1"/>
            <a:endParaRPr lang="en-US" altLang="en-US" sz="2000" dirty="0"/>
          </a:p>
          <a:p>
            <a:pPr eaLnBrk="1" hangingPunct="1"/>
            <a:r>
              <a:rPr lang="en-US" altLang="en-US" sz="2000" dirty="0"/>
              <a:t>The second sub-array gets smaller as the sort progresses.</a:t>
            </a:r>
          </a:p>
          <a:p>
            <a:pPr eaLnBrk="1" hangingPunct="1"/>
            <a:endParaRPr lang="en-US" altLang="en-US" sz="2000" dirty="0"/>
          </a:p>
          <a:p>
            <a:pPr eaLnBrk="1" hangingPunct="1"/>
            <a:r>
              <a:rPr lang="en-US" altLang="en-US" sz="2000" dirty="0"/>
              <a:t>When the sort first begins the first elements in the array is considered to sorted array.</a:t>
            </a:r>
          </a:p>
          <a:p>
            <a:pPr eaLnBrk="1" hangingPunct="1"/>
            <a:r>
              <a:rPr lang="en-US" altLang="en-US" sz="2000" dirty="0"/>
              <a:t>With each iteration of the loop, the next value in the unsorted section is placed into its proper position in the sorted section.</a:t>
            </a:r>
          </a:p>
          <a:p>
            <a:pPr eaLnBrk="1" hangingPunct="1"/>
            <a:endParaRPr lang="en-US" altLang="en-US" sz="2000" dirty="0"/>
          </a:p>
          <a:p>
            <a:pPr eaLnBrk="1" hangingPunct="1"/>
            <a:r>
              <a:rPr lang="en-US" altLang="en-US" sz="2000" dirty="0"/>
              <a:t>This sorting procedure is efficient for smaller values</a:t>
            </a:r>
          </a:p>
          <a:p>
            <a:pPr eaLnBrk="1" hangingPunct="1"/>
            <a:endParaRPr lang="en-US" altLang="en-US" sz="2000" dirty="0"/>
          </a:p>
        </p:txBody>
      </p:sp>
      <p:sp>
        <p:nvSpPr>
          <p:cNvPr id="7171" name="Title 2">
            <a:extLst>
              <a:ext uri="{FF2B5EF4-FFF2-40B4-BE49-F238E27FC236}">
                <a16:creationId xmlns:a16="http://schemas.microsoft.com/office/drawing/2014/main" id="{2C3FB3BA-43DD-47CF-BD61-804F4EA34400}"/>
              </a:ext>
            </a:extLst>
          </p:cNvPr>
          <p:cNvSpPr>
            <a:spLocks noGrp="1"/>
          </p:cNvSpPr>
          <p:nvPr>
            <p:ph type="title"/>
          </p:nvPr>
        </p:nvSpPr>
        <p:spPr>
          <a:xfrm>
            <a:off x="628650" y="365125"/>
            <a:ext cx="7886700" cy="1325563"/>
          </a:xfrm>
        </p:spPr>
        <p:txBody>
          <a:bodyPr/>
          <a:lstStyle/>
          <a:p>
            <a:pPr eaLnBrk="1" hangingPunct="1"/>
            <a:r>
              <a:rPr lang="en-US" altLang="en-US"/>
              <a:t>Working of insertion sort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7DFD93E-8FC0-4201-8C82-1723888A294E}"/>
              </a:ext>
            </a:extLst>
          </p:cNvPr>
          <p:cNvGraphicFramePr>
            <a:graphicFrameLocks noGrp="1"/>
          </p:cNvGraphicFramePr>
          <p:nvPr>
            <p:ph idx="1"/>
          </p:nvPr>
        </p:nvGraphicFramePr>
        <p:xfrm>
          <a:off x="889000" y="1773238"/>
          <a:ext cx="6950076" cy="538162"/>
        </p:xfrm>
        <a:graphic>
          <a:graphicData uri="http://schemas.openxmlformats.org/drawingml/2006/table">
            <a:tbl>
              <a:tblPr firstRow="1" bandRow="1">
                <a:tableStyleId>{5C22544A-7EE6-4342-B048-85BDC9FD1C3A}</a:tableStyleId>
              </a:tblPr>
              <a:tblGrid>
                <a:gridCol w="1149637">
                  <a:extLst>
                    <a:ext uri="{9D8B030D-6E8A-4147-A177-3AD203B41FA5}">
                      <a16:colId xmlns:a16="http://schemas.microsoft.com/office/drawing/2014/main" val="20000"/>
                    </a:ext>
                  </a:extLst>
                </a:gridCol>
                <a:gridCol w="914484">
                  <a:extLst>
                    <a:ext uri="{9D8B030D-6E8A-4147-A177-3AD203B41FA5}">
                      <a16:colId xmlns:a16="http://schemas.microsoft.com/office/drawing/2014/main" val="20001"/>
                    </a:ext>
                  </a:extLst>
                </a:gridCol>
                <a:gridCol w="914483">
                  <a:extLst>
                    <a:ext uri="{9D8B030D-6E8A-4147-A177-3AD203B41FA5}">
                      <a16:colId xmlns:a16="http://schemas.microsoft.com/office/drawing/2014/main" val="20002"/>
                    </a:ext>
                  </a:extLst>
                </a:gridCol>
                <a:gridCol w="992868">
                  <a:extLst>
                    <a:ext uri="{9D8B030D-6E8A-4147-A177-3AD203B41FA5}">
                      <a16:colId xmlns:a16="http://schemas.microsoft.com/office/drawing/2014/main" val="20003"/>
                    </a:ext>
                  </a:extLst>
                </a:gridCol>
                <a:gridCol w="992868">
                  <a:extLst>
                    <a:ext uri="{9D8B030D-6E8A-4147-A177-3AD203B41FA5}">
                      <a16:colId xmlns:a16="http://schemas.microsoft.com/office/drawing/2014/main" val="20004"/>
                    </a:ext>
                  </a:extLst>
                </a:gridCol>
                <a:gridCol w="992868">
                  <a:extLst>
                    <a:ext uri="{9D8B030D-6E8A-4147-A177-3AD203B41FA5}">
                      <a16:colId xmlns:a16="http://schemas.microsoft.com/office/drawing/2014/main" val="20005"/>
                    </a:ext>
                  </a:extLst>
                </a:gridCol>
                <a:gridCol w="992868">
                  <a:extLst>
                    <a:ext uri="{9D8B030D-6E8A-4147-A177-3AD203B41FA5}">
                      <a16:colId xmlns:a16="http://schemas.microsoft.com/office/drawing/2014/main" val="20006"/>
                    </a:ext>
                  </a:extLst>
                </a:gridCol>
              </a:tblGrid>
              <a:tr h="538162">
                <a:tc>
                  <a:txBody>
                    <a:bodyPr/>
                    <a:lstStyle/>
                    <a:p>
                      <a:r>
                        <a:rPr lang="en-US" sz="1400" b="0" dirty="0">
                          <a:solidFill>
                            <a:schemeClr val="tx1"/>
                          </a:solidFill>
                        </a:rPr>
                        <a:t>Original</a:t>
                      </a:r>
                      <a:r>
                        <a:rPr lang="en-US" sz="1400" b="0" baseline="0" dirty="0">
                          <a:solidFill>
                            <a:schemeClr val="tx1"/>
                          </a:solidFill>
                        </a:rPr>
                        <a:t> Array</a:t>
                      </a:r>
                      <a:endParaRPr lang="en-US" sz="1400" b="0" dirty="0">
                        <a:solidFill>
                          <a:schemeClr val="tx1"/>
                        </a:solidFill>
                      </a:endParaRPr>
                    </a:p>
                  </a:txBody>
                  <a:tcPr marL="91448" marR="9144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76</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3</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94</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55</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21</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8212" name="Title 2">
            <a:extLst>
              <a:ext uri="{FF2B5EF4-FFF2-40B4-BE49-F238E27FC236}">
                <a16:creationId xmlns:a16="http://schemas.microsoft.com/office/drawing/2014/main" id="{FC047318-D604-4F67-BF85-462712975BE5}"/>
              </a:ext>
            </a:extLst>
          </p:cNvPr>
          <p:cNvSpPr>
            <a:spLocks noGrp="1"/>
          </p:cNvSpPr>
          <p:nvPr>
            <p:ph type="title"/>
          </p:nvPr>
        </p:nvSpPr>
        <p:spPr>
          <a:xfrm>
            <a:off x="628650" y="365125"/>
            <a:ext cx="7886700" cy="1325563"/>
          </a:xfrm>
        </p:spPr>
        <p:txBody>
          <a:bodyPr/>
          <a:lstStyle/>
          <a:p>
            <a:pPr eaLnBrk="1" hangingPunct="1"/>
            <a:r>
              <a:rPr lang="en-US" altLang="en-US"/>
              <a:t>Example  (ascending order)</a:t>
            </a:r>
          </a:p>
        </p:txBody>
      </p:sp>
      <p:graphicFrame>
        <p:nvGraphicFramePr>
          <p:cNvPr id="5" name="Content Placeholder 3">
            <a:extLst>
              <a:ext uri="{FF2B5EF4-FFF2-40B4-BE49-F238E27FC236}">
                <a16:creationId xmlns:a16="http://schemas.microsoft.com/office/drawing/2014/main" id="{53CBF609-DAB3-4088-93B6-1924DF618F55}"/>
              </a:ext>
            </a:extLst>
          </p:cNvPr>
          <p:cNvGraphicFramePr>
            <a:graphicFrameLocks/>
          </p:cNvGraphicFramePr>
          <p:nvPr/>
        </p:nvGraphicFramePr>
        <p:xfrm>
          <a:off x="871538" y="2735263"/>
          <a:ext cx="6950076" cy="538162"/>
        </p:xfrm>
        <a:graphic>
          <a:graphicData uri="http://schemas.openxmlformats.org/drawingml/2006/table">
            <a:tbl>
              <a:tblPr firstRow="1" bandRow="1">
                <a:tableStyleId>{5C22544A-7EE6-4342-B048-85BDC9FD1C3A}</a:tableStyleId>
              </a:tblPr>
              <a:tblGrid>
                <a:gridCol w="1149637">
                  <a:extLst>
                    <a:ext uri="{9D8B030D-6E8A-4147-A177-3AD203B41FA5}">
                      <a16:colId xmlns:a16="http://schemas.microsoft.com/office/drawing/2014/main" val="20000"/>
                    </a:ext>
                  </a:extLst>
                </a:gridCol>
                <a:gridCol w="892712">
                  <a:extLst>
                    <a:ext uri="{9D8B030D-6E8A-4147-A177-3AD203B41FA5}">
                      <a16:colId xmlns:a16="http://schemas.microsoft.com/office/drawing/2014/main" val="20001"/>
                    </a:ext>
                  </a:extLst>
                </a:gridCol>
                <a:gridCol w="936255">
                  <a:extLst>
                    <a:ext uri="{9D8B030D-6E8A-4147-A177-3AD203B41FA5}">
                      <a16:colId xmlns:a16="http://schemas.microsoft.com/office/drawing/2014/main" val="20002"/>
                    </a:ext>
                  </a:extLst>
                </a:gridCol>
                <a:gridCol w="992868">
                  <a:extLst>
                    <a:ext uri="{9D8B030D-6E8A-4147-A177-3AD203B41FA5}">
                      <a16:colId xmlns:a16="http://schemas.microsoft.com/office/drawing/2014/main" val="20003"/>
                    </a:ext>
                  </a:extLst>
                </a:gridCol>
                <a:gridCol w="992868">
                  <a:extLst>
                    <a:ext uri="{9D8B030D-6E8A-4147-A177-3AD203B41FA5}">
                      <a16:colId xmlns:a16="http://schemas.microsoft.com/office/drawing/2014/main" val="20004"/>
                    </a:ext>
                  </a:extLst>
                </a:gridCol>
                <a:gridCol w="992868">
                  <a:extLst>
                    <a:ext uri="{9D8B030D-6E8A-4147-A177-3AD203B41FA5}">
                      <a16:colId xmlns:a16="http://schemas.microsoft.com/office/drawing/2014/main" val="20005"/>
                    </a:ext>
                  </a:extLst>
                </a:gridCol>
                <a:gridCol w="992868">
                  <a:extLst>
                    <a:ext uri="{9D8B030D-6E8A-4147-A177-3AD203B41FA5}">
                      <a16:colId xmlns:a16="http://schemas.microsoft.com/office/drawing/2014/main" val="20006"/>
                    </a:ext>
                  </a:extLst>
                </a:gridCol>
              </a:tblGrid>
              <a:tr h="538162">
                <a:tc>
                  <a:txBody>
                    <a:bodyPr/>
                    <a:lstStyle/>
                    <a:p>
                      <a:r>
                        <a:rPr lang="en-US" sz="1400" b="0" dirty="0">
                          <a:solidFill>
                            <a:schemeClr val="tx1"/>
                          </a:solidFill>
                        </a:rPr>
                        <a:t>Step 1</a:t>
                      </a:r>
                    </a:p>
                  </a:txBody>
                  <a:tcPr marL="91448" marR="9144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76</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a:solidFill>
                            <a:schemeClr val="tx1"/>
                          </a:solidFill>
                        </a:rPr>
                        <a:t>3</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b="0" dirty="0">
                          <a:solidFill>
                            <a:schemeClr val="tx1"/>
                          </a:solidFill>
                        </a:rPr>
                        <a:t>94</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55</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21</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6" name="Content Placeholder 3">
            <a:extLst>
              <a:ext uri="{FF2B5EF4-FFF2-40B4-BE49-F238E27FC236}">
                <a16:creationId xmlns:a16="http://schemas.microsoft.com/office/drawing/2014/main" id="{28714DCD-A86D-43BA-8BB9-CA173ED0590A}"/>
              </a:ext>
            </a:extLst>
          </p:cNvPr>
          <p:cNvGraphicFramePr>
            <a:graphicFrameLocks/>
          </p:cNvGraphicFramePr>
          <p:nvPr/>
        </p:nvGraphicFramePr>
        <p:xfrm>
          <a:off x="827088" y="3841750"/>
          <a:ext cx="6950075" cy="538163"/>
        </p:xfrm>
        <a:graphic>
          <a:graphicData uri="http://schemas.openxmlformats.org/drawingml/2006/table">
            <a:tbl>
              <a:tblPr firstRow="1" bandRow="1">
                <a:tableStyleId>{5C22544A-7EE6-4342-B048-85BDC9FD1C3A}</a:tableStyleId>
              </a:tblPr>
              <a:tblGrid>
                <a:gridCol w="1149637">
                  <a:extLst>
                    <a:ext uri="{9D8B030D-6E8A-4147-A177-3AD203B41FA5}">
                      <a16:colId xmlns:a16="http://schemas.microsoft.com/office/drawing/2014/main" val="20000"/>
                    </a:ext>
                  </a:extLst>
                </a:gridCol>
                <a:gridCol w="923196">
                  <a:extLst>
                    <a:ext uri="{9D8B030D-6E8A-4147-A177-3AD203B41FA5}">
                      <a16:colId xmlns:a16="http://schemas.microsoft.com/office/drawing/2014/main" val="20001"/>
                    </a:ext>
                  </a:extLst>
                </a:gridCol>
                <a:gridCol w="905770">
                  <a:extLst>
                    <a:ext uri="{9D8B030D-6E8A-4147-A177-3AD203B41FA5}">
                      <a16:colId xmlns:a16="http://schemas.microsoft.com/office/drawing/2014/main" val="20002"/>
                    </a:ext>
                  </a:extLst>
                </a:gridCol>
                <a:gridCol w="992868">
                  <a:extLst>
                    <a:ext uri="{9D8B030D-6E8A-4147-A177-3AD203B41FA5}">
                      <a16:colId xmlns:a16="http://schemas.microsoft.com/office/drawing/2014/main" val="20003"/>
                    </a:ext>
                  </a:extLst>
                </a:gridCol>
                <a:gridCol w="992868">
                  <a:extLst>
                    <a:ext uri="{9D8B030D-6E8A-4147-A177-3AD203B41FA5}">
                      <a16:colId xmlns:a16="http://schemas.microsoft.com/office/drawing/2014/main" val="20004"/>
                    </a:ext>
                  </a:extLst>
                </a:gridCol>
                <a:gridCol w="992868">
                  <a:extLst>
                    <a:ext uri="{9D8B030D-6E8A-4147-A177-3AD203B41FA5}">
                      <a16:colId xmlns:a16="http://schemas.microsoft.com/office/drawing/2014/main" val="20005"/>
                    </a:ext>
                  </a:extLst>
                </a:gridCol>
                <a:gridCol w="992868">
                  <a:extLst>
                    <a:ext uri="{9D8B030D-6E8A-4147-A177-3AD203B41FA5}">
                      <a16:colId xmlns:a16="http://schemas.microsoft.com/office/drawing/2014/main" val="20006"/>
                    </a:ext>
                  </a:extLst>
                </a:gridCol>
              </a:tblGrid>
              <a:tr h="538163">
                <a:tc>
                  <a:txBody>
                    <a:bodyPr/>
                    <a:lstStyle/>
                    <a:p>
                      <a:r>
                        <a:rPr lang="en-US" sz="1400" b="0" dirty="0">
                          <a:solidFill>
                            <a:schemeClr val="tx1"/>
                          </a:solidFill>
                        </a:rPr>
                        <a:t>3&lt; 76  True</a:t>
                      </a:r>
                    </a:p>
                    <a:p>
                      <a:r>
                        <a:rPr lang="en-US" sz="1400" b="0" dirty="0">
                          <a:solidFill>
                            <a:schemeClr val="tx1"/>
                          </a:solidFill>
                        </a:rPr>
                        <a:t>Swap</a:t>
                      </a:r>
                    </a:p>
                  </a:txBody>
                  <a:tcPr marL="91448" marR="9144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3</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b="0" dirty="0">
                          <a:solidFill>
                            <a:schemeClr val="tx1"/>
                          </a:solidFill>
                        </a:rPr>
                        <a:t>76</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b="0" dirty="0">
                          <a:solidFill>
                            <a:schemeClr val="tx1"/>
                          </a:solidFill>
                        </a:rPr>
                        <a:t>94</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55</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21</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cxnSp>
        <p:nvCxnSpPr>
          <p:cNvPr id="8" name="Straight Arrow Connector 7">
            <a:extLst>
              <a:ext uri="{FF2B5EF4-FFF2-40B4-BE49-F238E27FC236}">
                <a16:creationId xmlns:a16="http://schemas.microsoft.com/office/drawing/2014/main" id="{016DA83C-4194-4D02-A007-2B33C4A0AD53}"/>
              </a:ext>
            </a:extLst>
          </p:cNvPr>
          <p:cNvCxnSpPr/>
          <p:nvPr/>
        </p:nvCxnSpPr>
        <p:spPr>
          <a:xfrm>
            <a:off x="1985963" y="3422650"/>
            <a:ext cx="769937"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69E5BAD-E90B-4B8A-9168-E15C4277BBBA}"/>
              </a:ext>
            </a:extLst>
          </p:cNvPr>
          <p:cNvCxnSpPr/>
          <p:nvPr/>
        </p:nvCxnSpPr>
        <p:spPr>
          <a:xfrm>
            <a:off x="2011363" y="4546600"/>
            <a:ext cx="1724025"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6" name="Content Placeholder 3">
            <a:extLst>
              <a:ext uri="{FF2B5EF4-FFF2-40B4-BE49-F238E27FC236}">
                <a16:creationId xmlns:a16="http://schemas.microsoft.com/office/drawing/2014/main" id="{84005938-47F8-4269-8E43-9E2EC880B738}"/>
              </a:ext>
            </a:extLst>
          </p:cNvPr>
          <p:cNvGraphicFramePr>
            <a:graphicFrameLocks/>
          </p:cNvGraphicFramePr>
          <p:nvPr/>
        </p:nvGraphicFramePr>
        <p:xfrm>
          <a:off x="809625" y="4933950"/>
          <a:ext cx="6950075" cy="538163"/>
        </p:xfrm>
        <a:graphic>
          <a:graphicData uri="http://schemas.openxmlformats.org/drawingml/2006/table">
            <a:tbl>
              <a:tblPr firstRow="1" bandRow="1">
                <a:tableStyleId>{5C22544A-7EE6-4342-B048-85BDC9FD1C3A}</a:tableStyleId>
              </a:tblPr>
              <a:tblGrid>
                <a:gridCol w="1149637">
                  <a:extLst>
                    <a:ext uri="{9D8B030D-6E8A-4147-A177-3AD203B41FA5}">
                      <a16:colId xmlns:a16="http://schemas.microsoft.com/office/drawing/2014/main" val="20000"/>
                    </a:ext>
                  </a:extLst>
                </a:gridCol>
                <a:gridCol w="923196">
                  <a:extLst>
                    <a:ext uri="{9D8B030D-6E8A-4147-A177-3AD203B41FA5}">
                      <a16:colId xmlns:a16="http://schemas.microsoft.com/office/drawing/2014/main" val="20001"/>
                    </a:ext>
                  </a:extLst>
                </a:gridCol>
                <a:gridCol w="905770">
                  <a:extLst>
                    <a:ext uri="{9D8B030D-6E8A-4147-A177-3AD203B41FA5}">
                      <a16:colId xmlns:a16="http://schemas.microsoft.com/office/drawing/2014/main" val="20002"/>
                    </a:ext>
                  </a:extLst>
                </a:gridCol>
                <a:gridCol w="992868">
                  <a:extLst>
                    <a:ext uri="{9D8B030D-6E8A-4147-A177-3AD203B41FA5}">
                      <a16:colId xmlns:a16="http://schemas.microsoft.com/office/drawing/2014/main" val="20003"/>
                    </a:ext>
                  </a:extLst>
                </a:gridCol>
                <a:gridCol w="992868">
                  <a:extLst>
                    <a:ext uri="{9D8B030D-6E8A-4147-A177-3AD203B41FA5}">
                      <a16:colId xmlns:a16="http://schemas.microsoft.com/office/drawing/2014/main" val="20004"/>
                    </a:ext>
                  </a:extLst>
                </a:gridCol>
                <a:gridCol w="992868">
                  <a:extLst>
                    <a:ext uri="{9D8B030D-6E8A-4147-A177-3AD203B41FA5}">
                      <a16:colId xmlns:a16="http://schemas.microsoft.com/office/drawing/2014/main" val="20005"/>
                    </a:ext>
                  </a:extLst>
                </a:gridCol>
                <a:gridCol w="992868">
                  <a:extLst>
                    <a:ext uri="{9D8B030D-6E8A-4147-A177-3AD203B41FA5}">
                      <a16:colId xmlns:a16="http://schemas.microsoft.com/office/drawing/2014/main" val="20006"/>
                    </a:ext>
                  </a:extLst>
                </a:gridCol>
              </a:tblGrid>
              <a:tr h="538163">
                <a:tc>
                  <a:txBody>
                    <a:bodyPr/>
                    <a:lstStyle/>
                    <a:p>
                      <a:r>
                        <a:rPr lang="en-US" sz="1400" b="0" dirty="0">
                          <a:solidFill>
                            <a:schemeClr val="tx1"/>
                          </a:solidFill>
                        </a:rPr>
                        <a:t>Step</a:t>
                      </a:r>
                      <a:r>
                        <a:rPr lang="en-US" sz="1400" b="0" baseline="0" dirty="0">
                          <a:solidFill>
                            <a:schemeClr val="tx1"/>
                          </a:solidFill>
                        </a:rPr>
                        <a:t> 2</a:t>
                      </a:r>
                      <a:endParaRPr lang="en-US" sz="1400" b="0" dirty="0">
                        <a:solidFill>
                          <a:schemeClr val="tx1"/>
                        </a:solidFill>
                      </a:endParaRPr>
                    </a:p>
                  </a:txBody>
                  <a:tcPr marL="91448" marR="9144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3</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a:solidFill>
                            <a:schemeClr val="tx1"/>
                          </a:solidFill>
                        </a:rPr>
                        <a:t>76</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b="0" dirty="0">
                          <a:solidFill>
                            <a:schemeClr val="tx1"/>
                          </a:solidFill>
                        </a:rPr>
                        <a:t>94</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b="0" dirty="0">
                          <a:solidFill>
                            <a:schemeClr val="tx1"/>
                          </a:solidFill>
                        </a:rPr>
                        <a:t>55</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21</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17" name="Content Placeholder 3">
            <a:extLst>
              <a:ext uri="{FF2B5EF4-FFF2-40B4-BE49-F238E27FC236}">
                <a16:creationId xmlns:a16="http://schemas.microsoft.com/office/drawing/2014/main" id="{7F728E91-07FC-4B16-B3F0-176C8EB26F63}"/>
              </a:ext>
            </a:extLst>
          </p:cNvPr>
          <p:cNvGraphicFramePr>
            <a:graphicFrameLocks/>
          </p:cNvGraphicFramePr>
          <p:nvPr/>
        </p:nvGraphicFramePr>
        <p:xfrm>
          <a:off x="792163" y="5792788"/>
          <a:ext cx="6950075" cy="538162"/>
        </p:xfrm>
        <a:graphic>
          <a:graphicData uri="http://schemas.openxmlformats.org/drawingml/2006/table">
            <a:tbl>
              <a:tblPr firstRow="1" bandRow="1">
                <a:tableStyleId>{5C22544A-7EE6-4342-B048-85BDC9FD1C3A}</a:tableStyleId>
              </a:tblPr>
              <a:tblGrid>
                <a:gridCol w="1149637">
                  <a:extLst>
                    <a:ext uri="{9D8B030D-6E8A-4147-A177-3AD203B41FA5}">
                      <a16:colId xmlns:a16="http://schemas.microsoft.com/office/drawing/2014/main" val="20000"/>
                    </a:ext>
                  </a:extLst>
                </a:gridCol>
                <a:gridCol w="923196">
                  <a:extLst>
                    <a:ext uri="{9D8B030D-6E8A-4147-A177-3AD203B41FA5}">
                      <a16:colId xmlns:a16="http://schemas.microsoft.com/office/drawing/2014/main" val="20001"/>
                    </a:ext>
                  </a:extLst>
                </a:gridCol>
                <a:gridCol w="905770">
                  <a:extLst>
                    <a:ext uri="{9D8B030D-6E8A-4147-A177-3AD203B41FA5}">
                      <a16:colId xmlns:a16="http://schemas.microsoft.com/office/drawing/2014/main" val="20002"/>
                    </a:ext>
                  </a:extLst>
                </a:gridCol>
                <a:gridCol w="992868">
                  <a:extLst>
                    <a:ext uri="{9D8B030D-6E8A-4147-A177-3AD203B41FA5}">
                      <a16:colId xmlns:a16="http://schemas.microsoft.com/office/drawing/2014/main" val="20003"/>
                    </a:ext>
                  </a:extLst>
                </a:gridCol>
                <a:gridCol w="992868">
                  <a:extLst>
                    <a:ext uri="{9D8B030D-6E8A-4147-A177-3AD203B41FA5}">
                      <a16:colId xmlns:a16="http://schemas.microsoft.com/office/drawing/2014/main" val="20004"/>
                    </a:ext>
                  </a:extLst>
                </a:gridCol>
                <a:gridCol w="992868">
                  <a:extLst>
                    <a:ext uri="{9D8B030D-6E8A-4147-A177-3AD203B41FA5}">
                      <a16:colId xmlns:a16="http://schemas.microsoft.com/office/drawing/2014/main" val="20005"/>
                    </a:ext>
                  </a:extLst>
                </a:gridCol>
                <a:gridCol w="992868">
                  <a:extLst>
                    <a:ext uri="{9D8B030D-6E8A-4147-A177-3AD203B41FA5}">
                      <a16:colId xmlns:a16="http://schemas.microsoft.com/office/drawing/2014/main" val="20006"/>
                    </a:ext>
                  </a:extLst>
                </a:gridCol>
              </a:tblGrid>
              <a:tr h="538162">
                <a:tc>
                  <a:txBody>
                    <a:bodyPr/>
                    <a:lstStyle/>
                    <a:p>
                      <a:r>
                        <a:rPr lang="en-US" sz="1400" b="0" dirty="0">
                          <a:solidFill>
                            <a:schemeClr val="tx1"/>
                          </a:solidFill>
                        </a:rPr>
                        <a:t>94&lt;76 No</a:t>
                      </a:r>
                    </a:p>
                    <a:p>
                      <a:r>
                        <a:rPr lang="en-US" sz="1400" b="0" dirty="0">
                          <a:solidFill>
                            <a:schemeClr val="tx1"/>
                          </a:solidFill>
                        </a:rPr>
                        <a:t>leave</a:t>
                      </a:r>
                    </a:p>
                  </a:txBody>
                  <a:tcPr marL="91448" marR="9144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3</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a:solidFill>
                            <a:schemeClr val="tx1"/>
                          </a:solidFill>
                        </a:rPr>
                        <a:t>76</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a:solidFill>
                            <a:schemeClr val="tx1"/>
                          </a:solidFill>
                        </a:rPr>
                        <a:t>94</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a:solidFill>
                            <a:schemeClr val="tx1"/>
                          </a:solidFill>
                        </a:rPr>
                        <a:t>55</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21</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cxnSp>
        <p:nvCxnSpPr>
          <p:cNvPr id="19" name="Straight Arrow Connector 18">
            <a:extLst>
              <a:ext uri="{FF2B5EF4-FFF2-40B4-BE49-F238E27FC236}">
                <a16:creationId xmlns:a16="http://schemas.microsoft.com/office/drawing/2014/main" id="{991BE6FC-642A-4011-8510-A1B6F78EB714}"/>
              </a:ext>
            </a:extLst>
          </p:cNvPr>
          <p:cNvCxnSpPr/>
          <p:nvPr/>
        </p:nvCxnSpPr>
        <p:spPr>
          <a:xfrm>
            <a:off x="1958975" y="6623050"/>
            <a:ext cx="27051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6BCB348-C102-4AAC-8761-7617C42F1653}"/>
              </a:ext>
            </a:extLst>
          </p:cNvPr>
          <p:cNvCxnSpPr/>
          <p:nvPr/>
        </p:nvCxnSpPr>
        <p:spPr>
          <a:xfrm>
            <a:off x="2403475" y="2416175"/>
            <a:ext cx="26988" cy="2873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DA40020-24B5-4223-AA45-37A22B9EE96F}"/>
              </a:ext>
            </a:extLst>
          </p:cNvPr>
          <p:cNvCxnSpPr/>
          <p:nvPr/>
        </p:nvCxnSpPr>
        <p:spPr>
          <a:xfrm>
            <a:off x="3195638" y="2373313"/>
            <a:ext cx="26987" cy="2873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826BA8E-EB7A-4968-9236-8585E267E277}"/>
              </a:ext>
            </a:extLst>
          </p:cNvPr>
          <p:cNvGraphicFramePr>
            <a:graphicFrameLocks/>
          </p:cNvGraphicFramePr>
          <p:nvPr/>
        </p:nvGraphicFramePr>
        <p:xfrm>
          <a:off x="779463" y="1885950"/>
          <a:ext cx="6950075" cy="538163"/>
        </p:xfrm>
        <a:graphic>
          <a:graphicData uri="http://schemas.openxmlformats.org/drawingml/2006/table">
            <a:tbl>
              <a:tblPr firstRow="1" bandRow="1">
                <a:tableStyleId>{5C22544A-7EE6-4342-B048-85BDC9FD1C3A}</a:tableStyleId>
              </a:tblPr>
              <a:tblGrid>
                <a:gridCol w="1149637">
                  <a:extLst>
                    <a:ext uri="{9D8B030D-6E8A-4147-A177-3AD203B41FA5}">
                      <a16:colId xmlns:a16="http://schemas.microsoft.com/office/drawing/2014/main" val="20000"/>
                    </a:ext>
                  </a:extLst>
                </a:gridCol>
                <a:gridCol w="923196">
                  <a:extLst>
                    <a:ext uri="{9D8B030D-6E8A-4147-A177-3AD203B41FA5}">
                      <a16:colId xmlns:a16="http://schemas.microsoft.com/office/drawing/2014/main" val="20001"/>
                    </a:ext>
                  </a:extLst>
                </a:gridCol>
                <a:gridCol w="905770">
                  <a:extLst>
                    <a:ext uri="{9D8B030D-6E8A-4147-A177-3AD203B41FA5}">
                      <a16:colId xmlns:a16="http://schemas.microsoft.com/office/drawing/2014/main" val="20002"/>
                    </a:ext>
                  </a:extLst>
                </a:gridCol>
                <a:gridCol w="992868">
                  <a:extLst>
                    <a:ext uri="{9D8B030D-6E8A-4147-A177-3AD203B41FA5}">
                      <a16:colId xmlns:a16="http://schemas.microsoft.com/office/drawing/2014/main" val="20003"/>
                    </a:ext>
                  </a:extLst>
                </a:gridCol>
                <a:gridCol w="992868">
                  <a:extLst>
                    <a:ext uri="{9D8B030D-6E8A-4147-A177-3AD203B41FA5}">
                      <a16:colId xmlns:a16="http://schemas.microsoft.com/office/drawing/2014/main" val="20004"/>
                    </a:ext>
                  </a:extLst>
                </a:gridCol>
                <a:gridCol w="992868">
                  <a:extLst>
                    <a:ext uri="{9D8B030D-6E8A-4147-A177-3AD203B41FA5}">
                      <a16:colId xmlns:a16="http://schemas.microsoft.com/office/drawing/2014/main" val="20005"/>
                    </a:ext>
                  </a:extLst>
                </a:gridCol>
                <a:gridCol w="992868">
                  <a:extLst>
                    <a:ext uri="{9D8B030D-6E8A-4147-A177-3AD203B41FA5}">
                      <a16:colId xmlns:a16="http://schemas.microsoft.com/office/drawing/2014/main" val="20006"/>
                    </a:ext>
                  </a:extLst>
                </a:gridCol>
              </a:tblGrid>
              <a:tr h="538163">
                <a:tc>
                  <a:txBody>
                    <a:bodyPr/>
                    <a:lstStyle/>
                    <a:p>
                      <a:r>
                        <a:rPr lang="en-US" sz="1400" b="0" dirty="0">
                          <a:solidFill>
                            <a:schemeClr val="tx1"/>
                          </a:solidFill>
                        </a:rPr>
                        <a:t>Step 3</a:t>
                      </a:r>
                    </a:p>
                  </a:txBody>
                  <a:tcPr marL="91448" marR="9144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3</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a:solidFill>
                            <a:schemeClr val="tx1"/>
                          </a:solidFill>
                        </a:rPr>
                        <a:t>76</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a:solidFill>
                            <a:schemeClr val="tx1"/>
                          </a:solidFill>
                        </a:rPr>
                        <a:t>94</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a:solidFill>
                            <a:schemeClr val="tx1"/>
                          </a:solidFill>
                        </a:rPr>
                        <a:t>55</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21</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5" name="Content Placeholder 3">
            <a:extLst>
              <a:ext uri="{FF2B5EF4-FFF2-40B4-BE49-F238E27FC236}">
                <a16:creationId xmlns:a16="http://schemas.microsoft.com/office/drawing/2014/main" id="{336C13CB-2FE8-40AA-8C1C-12A641A1EAAB}"/>
              </a:ext>
            </a:extLst>
          </p:cNvPr>
          <p:cNvGraphicFramePr>
            <a:graphicFrameLocks/>
          </p:cNvGraphicFramePr>
          <p:nvPr/>
        </p:nvGraphicFramePr>
        <p:xfrm>
          <a:off x="774700" y="2770188"/>
          <a:ext cx="6950075" cy="538162"/>
        </p:xfrm>
        <a:graphic>
          <a:graphicData uri="http://schemas.openxmlformats.org/drawingml/2006/table">
            <a:tbl>
              <a:tblPr firstRow="1" bandRow="1">
                <a:tableStyleId>{5C22544A-7EE6-4342-B048-85BDC9FD1C3A}</a:tableStyleId>
              </a:tblPr>
              <a:tblGrid>
                <a:gridCol w="1149637">
                  <a:extLst>
                    <a:ext uri="{9D8B030D-6E8A-4147-A177-3AD203B41FA5}">
                      <a16:colId xmlns:a16="http://schemas.microsoft.com/office/drawing/2014/main" val="20000"/>
                    </a:ext>
                  </a:extLst>
                </a:gridCol>
                <a:gridCol w="923196">
                  <a:extLst>
                    <a:ext uri="{9D8B030D-6E8A-4147-A177-3AD203B41FA5}">
                      <a16:colId xmlns:a16="http://schemas.microsoft.com/office/drawing/2014/main" val="20001"/>
                    </a:ext>
                  </a:extLst>
                </a:gridCol>
                <a:gridCol w="905770">
                  <a:extLst>
                    <a:ext uri="{9D8B030D-6E8A-4147-A177-3AD203B41FA5}">
                      <a16:colId xmlns:a16="http://schemas.microsoft.com/office/drawing/2014/main" val="20002"/>
                    </a:ext>
                  </a:extLst>
                </a:gridCol>
                <a:gridCol w="992868">
                  <a:extLst>
                    <a:ext uri="{9D8B030D-6E8A-4147-A177-3AD203B41FA5}">
                      <a16:colId xmlns:a16="http://schemas.microsoft.com/office/drawing/2014/main" val="20003"/>
                    </a:ext>
                  </a:extLst>
                </a:gridCol>
                <a:gridCol w="992868">
                  <a:extLst>
                    <a:ext uri="{9D8B030D-6E8A-4147-A177-3AD203B41FA5}">
                      <a16:colId xmlns:a16="http://schemas.microsoft.com/office/drawing/2014/main" val="20004"/>
                    </a:ext>
                  </a:extLst>
                </a:gridCol>
                <a:gridCol w="992868">
                  <a:extLst>
                    <a:ext uri="{9D8B030D-6E8A-4147-A177-3AD203B41FA5}">
                      <a16:colId xmlns:a16="http://schemas.microsoft.com/office/drawing/2014/main" val="20005"/>
                    </a:ext>
                  </a:extLst>
                </a:gridCol>
                <a:gridCol w="992868">
                  <a:extLst>
                    <a:ext uri="{9D8B030D-6E8A-4147-A177-3AD203B41FA5}">
                      <a16:colId xmlns:a16="http://schemas.microsoft.com/office/drawing/2014/main" val="20006"/>
                    </a:ext>
                  </a:extLst>
                </a:gridCol>
              </a:tblGrid>
              <a:tr h="538162">
                <a:tc>
                  <a:txBody>
                    <a:bodyPr/>
                    <a:lstStyle/>
                    <a:p>
                      <a:r>
                        <a:rPr lang="en-US" sz="1400" b="0" dirty="0">
                          <a:solidFill>
                            <a:schemeClr val="tx1"/>
                          </a:solidFill>
                        </a:rPr>
                        <a:t>55&lt;94</a:t>
                      </a:r>
                      <a:r>
                        <a:rPr lang="en-US" sz="1400" b="0" baseline="0" dirty="0">
                          <a:solidFill>
                            <a:schemeClr val="tx1"/>
                          </a:solidFill>
                        </a:rPr>
                        <a:t> True</a:t>
                      </a:r>
                    </a:p>
                    <a:p>
                      <a:r>
                        <a:rPr lang="en-US" sz="1400" b="0" baseline="0" dirty="0">
                          <a:solidFill>
                            <a:schemeClr val="tx1"/>
                          </a:solidFill>
                        </a:rPr>
                        <a:t>Swap </a:t>
                      </a:r>
                      <a:endParaRPr lang="en-US" sz="1400" b="0" dirty="0">
                        <a:solidFill>
                          <a:schemeClr val="tx1"/>
                        </a:solidFill>
                      </a:endParaRPr>
                    </a:p>
                  </a:txBody>
                  <a:tcPr marL="91448" marR="9144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3</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a:solidFill>
                            <a:schemeClr val="tx1"/>
                          </a:solidFill>
                        </a:rPr>
                        <a:t>76</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a:solidFill>
                            <a:schemeClr val="tx1"/>
                          </a:solidFill>
                        </a:rPr>
                        <a:t>55</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b="0" dirty="0">
                          <a:solidFill>
                            <a:schemeClr val="tx1"/>
                          </a:solidFill>
                        </a:rPr>
                        <a:t>94</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b="0" dirty="0">
                          <a:solidFill>
                            <a:schemeClr val="tx1"/>
                          </a:solidFill>
                        </a:rPr>
                        <a:t>21</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6" name="Content Placeholder 3">
            <a:extLst>
              <a:ext uri="{FF2B5EF4-FFF2-40B4-BE49-F238E27FC236}">
                <a16:creationId xmlns:a16="http://schemas.microsoft.com/office/drawing/2014/main" id="{113721E1-EE15-433B-AB1C-F48CE9B5F75E}"/>
              </a:ext>
            </a:extLst>
          </p:cNvPr>
          <p:cNvGraphicFramePr>
            <a:graphicFrameLocks/>
          </p:cNvGraphicFramePr>
          <p:nvPr/>
        </p:nvGraphicFramePr>
        <p:xfrm>
          <a:off x="769938" y="3549650"/>
          <a:ext cx="6950075" cy="538163"/>
        </p:xfrm>
        <a:graphic>
          <a:graphicData uri="http://schemas.openxmlformats.org/drawingml/2006/table">
            <a:tbl>
              <a:tblPr firstRow="1" bandRow="1">
                <a:tableStyleId>{5C22544A-7EE6-4342-B048-85BDC9FD1C3A}</a:tableStyleId>
              </a:tblPr>
              <a:tblGrid>
                <a:gridCol w="1149637">
                  <a:extLst>
                    <a:ext uri="{9D8B030D-6E8A-4147-A177-3AD203B41FA5}">
                      <a16:colId xmlns:a16="http://schemas.microsoft.com/office/drawing/2014/main" val="20000"/>
                    </a:ext>
                  </a:extLst>
                </a:gridCol>
                <a:gridCol w="923196">
                  <a:extLst>
                    <a:ext uri="{9D8B030D-6E8A-4147-A177-3AD203B41FA5}">
                      <a16:colId xmlns:a16="http://schemas.microsoft.com/office/drawing/2014/main" val="20001"/>
                    </a:ext>
                  </a:extLst>
                </a:gridCol>
                <a:gridCol w="905770">
                  <a:extLst>
                    <a:ext uri="{9D8B030D-6E8A-4147-A177-3AD203B41FA5}">
                      <a16:colId xmlns:a16="http://schemas.microsoft.com/office/drawing/2014/main" val="20002"/>
                    </a:ext>
                  </a:extLst>
                </a:gridCol>
                <a:gridCol w="992868">
                  <a:extLst>
                    <a:ext uri="{9D8B030D-6E8A-4147-A177-3AD203B41FA5}">
                      <a16:colId xmlns:a16="http://schemas.microsoft.com/office/drawing/2014/main" val="20003"/>
                    </a:ext>
                  </a:extLst>
                </a:gridCol>
                <a:gridCol w="992868">
                  <a:extLst>
                    <a:ext uri="{9D8B030D-6E8A-4147-A177-3AD203B41FA5}">
                      <a16:colId xmlns:a16="http://schemas.microsoft.com/office/drawing/2014/main" val="20004"/>
                    </a:ext>
                  </a:extLst>
                </a:gridCol>
                <a:gridCol w="992868">
                  <a:extLst>
                    <a:ext uri="{9D8B030D-6E8A-4147-A177-3AD203B41FA5}">
                      <a16:colId xmlns:a16="http://schemas.microsoft.com/office/drawing/2014/main" val="20005"/>
                    </a:ext>
                  </a:extLst>
                </a:gridCol>
                <a:gridCol w="992868">
                  <a:extLst>
                    <a:ext uri="{9D8B030D-6E8A-4147-A177-3AD203B41FA5}">
                      <a16:colId xmlns:a16="http://schemas.microsoft.com/office/drawing/2014/main" val="20006"/>
                    </a:ext>
                  </a:extLst>
                </a:gridCol>
              </a:tblGrid>
              <a:tr h="538163">
                <a:tc>
                  <a:txBody>
                    <a:bodyPr/>
                    <a:lstStyle/>
                    <a:p>
                      <a:r>
                        <a:rPr lang="en-US" sz="1400" b="0" dirty="0">
                          <a:solidFill>
                            <a:schemeClr val="tx1"/>
                          </a:solidFill>
                        </a:rPr>
                        <a:t>55&lt;76</a:t>
                      </a:r>
                      <a:r>
                        <a:rPr lang="en-US" sz="1400" b="0" baseline="0" dirty="0">
                          <a:solidFill>
                            <a:schemeClr val="tx1"/>
                          </a:solidFill>
                        </a:rPr>
                        <a:t> True</a:t>
                      </a:r>
                    </a:p>
                    <a:p>
                      <a:r>
                        <a:rPr lang="en-US" sz="1400" b="0" baseline="0" dirty="0">
                          <a:solidFill>
                            <a:schemeClr val="tx1"/>
                          </a:solidFill>
                        </a:rPr>
                        <a:t>Swap </a:t>
                      </a:r>
                      <a:endParaRPr lang="en-US" sz="1400" b="0" dirty="0">
                        <a:solidFill>
                          <a:schemeClr val="tx1"/>
                        </a:solidFill>
                      </a:endParaRPr>
                    </a:p>
                  </a:txBody>
                  <a:tcPr marL="91448" marR="9144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3</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a:solidFill>
                            <a:schemeClr val="tx1"/>
                          </a:solidFill>
                        </a:rPr>
                        <a:t>55</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b="0" dirty="0">
                          <a:solidFill>
                            <a:schemeClr val="tx1"/>
                          </a:solidFill>
                        </a:rPr>
                        <a:t>76</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b="0" dirty="0">
                          <a:solidFill>
                            <a:schemeClr val="tx1"/>
                          </a:solidFill>
                        </a:rPr>
                        <a:t>94</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a:solidFill>
                            <a:schemeClr val="tx1"/>
                          </a:solidFill>
                        </a:rPr>
                        <a:t>21</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7" name="Content Placeholder 3">
            <a:extLst>
              <a:ext uri="{FF2B5EF4-FFF2-40B4-BE49-F238E27FC236}">
                <a16:creationId xmlns:a16="http://schemas.microsoft.com/office/drawing/2014/main" id="{33600C3C-62A4-4507-8A22-CE6DF77F4612}"/>
              </a:ext>
            </a:extLst>
          </p:cNvPr>
          <p:cNvGraphicFramePr>
            <a:graphicFrameLocks/>
          </p:cNvGraphicFramePr>
          <p:nvPr/>
        </p:nvGraphicFramePr>
        <p:xfrm>
          <a:off x="766763" y="4381500"/>
          <a:ext cx="6950075" cy="538163"/>
        </p:xfrm>
        <a:graphic>
          <a:graphicData uri="http://schemas.openxmlformats.org/drawingml/2006/table">
            <a:tbl>
              <a:tblPr firstRow="1" bandRow="1">
                <a:tableStyleId>{5C22544A-7EE6-4342-B048-85BDC9FD1C3A}</a:tableStyleId>
              </a:tblPr>
              <a:tblGrid>
                <a:gridCol w="1149637">
                  <a:extLst>
                    <a:ext uri="{9D8B030D-6E8A-4147-A177-3AD203B41FA5}">
                      <a16:colId xmlns:a16="http://schemas.microsoft.com/office/drawing/2014/main" val="20000"/>
                    </a:ext>
                  </a:extLst>
                </a:gridCol>
                <a:gridCol w="923196">
                  <a:extLst>
                    <a:ext uri="{9D8B030D-6E8A-4147-A177-3AD203B41FA5}">
                      <a16:colId xmlns:a16="http://schemas.microsoft.com/office/drawing/2014/main" val="20001"/>
                    </a:ext>
                  </a:extLst>
                </a:gridCol>
                <a:gridCol w="905770">
                  <a:extLst>
                    <a:ext uri="{9D8B030D-6E8A-4147-A177-3AD203B41FA5}">
                      <a16:colId xmlns:a16="http://schemas.microsoft.com/office/drawing/2014/main" val="20002"/>
                    </a:ext>
                  </a:extLst>
                </a:gridCol>
                <a:gridCol w="992868">
                  <a:extLst>
                    <a:ext uri="{9D8B030D-6E8A-4147-A177-3AD203B41FA5}">
                      <a16:colId xmlns:a16="http://schemas.microsoft.com/office/drawing/2014/main" val="20003"/>
                    </a:ext>
                  </a:extLst>
                </a:gridCol>
                <a:gridCol w="992868">
                  <a:extLst>
                    <a:ext uri="{9D8B030D-6E8A-4147-A177-3AD203B41FA5}">
                      <a16:colId xmlns:a16="http://schemas.microsoft.com/office/drawing/2014/main" val="20004"/>
                    </a:ext>
                  </a:extLst>
                </a:gridCol>
                <a:gridCol w="992868">
                  <a:extLst>
                    <a:ext uri="{9D8B030D-6E8A-4147-A177-3AD203B41FA5}">
                      <a16:colId xmlns:a16="http://schemas.microsoft.com/office/drawing/2014/main" val="20005"/>
                    </a:ext>
                  </a:extLst>
                </a:gridCol>
                <a:gridCol w="992868">
                  <a:extLst>
                    <a:ext uri="{9D8B030D-6E8A-4147-A177-3AD203B41FA5}">
                      <a16:colId xmlns:a16="http://schemas.microsoft.com/office/drawing/2014/main" val="20006"/>
                    </a:ext>
                  </a:extLst>
                </a:gridCol>
              </a:tblGrid>
              <a:tr h="538163">
                <a:tc>
                  <a:txBody>
                    <a:bodyPr/>
                    <a:lstStyle/>
                    <a:p>
                      <a:r>
                        <a:rPr lang="en-US" sz="1400" b="0" dirty="0">
                          <a:solidFill>
                            <a:schemeClr val="tx1"/>
                          </a:solidFill>
                        </a:rPr>
                        <a:t>55&lt;3</a:t>
                      </a:r>
                      <a:r>
                        <a:rPr lang="en-US" sz="1400" b="0" baseline="0" dirty="0">
                          <a:solidFill>
                            <a:schemeClr val="tx1"/>
                          </a:solidFill>
                        </a:rPr>
                        <a:t> No</a:t>
                      </a:r>
                    </a:p>
                    <a:p>
                      <a:r>
                        <a:rPr lang="en-US" sz="1400" b="0" baseline="0" dirty="0">
                          <a:solidFill>
                            <a:schemeClr val="tx1"/>
                          </a:solidFill>
                        </a:rPr>
                        <a:t>Leave  </a:t>
                      </a:r>
                      <a:endParaRPr lang="en-US" sz="1400" b="0" dirty="0">
                        <a:solidFill>
                          <a:schemeClr val="tx1"/>
                        </a:solidFill>
                      </a:endParaRPr>
                    </a:p>
                  </a:txBody>
                  <a:tcPr marL="91448" marR="9144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3</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b="0" dirty="0">
                          <a:solidFill>
                            <a:schemeClr val="tx1"/>
                          </a:solidFill>
                        </a:rPr>
                        <a:t>55</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b="0" dirty="0">
                          <a:solidFill>
                            <a:schemeClr val="tx1"/>
                          </a:solidFill>
                        </a:rPr>
                        <a:t>76</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a:solidFill>
                            <a:schemeClr val="tx1"/>
                          </a:solidFill>
                        </a:rPr>
                        <a:t>94</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a:solidFill>
                            <a:schemeClr val="tx1"/>
                          </a:solidFill>
                        </a:rPr>
                        <a:t>21</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8" name="Content Placeholder 3">
            <a:extLst>
              <a:ext uri="{FF2B5EF4-FFF2-40B4-BE49-F238E27FC236}">
                <a16:creationId xmlns:a16="http://schemas.microsoft.com/office/drawing/2014/main" id="{D200CBC4-CAF0-4209-9D3A-1C2D7C8E1EC8}"/>
              </a:ext>
            </a:extLst>
          </p:cNvPr>
          <p:cNvGraphicFramePr>
            <a:graphicFrameLocks/>
          </p:cNvGraphicFramePr>
          <p:nvPr/>
        </p:nvGraphicFramePr>
        <p:xfrm>
          <a:off x="774700" y="5238750"/>
          <a:ext cx="6950075" cy="538163"/>
        </p:xfrm>
        <a:graphic>
          <a:graphicData uri="http://schemas.openxmlformats.org/drawingml/2006/table">
            <a:tbl>
              <a:tblPr firstRow="1" bandRow="1">
                <a:tableStyleId>{5C22544A-7EE6-4342-B048-85BDC9FD1C3A}</a:tableStyleId>
              </a:tblPr>
              <a:tblGrid>
                <a:gridCol w="1149637">
                  <a:extLst>
                    <a:ext uri="{9D8B030D-6E8A-4147-A177-3AD203B41FA5}">
                      <a16:colId xmlns:a16="http://schemas.microsoft.com/office/drawing/2014/main" val="20000"/>
                    </a:ext>
                  </a:extLst>
                </a:gridCol>
                <a:gridCol w="923196">
                  <a:extLst>
                    <a:ext uri="{9D8B030D-6E8A-4147-A177-3AD203B41FA5}">
                      <a16:colId xmlns:a16="http://schemas.microsoft.com/office/drawing/2014/main" val="20001"/>
                    </a:ext>
                  </a:extLst>
                </a:gridCol>
                <a:gridCol w="905770">
                  <a:extLst>
                    <a:ext uri="{9D8B030D-6E8A-4147-A177-3AD203B41FA5}">
                      <a16:colId xmlns:a16="http://schemas.microsoft.com/office/drawing/2014/main" val="20002"/>
                    </a:ext>
                  </a:extLst>
                </a:gridCol>
                <a:gridCol w="992868">
                  <a:extLst>
                    <a:ext uri="{9D8B030D-6E8A-4147-A177-3AD203B41FA5}">
                      <a16:colId xmlns:a16="http://schemas.microsoft.com/office/drawing/2014/main" val="20003"/>
                    </a:ext>
                  </a:extLst>
                </a:gridCol>
                <a:gridCol w="992868">
                  <a:extLst>
                    <a:ext uri="{9D8B030D-6E8A-4147-A177-3AD203B41FA5}">
                      <a16:colId xmlns:a16="http://schemas.microsoft.com/office/drawing/2014/main" val="20004"/>
                    </a:ext>
                  </a:extLst>
                </a:gridCol>
                <a:gridCol w="992868">
                  <a:extLst>
                    <a:ext uri="{9D8B030D-6E8A-4147-A177-3AD203B41FA5}">
                      <a16:colId xmlns:a16="http://schemas.microsoft.com/office/drawing/2014/main" val="20005"/>
                    </a:ext>
                  </a:extLst>
                </a:gridCol>
                <a:gridCol w="992868">
                  <a:extLst>
                    <a:ext uri="{9D8B030D-6E8A-4147-A177-3AD203B41FA5}">
                      <a16:colId xmlns:a16="http://schemas.microsoft.com/office/drawing/2014/main" val="20006"/>
                    </a:ext>
                  </a:extLst>
                </a:gridCol>
              </a:tblGrid>
              <a:tr h="538163">
                <a:tc>
                  <a:txBody>
                    <a:bodyPr/>
                    <a:lstStyle/>
                    <a:p>
                      <a:r>
                        <a:rPr lang="en-US" sz="1400" b="0" dirty="0">
                          <a:solidFill>
                            <a:schemeClr val="tx1"/>
                          </a:solidFill>
                        </a:rPr>
                        <a:t>55&lt;3</a:t>
                      </a:r>
                      <a:r>
                        <a:rPr lang="en-US" sz="1400" b="0" baseline="0" dirty="0">
                          <a:solidFill>
                            <a:schemeClr val="tx1"/>
                          </a:solidFill>
                        </a:rPr>
                        <a:t> No</a:t>
                      </a:r>
                    </a:p>
                    <a:p>
                      <a:r>
                        <a:rPr lang="en-US" sz="1400" b="0" baseline="0" dirty="0">
                          <a:solidFill>
                            <a:schemeClr val="tx1"/>
                          </a:solidFill>
                        </a:rPr>
                        <a:t>Leave  </a:t>
                      </a:r>
                      <a:endParaRPr lang="en-US" sz="1400" b="0" dirty="0">
                        <a:solidFill>
                          <a:schemeClr val="tx1"/>
                        </a:solidFill>
                      </a:endParaRPr>
                    </a:p>
                  </a:txBody>
                  <a:tcPr marL="91448" marR="9144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3</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a:solidFill>
                            <a:schemeClr val="tx1"/>
                          </a:solidFill>
                        </a:rPr>
                        <a:t>55</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a:solidFill>
                            <a:schemeClr val="tx1"/>
                          </a:solidFill>
                        </a:rPr>
                        <a:t>76</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a:solidFill>
                            <a:schemeClr val="tx1"/>
                          </a:solidFill>
                        </a:rPr>
                        <a:t>94</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a:solidFill>
                            <a:schemeClr val="tx1"/>
                          </a:solidFill>
                        </a:rPr>
                        <a:t>21</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cxnSp>
        <p:nvCxnSpPr>
          <p:cNvPr id="10" name="Straight Arrow Connector 9">
            <a:extLst>
              <a:ext uri="{FF2B5EF4-FFF2-40B4-BE49-F238E27FC236}">
                <a16:creationId xmlns:a16="http://schemas.microsoft.com/office/drawing/2014/main" id="{C845CEDC-5EBF-448E-9EB7-129EF89C8A36}"/>
              </a:ext>
            </a:extLst>
          </p:cNvPr>
          <p:cNvCxnSpPr/>
          <p:nvPr/>
        </p:nvCxnSpPr>
        <p:spPr>
          <a:xfrm>
            <a:off x="1920875" y="6100763"/>
            <a:ext cx="37353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309" name="Title 10">
            <a:extLst>
              <a:ext uri="{FF2B5EF4-FFF2-40B4-BE49-F238E27FC236}">
                <a16:creationId xmlns:a16="http://schemas.microsoft.com/office/drawing/2014/main" id="{C91F4134-109E-4D38-BACD-DE0D4A1D6B86}"/>
              </a:ext>
            </a:extLst>
          </p:cNvPr>
          <p:cNvSpPr>
            <a:spLocks noGrp="1"/>
          </p:cNvSpPr>
          <p:nvPr>
            <p:ph type="title"/>
          </p:nvPr>
        </p:nvSpPr>
        <p:spPr>
          <a:xfrm>
            <a:off x="628650" y="365125"/>
            <a:ext cx="7886700" cy="1325563"/>
          </a:xfrm>
        </p:spPr>
        <p:txBody>
          <a:bodyPr/>
          <a:lstStyle/>
          <a:p>
            <a:pPr eaLnBrk="1" hangingPunct="1"/>
            <a:r>
              <a:rPr lang="en-US" altLang="en-US"/>
              <a:t>Cont . . .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9A686103-C513-4652-BF61-9C049CCA7138}"/>
              </a:ext>
            </a:extLst>
          </p:cNvPr>
          <p:cNvSpPr>
            <a:spLocks noGrp="1"/>
          </p:cNvSpPr>
          <p:nvPr>
            <p:ph type="title"/>
          </p:nvPr>
        </p:nvSpPr>
        <p:spPr>
          <a:xfrm>
            <a:off x="628650" y="365125"/>
            <a:ext cx="7886700" cy="1325563"/>
          </a:xfrm>
        </p:spPr>
        <p:txBody>
          <a:bodyPr/>
          <a:lstStyle/>
          <a:p>
            <a:pPr eaLnBrk="1" hangingPunct="1"/>
            <a:r>
              <a:rPr lang="en-US" altLang="en-US"/>
              <a:t>Cont . . . </a:t>
            </a:r>
          </a:p>
        </p:txBody>
      </p:sp>
      <p:graphicFrame>
        <p:nvGraphicFramePr>
          <p:cNvPr id="3" name="Content Placeholder 3">
            <a:extLst>
              <a:ext uri="{FF2B5EF4-FFF2-40B4-BE49-F238E27FC236}">
                <a16:creationId xmlns:a16="http://schemas.microsoft.com/office/drawing/2014/main" id="{984F605D-B91A-490E-A6C1-8962C26AF1FB}"/>
              </a:ext>
            </a:extLst>
          </p:cNvPr>
          <p:cNvGraphicFramePr>
            <a:graphicFrameLocks/>
          </p:cNvGraphicFramePr>
          <p:nvPr/>
        </p:nvGraphicFramePr>
        <p:xfrm>
          <a:off x="836613" y="1590675"/>
          <a:ext cx="6950075" cy="538163"/>
        </p:xfrm>
        <a:graphic>
          <a:graphicData uri="http://schemas.openxmlformats.org/drawingml/2006/table">
            <a:tbl>
              <a:tblPr firstRow="1" bandRow="1">
                <a:tableStyleId>{5C22544A-7EE6-4342-B048-85BDC9FD1C3A}</a:tableStyleId>
              </a:tblPr>
              <a:tblGrid>
                <a:gridCol w="1149637">
                  <a:extLst>
                    <a:ext uri="{9D8B030D-6E8A-4147-A177-3AD203B41FA5}">
                      <a16:colId xmlns:a16="http://schemas.microsoft.com/office/drawing/2014/main" val="20000"/>
                    </a:ext>
                  </a:extLst>
                </a:gridCol>
                <a:gridCol w="923196">
                  <a:extLst>
                    <a:ext uri="{9D8B030D-6E8A-4147-A177-3AD203B41FA5}">
                      <a16:colId xmlns:a16="http://schemas.microsoft.com/office/drawing/2014/main" val="20001"/>
                    </a:ext>
                  </a:extLst>
                </a:gridCol>
                <a:gridCol w="905770">
                  <a:extLst>
                    <a:ext uri="{9D8B030D-6E8A-4147-A177-3AD203B41FA5}">
                      <a16:colId xmlns:a16="http://schemas.microsoft.com/office/drawing/2014/main" val="20002"/>
                    </a:ext>
                  </a:extLst>
                </a:gridCol>
                <a:gridCol w="992868">
                  <a:extLst>
                    <a:ext uri="{9D8B030D-6E8A-4147-A177-3AD203B41FA5}">
                      <a16:colId xmlns:a16="http://schemas.microsoft.com/office/drawing/2014/main" val="20003"/>
                    </a:ext>
                  </a:extLst>
                </a:gridCol>
                <a:gridCol w="992868">
                  <a:extLst>
                    <a:ext uri="{9D8B030D-6E8A-4147-A177-3AD203B41FA5}">
                      <a16:colId xmlns:a16="http://schemas.microsoft.com/office/drawing/2014/main" val="20004"/>
                    </a:ext>
                  </a:extLst>
                </a:gridCol>
                <a:gridCol w="992868">
                  <a:extLst>
                    <a:ext uri="{9D8B030D-6E8A-4147-A177-3AD203B41FA5}">
                      <a16:colId xmlns:a16="http://schemas.microsoft.com/office/drawing/2014/main" val="20005"/>
                    </a:ext>
                  </a:extLst>
                </a:gridCol>
                <a:gridCol w="992868">
                  <a:extLst>
                    <a:ext uri="{9D8B030D-6E8A-4147-A177-3AD203B41FA5}">
                      <a16:colId xmlns:a16="http://schemas.microsoft.com/office/drawing/2014/main" val="20006"/>
                    </a:ext>
                  </a:extLst>
                </a:gridCol>
              </a:tblGrid>
              <a:tr h="538163">
                <a:tc>
                  <a:txBody>
                    <a:bodyPr/>
                    <a:lstStyle/>
                    <a:p>
                      <a:r>
                        <a:rPr lang="en-US" sz="1400" b="0" dirty="0">
                          <a:solidFill>
                            <a:schemeClr val="tx1"/>
                          </a:solidFill>
                        </a:rPr>
                        <a:t>Step 5</a:t>
                      </a:r>
                    </a:p>
                  </a:txBody>
                  <a:tcPr marL="91448" marR="9144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3</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a:solidFill>
                            <a:schemeClr val="tx1"/>
                          </a:solidFill>
                        </a:rPr>
                        <a:t>21</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a:solidFill>
                            <a:schemeClr val="tx1"/>
                          </a:solidFill>
                        </a:rPr>
                        <a:t>55</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a:solidFill>
                            <a:schemeClr val="tx1"/>
                          </a:solidFill>
                        </a:rPr>
                        <a:t>76</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a:solidFill>
                            <a:schemeClr val="tx1"/>
                          </a:solidFill>
                        </a:rPr>
                        <a:t>94</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a:solidFill>
                            <a:schemeClr val="tx1"/>
                          </a:solidFill>
                        </a:rPr>
                        <a:t>1</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4" name="Content Placeholder 3">
            <a:extLst>
              <a:ext uri="{FF2B5EF4-FFF2-40B4-BE49-F238E27FC236}">
                <a16:creationId xmlns:a16="http://schemas.microsoft.com/office/drawing/2014/main" id="{3910FC45-B855-4E28-9CBD-913A83B1696B}"/>
              </a:ext>
            </a:extLst>
          </p:cNvPr>
          <p:cNvGraphicFramePr>
            <a:graphicFrameLocks/>
          </p:cNvGraphicFramePr>
          <p:nvPr/>
        </p:nvGraphicFramePr>
        <p:xfrm>
          <a:off x="831850" y="2317750"/>
          <a:ext cx="6950075" cy="538163"/>
        </p:xfrm>
        <a:graphic>
          <a:graphicData uri="http://schemas.openxmlformats.org/drawingml/2006/table">
            <a:tbl>
              <a:tblPr firstRow="1" bandRow="1">
                <a:tableStyleId>{5C22544A-7EE6-4342-B048-85BDC9FD1C3A}</a:tableStyleId>
              </a:tblPr>
              <a:tblGrid>
                <a:gridCol w="1149637">
                  <a:extLst>
                    <a:ext uri="{9D8B030D-6E8A-4147-A177-3AD203B41FA5}">
                      <a16:colId xmlns:a16="http://schemas.microsoft.com/office/drawing/2014/main" val="20000"/>
                    </a:ext>
                  </a:extLst>
                </a:gridCol>
                <a:gridCol w="923196">
                  <a:extLst>
                    <a:ext uri="{9D8B030D-6E8A-4147-A177-3AD203B41FA5}">
                      <a16:colId xmlns:a16="http://schemas.microsoft.com/office/drawing/2014/main" val="20001"/>
                    </a:ext>
                  </a:extLst>
                </a:gridCol>
                <a:gridCol w="905770">
                  <a:extLst>
                    <a:ext uri="{9D8B030D-6E8A-4147-A177-3AD203B41FA5}">
                      <a16:colId xmlns:a16="http://schemas.microsoft.com/office/drawing/2014/main" val="20002"/>
                    </a:ext>
                  </a:extLst>
                </a:gridCol>
                <a:gridCol w="992868">
                  <a:extLst>
                    <a:ext uri="{9D8B030D-6E8A-4147-A177-3AD203B41FA5}">
                      <a16:colId xmlns:a16="http://schemas.microsoft.com/office/drawing/2014/main" val="20003"/>
                    </a:ext>
                  </a:extLst>
                </a:gridCol>
                <a:gridCol w="992868">
                  <a:extLst>
                    <a:ext uri="{9D8B030D-6E8A-4147-A177-3AD203B41FA5}">
                      <a16:colId xmlns:a16="http://schemas.microsoft.com/office/drawing/2014/main" val="20004"/>
                    </a:ext>
                  </a:extLst>
                </a:gridCol>
                <a:gridCol w="992868">
                  <a:extLst>
                    <a:ext uri="{9D8B030D-6E8A-4147-A177-3AD203B41FA5}">
                      <a16:colId xmlns:a16="http://schemas.microsoft.com/office/drawing/2014/main" val="20005"/>
                    </a:ext>
                  </a:extLst>
                </a:gridCol>
                <a:gridCol w="992868">
                  <a:extLst>
                    <a:ext uri="{9D8B030D-6E8A-4147-A177-3AD203B41FA5}">
                      <a16:colId xmlns:a16="http://schemas.microsoft.com/office/drawing/2014/main" val="20006"/>
                    </a:ext>
                  </a:extLst>
                </a:gridCol>
              </a:tblGrid>
              <a:tr h="538163">
                <a:tc>
                  <a:txBody>
                    <a:bodyPr/>
                    <a:lstStyle/>
                    <a:p>
                      <a:r>
                        <a:rPr lang="en-US" sz="1400" b="0" dirty="0">
                          <a:solidFill>
                            <a:schemeClr val="tx1"/>
                          </a:solidFill>
                        </a:rPr>
                        <a:t>1&lt;94 true </a:t>
                      </a:r>
                    </a:p>
                    <a:p>
                      <a:r>
                        <a:rPr lang="en-US" sz="1400" b="0" dirty="0">
                          <a:solidFill>
                            <a:schemeClr val="tx1"/>
                          </a:solidFill>
                        </a:rPr>
                        <a:t>Swap </a:t>
                      </a:r>
                    </a:p>
                  </a:txBody>
                  <a:tcPr marL="91448" marR="9144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3</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a:solidFill>
                            <a:schemeClr val="tx1"/>
                          </a:solidFill>
                        </a:rPr>
                        <a:t>21</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a:solidFill>
                            <a:schemeClr val="tx1"/>
                          </a:solidFill>
                        </a:rPr>
                        <a:t>55</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a:solidFill>
                            <a:schemeClr val="tx1"/>
                          </a:solidFill>
                        </a:rPr>
                        <a:t>76</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a:solidFill>
                            <a:schemeClr val="tx1"/>
                          </a:solidFill>
                        </a:rPr>
                        <a:t>1</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b="0" dirty="0">
                          <a:solidFill>
                            <a:schemeClr val="tx1"/>
                          </a:solidFill>
                        </a:rPr>
                        <a:t>94</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bl>
          </a:graphicData>
        </a:graphic>
      </p:graphicFrame>
      <p:graphicFrame>
        <p:nvGraphicFramePr>
          <p:cNvPr id="5" name="Content Placeholder 3">
            <a:extLst>
              <a:ext uri="{FF2B5EF4-FFF2-40B4-BE49-F238E27FC236}">
                <a16:creationId xmlns:a16="http://schemas.microsoft.com/office/drawing/2014/main" id="{C4809B31-2049-4FAC-B338-0444BEC1D929}"/>
              </a:ext>
            </a:extLst>
          </p:cNvPr>
          <p:cNvGraphicFramePr>
            <a:graphicFrameLocks/>
          </p:cNvGraphicFramePr>
          <p:nvPr/>
        </p:nvGraphicFramePr>
        <p:xfrm>
          <a:off x="854075" y="3057525"/>
          <a:ext cx="6950075" cy="538163"/>
        </p:xfrm>
        <a:graphic>
          <a:graphicData uri="http://schemas.openxmlformats.org/drawingml/2006/table">
            <a:tbl>
              <a:tblPr firstRow="1" bandRow="1">
                <a:tableStyleId>{5C22544A-7EE6-4342-B048-85BDC9FD1C3A}</a:tableStyleId>
              </a:tblPr>
              <a:tblGrid>
                <a:gridCol w="1149637">
                  <a:extLst>
                    <a:ext uri="{9D8B030D-6E8A-4147-A177-3AD203B41FA5}">
                      <a16:colId xmlns:a16="http://schemas.microsoft.com/office/drawing/2014/main" val="20000"/>
                    </a:ext>
                  </a:extLst>
                </a:gridCol>
                <a:gridCol w="923196">
                  <a:extLst>
                    <a:ext uri="{9D8B030D-6E8A-4147-A177-3AD203B41FA5}">
                      <a16:colId xmlns:a16="http://schemas.microsoft.com/office/drawing/2014/main" val="20001"/>
                    </a:ext>
                  </a:extLst>
                </a:gridCol>
                <a:gridCol w="905770">
                  <a:extLst>
                    <a:ext uri="{9D8B030D-6E8A-4147-A177-3AD203B41FA5}">
                      <a16:colId xmlns:a16="http://schemas.microsoft.com/office/drawing/2014/main" val="20002"/>
                    </a:ext>
                  </a:extLst>
                </a:gridCol>
                <a:gridCol w="992868">
                  <a:extLst>
                    <a:ext uri="{9D8B030D-6E8A-4147-A177-3AD203B41FA5}">
                      <a16:colId xmlns:a16="http://schemas.microsoft.com/office/drawing/2014/main" val="20003"/>
                    </a:ext>
                  </a:extLst>
                </a:gridCol>
                <a:gridCol w="992868">
                  <a:extLst>
                    <a:ext uri="{9D8B030D-6E8A-4147-A177-3AD203B41FA5}">
                      <a16:colId xmlns:a16="http://schemas.microsoft.com/office/drawing/2014/main" val="20004"/>
                    </a:ext>
                  </a:extLst>
                </a:gridCol>
                <a:gridCol w="992868">
                  <a:extLst>
                    <a:ext uri="{9D8B030D-6E8A-4147-A177-3AD203B41FA5}">
                      <a16:colId xmlns:a16="http://schemas.microsoft.com/office/drawing/2014/main" val="20005"/>
                    </a:ext>
                  </a:extLst>
                </a:gridCol>
                <a:gridCol w="992868">
                  <a:extLst>
                    <a:ext uri="{9D8B030D-6E8A-4147-A177-3AD203B41FA5}">
                      <a16:colId xmlns:a16="http://schemas.microsoft.com/office/drawing/2014/main" val="20006"/>
                    </a:ext>
                  </a:extLst>
                </a:gridCol>
              </a:tblGrid>
              <a:tr h="538163">
                <a:tc>
                  <a:txBody>
                    <a:bodyPr/>
                    <a:lstStyle/>
                    <a:p>
                      <a:r>
                        <a:rPr lang="en-US" sz="1400" b="0" dirty="0">
                          <a:solidFill>
                            <a:schemeClr val="tx1"/>
                          </a:solidFill>
                        </a:rPr>
                        <a:t>1&lt;76 true </a:t>
                      </a:r>
                    </a:p>
                    <a:p>
                      <a:r>
                        <a:rPr lang="en-US" sz="1400" b="0" dirty="0">
                          <a:solidFill>
                            <a:schemeClr val="tx1"/>
                          </a:solidFill>
                        </a:rPr>
                        <a:t>Swap </a:t>
                      </a:r>
                    </a:p>
                  </a:txBody>
                  <a:tcPr marL="91448" marR="9144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3</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a:solidFill>
                            <a:schemeClr val="tx1"/>
                          </a:solidFill>
                        </a:rPr>
                        <a:t>21</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a:solidFill>
                            <a:schemeClr val="tx1"/>
                          </a:solidFill>
                        </a:rPr>
                        <a:t>55</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a:solidFill>
                            <a:schemeClr val="tx1"/>
                          </a:solidFill>
                        </a:rPr>
                        <a:t>1</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b="0" dirty="0">
                          <a:solidFill>
                            <a:schemeClr val="tx1"/>
                          </a:solidFill>
                        </a:rPr>
                        <a:t>76</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b="0" dirty="0">
                          <a:solidFill>
                            <a:schemeClr val="tx1"/>
                          </a:solidFill>
                        </a:rPr>
                        <a:t>94</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7" name="Content Placeholder 3">
            <a:extLst>
              <a:ext uri="{FF2B5EF4-FFF2-40B4-BE49-F238E27FC236}">
                <a16:creationId xmlns:a16="http://schemas.microsoft.com/office/drawing/2014/main" id="{945B3AFE-68FE-4A69-936E-0C11470CFCBD}"/>
              </a:ext>
            </a:extLst>
          </p:cNvPr>
          <p:cNvGraphicFramePr>
            <a:graphicFrameLocks/>
          </p:cNvGraphicFramePr>
          <p:nvPr/>
        </p:nvGraphicFramePr>
        <p:xfrm>
          <a:off x="849313" y="3798888"/>
          <a:ext cx="6950075" cy="538162"/>
        </p:xfrm>
        <a:graphic>
          <a:graphicData uri="http://schemas.openxmlformats.org/drawingml/2006/table">
            <a:tbl>
              <a:tblPr firstRow="1" bandRow="1">
                <a:tableStyleId>{5C22544A-7EE6-4342-B048-85BDC9FD1C3A}</a:tableStyleId>
              </a:tblPr>
              <a:tblGrid>
                <a:gridCol w="1149637">
                  <a:extLst>
                    <a:ext uri="{9D8B030D-6E8A-4147-A177-3AD203B41FA5}">
                      <a16:colId xmlns:a16="http://schemas.microsoft.com/office/drawing/2014/main" val="20000"/>
                    </a:ext>
                  </a:extLst>
                </a:gridCol>
                <a:gridCol w="923196">
                  <a:extLst>
                    <a:ext uri="{9D8B030D-6E8A-4147-A177-3AD203B41FA5}">
                      <a16:colId xmlns:a16="http://schemas.microsoft.com/office/drawing/2014/main" val="20001"/>
                    </a:ext>
                  </a:extLst>
                </a:gridCol>
                <a:gridCol w="905770">
                  <a:extLst>
                    <a:ext uri="{9D8B030D-6E8A-4147-A177-3AD203B41FA5}">
                      <a16:colId xmlns:a16="http://schemas.microsoft.com/office/drawing/2014/main" val="20002"/>
                    </a:ext>
                  </a:extLst>
                </a:gridCol>
                <a:gridCol w="992868">
                  <a:extLst>
                    <a:ext uri="{9D8B030D-6E8A-4147-A177-3AD203B41FA5}">
                      <a16:colId xmlns:a16="http://schemas.microsoft.com/office/drawing/2014/main" val="20003"/>
                    </a:ext>
                  </a:extLst>
                </a:gridCol>
                <a:gridCol w="992868">
                  <a:extLst>
                    <a:ext uri="{9D8B030D-6E8A-4147-A177-3AD203B41FA5}">
                      <a16:colId xmlns:a16="http://schemas.microsoft.com/office/drawing/2014/main" val="20004"/>
                    </a:ext>
                  </a:extLst>
                </a:gridCol>
                <a:gridCol w="992868">
                  <a:extLst>
                    <a:ext uri="{9D8B030D-6E8A-4147-A177-3AD203B41FA5}">
                      <a16:colId xmlns:a16="http://schemas.microsoft.com/office/drawing/2014/main" val="20005"/>
                    </a:ext>
                  </a:extLst>
                </a:gridCol>
                <a:gridCol w="992868">
                  <a:extLst>
                    <a:ext uri="{9D8B030D-6E8A-4147-A177-3AD203B41FA5}">
                      <a16:colId xmlns:a16="http://schemas.microsoft.com/office/drawing/2014/main" val="20006"/>
                    </a:ext>
                  </a:extLst>
                </a:gridCol>
              </a:tblGrid>
              <a:tr h="538162">
                <a:tc>
                  <a:txBody>
                    <a:bodyPr/>
                    <a:lstStyle/>
                    <a:p>
                      <a:r>
                        <a:rPr lang="en-US" sz="1400" b="0" dirty="0">
                          <a:solidFill>
                            <a:schemeClr val="tx1"/>
                          </a:solidFill>
                        </a:rPr>
                        <a:t>1&lt;55 true </a:t>
                      </a:r>
                    </a:p>
                    <a:p>
                      <a:r>
                        <a:rPr lang="en-US" sz="1400" b="0" dirty="0">
                          <a:solidFill>
                            <a:schemeClr val="tx1"/>
                          </a:solidFill>
                        </a:rPr>
                        <a:t>Swap </a:t>
                      </a:r>
                    </a:p>
                  </a:txBody>
                  <a:tcPr marL="91448" marR="9144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3</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a:solidFill>
                            <a:schemeClr val="tx1"/>
                          </a:solidFill>
                        </a:rPr>
                        <a:t>21</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a:solidFill>
                            <a:schemeClr val="tx1"/>
                          </a:solidFill>
                        </a:rPr>
                        <a:t>1</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b="0" dirty="0">
                          <a:solidFill>
                            <a:schemeClr val="tx1"/>
                          </a:solidFill>
                        </a:rPr>
                        <a:t>55</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b="0" dirty="0">
                          <a:solidFill>
                            <a:schemeClr val="tx1"/>
                          </a:solidFill>
                        </a:rPr>
                        <a:t>76</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a:solidFill>
                            <a:schemeClr val="tx1"/>
                          </a:solidFill>
                        </a:rPr>
                        <a:t>94</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8" name="Content Placeholder 3">
            <a:extLst>
              <a:ext uri="{FF2B5EF4-FFF2-40B4-BE49-F238E27FC236}">
                <a16:creationId xmlns:a16="http://schemas.microsoft.com/office/drawing/2014/main" id="{B971C61E-F5E0-4385-9FDA-A15128B313AB}"/>
              </a:ext>
            </a:extLst>
          </p:cNvPr>
          <p:cNvGraphicFramePr>
            <a:graphicFrameLocks/>
          </p:cNvGraphicFramePr>
          <p:nvPr/>
        </p:nvGraphicFramePr>
        <p:xfrm>
          <a:off x="844550" y="4564063"/>
          <a:ext cx="6950075" cy="538162"/>
        </p:xfrm>
        <a:graphic>
          <a:graphicData uri="http://schemas.openxmlformats.org/drawingml/2006/table">
            <a:tbl>
              <a:tblPr firstRow="1" bandRow="1">
                <a:tableStyleId>{5C22544A-7EE6-4342-B048-85BDC9FD1C3A}</a:tableStyleId>
              </a:tblPr>
              <a:tblGrid>
                <a:gridCol w="1149637">
                  <a:extLst>
                    <a:ext uri="{9D8B030D-6E8A-4147-A177-3AD203B41FA5}">
                      <a16:colId xmlns:a16="http://schemas.microsoft.com/office/drawing/2014/main" val="20000"/>
                    </a:ext>
                  </a:extLst>
                </a:gridCol>
                <a:gridCol w="923196">
                  <a:extLst>
                    <a:ext uri="{9D8B030D-6E8A-4147-A177-3AD203B41FA5}">
                      <a16:colId xmlns:a16="http://schemas.microsoft.com/office/drawing/2014/main" val="20001"/>
                    </a:ext>
                  </a:extLst>
                </a:gridCol>
                <a:gridCol w="905770">
                  <a:extLst>
                    <a:ext uri="{9D8B030D-6E8A-4147-A177-3AD203B41FA5}">
                      <a16:colId xmlns:a16="http://schemas.microsoft.com/office/drawing/2014/main" val="20002"/>
                    </a:ext>
                  </a:extLst>
                </a:gridCol>
                <a:gridCol w="992868">
                  <a:extLst>
                    <a:ext uri="{9D8B030D-6E8A-4147-A177-3AD203B41FA5}">
                      <a16:colId xmlns:a16="http://schemas.microsoft.com/office/drawing/2014/main" val="20003"/>
                    </a:ext>
                  </a:extLst>
                </a:gridCol>
                <a:gridCol w="992868">
                  <a:extLst>
                    <a:ext uri="{9D8B030D-6E8A-4147-A177-3AD203B41FA5}">
                      <a16:colId xmlns:a16="http://schemas.microsoft.com/office/drawing/2014/main" val="20004"/>
                    </a:ext>
                  </a:extLst>
                </a:gridCol>
                <a:gridCol w="992868">
                  <a:extLst>
                    <a:ext uri="{9D8B030D-6E8A-4147-A177-3AD203B41FA5}">
                      <a16:colId xmlns:a16="http://schemas.microsoft.com/office/drawing/2014/main" val="20005"/>
                    </a:ext>
                  </a:extLst>
                </a:gridCol>
                <a:gridCol w="992868">
                  <a:extLst>
                    <a:ext uri="{9D8B030D-6E8A-4147-A177-3AD203B41FA5}">
                      <a16:colId xmlns:a16="http://schemas.microsoft.com/office/drawing/2014/main" val="20006"/>
                    </a:ext>
                  </a:extLst>
                </a:gridCol>
              </a:tblGrid>
              <a:tr h="538162">
                <a:tc>
                  <a:txBody>
                    <a:bodyPr/>
                    <a:lstStyle/>
                    <a:p>
                      <a:r>
                        <a:rPr lang="en-US" sz="1400" b="0" dirty="0">
                          <a:solidFill>
                            <a:schemeClr val="tx1"/>
                          </a:solidFill>
                        </a:rPr>
                        <a:t>1&lt;21 true </a:t>
                      </a:r>
                    </a:p>
                    <a:p>
                      <a:r>
                        <a:rPr lang="en-US" sz="1400" b="0" dirty="0">
                          <a:solidFill>
                            <a:schemeClr val="tx1"/>
                          </a:solidFill>
                        </a:rPr>
                        <a:t>Swap </a:t>
                      </a:r>
                    </a:p>
                  </a:txBody>
                  <a:tcPr marL="91448" marR="9144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3</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a:solidFill>
                            <a:schemeClr val="tx1"/>
                          </a:solidFill>
                        </a:rPr>
                        <a:t>1</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b="0" dirty="0">
                          <a:solidFill>
                            <a:schemeClr val="tx1"/>
                          </a:solidFill>
                        </a:rPr>
                        <a:t>21</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b="0" dirty="0">
                          <a:solidFill>
                            <a:schemeClr val="tx1"/>
                          </a:solidFill>
                        </a:rPr>
                        <a:t>55</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a:solidFill>
                            <a:schemeClr val="tx1"/>
                          </a:solidFill>
                        </a:rPr>
                        <a:t>76</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a:solidFill>
                            <a:schemeClr val="tx1"/>
                          </a:solidFill>
                        </a:rPr>
                        <a:t>94</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9" name="Content Placeholder 3">
            <a:extLst>
              <a:ext uri="{FF2B5EF4-FFF2-40B4-BE49-F238E27FC236}">
                <a16:creationId xmlns:a16="http://schemas.microsoft.com/office/drawing/2014/main" id="{437F8AC5-69D8-42A8-940F-9C8F2C7F85D0}"/>
              </a:ext>
            </a:extLst>
          </p:cNvPr>
          <p:cNvGraphicFramePr>
            <a:graphicFrameLocks/>
          </p:cNvGraphicFramePr>
          <p:nvPr/>
        </p:nvGraphicFramePr>
        <p:xfrm>
          <a:off x="839788" y="5305425"/>
          <a:ext cx="6950075" cy="538163"/>
        </p:xfrm>
        <a:graphic>
          <a:graphicData uri="http://schemas.openxmlformats.org/drawingml/2006/table">
            <a:tbl>
              <a:tblPr firstRow="1" bandRow="1">
                <a:tableStyleId>{5C22544A-7EE6-4342-B048-85BDC9FD1C3A}</a:tableStyleId>
              </a:tblPr>
              <a:tblGrid>
                <a:gridCol w="1149637">
                  <a:extLst>
                    <a:ext uri="{9D8B030D-6E8A-4147-A177-3AD203B41FA5}">
                      <a16:colId xmlns:a16="http://schemas.microsoft.com/office/drawing/2014/main" val="20000"/>
                    </a:ext>
                  </a:extLst>
                </a:gridCol>
                <a:gridCol w="923196">
                  <a:extLst>
                    <a:ext uri="{9D8B030D-6E8A-4147-A177-3AD203B41FA5}">
                      <a16:colId xmlns:a16="http://schemas.microsoft.com/office/drawing/2014/main" val="20001"/>
                    </a:ext>
                  </a:extLst>
                </a:gridCol>
                <a:gridCol w="905770">
                  <a:extLst>
                    <a:ext uri="{9D8B030D-6E8A-4147-A177-3AD203B41FA5}">
                      <a16:colId xmlns:a16="http://schemas.microsoft.com/office/drawing/2014/main" val="20002"/>
                    </a:ext>
                  </a:extLst>
                </a:gridCol>
                <a:gridCol w="992868">
                  <a:extLst>
                    <a:ext uri="{9D8B030D-6E8A-4147-A177-3AD203B41FA5}">
                      <a16:colId xmlns:a16="http://schemas.microsoft.com/office/drawing/2014/main" val="20003"/>
                    </a:ext>
                  </a:extLst>
                </a:gridCol>
                <a:gridCol w="992868">
                  <a:extLst>
                    <a:ext uri="{9D8B030D-6E8A-4147-A177-3AD203B41FA5}">
                      <a16:colId xmlns:a16="http://schemas.microsoft.com/office/drawing/2014/main" val="20004"/>
                    </a:ext>
                  </a:extLst>
                </a:gridCol>
                <a:gridCol w="992868">
                  <a:extLst>
                    <a:ext uri="{9D8B030D-6E8A-4147-A177-3AD203B41FA5}">
                      <a16:colId xmlns:a16="http://schemas.microsoft.com/office/drawing/2014/main" val="20005"/>
                    </a:ext>
                  </a:extLst>
                </a:gridCol>
                <a:gridCol w="992868">
                  <a:extLst>
                    <a:ext uri="{9D8B030D-6E8A-4147-A177-3AD203B41FA5}">
                      <a16:colId xmlns:a16="http://schemas.microsoft.com/office/drawing/2014/main" val="20006"/>
                    </a:ext>
                  </a:extLst>
                </a:gridCol>
              </a:tblGrid>
              <a:tr h="538163">
                <a:tc>
                  <a:txBody>
                    <a:bodyPr/>
                    <a:lstStyle/>
                    <a:p>
                      <a:r>
                        <a:rPr lang="en-US" sz="1400" b="0" dirty="0">
                          <a:solidFill>
                            <a:schemeClr val="tx1"/>
                          </a:solidFill>
                        </a:rPr>
                        <a:t>1&lt;3 true </a:t>
                      </a:r>
                    </a:p>
                    <a:p>
                      <a:r>
                        <a:rPr lang="en-US" sz="1400" b="0" dirty="0">
                          <a:solidFill>
                            <a:schemeClr val="tx1"/>
                          </a:solidFill>
                        </a:rPr>
                        <a:t>Swap </a:t>
                      </a:r>
                    </a:p>
                  </a:txBody>
                  <a:tcPr marL="91448" marR="9144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b="0" dirty="0">
                          <a:solidFill>
                            <a:schemeClr val="tx1"/>
                          </a:solidFill>
                        </a:rPr>
                        <a:t>3</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b="0" dirty="0">
                          <a:solidFill>
                            <a:schemeClr val="tx1"/>
                          </a:solidFill>
                        </a:rPr>
                        <a:t>21</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a:solidFill>
                            <a:schemeClr val="tx1"/>
                          </a:solidFill>
                        </a:rPr>
                        <a:t>55</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a:solidFill>
                            <a:schemeClr val="tx1"/>
                          </a:solidFill>
                        </a:rPr>
                        <a:t>76</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a:solidFill>
                            <a:schemeClr val="tx1"/>
                          </a:solidFill>
                        </a:rPr>
                        <a:t>94</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10" name="Content Placeholder 3">
            <a:extLst>
              <a:ext uri="{FF2B5EF4-FFF2-40B4-BE49-F238E27FC236}">
                <a16:creationId xmlns:a16="http://schemas.microsoft.com/office/drawing/2014/main" id="{C1D54261-1A9E-4EC4-BCDA-3A284D6D50C9}"/>
              </a:ext>
            </a:extLst>
          </p:cNvPr>
          <p:cNvGraphicFramePr>
            <a:graphicFrameLocks/>
          </p:cNvGraphicFramePr>
          <p:nvPr/>
        </p:nvGraphicFramePr>
        <p:xfrm>
          <a:off x="836613" y="5992813"/>
          <a:ext cx="6950075" cy="538162"/>
        </p:xfrm>
        <a:graphic>
          <a:graphicData uri="http://schemas.openxmlformats.org/drawingml/2006/table">
            <a:tbl>
              <a:tblPr firstRow="1" bandRow="1">
                <a:tableStyleId>{5C22544A-7EE6-4342-B048-85BDC9FD1C3A}</a:tableStyleId>
              </a:tblPr>
              <a:tblGrid>
                <a:gridCol w="1149637">
                  <a:extLst>
                    <a:ext uri="{9D8B030D-6E8A-4147-A177-3AD203B41FA5}">
                      <a16:colId xmlns:a16="http://schemas.microsoft.com/office/drawing/2014/main" val="20000"/>
                    </a:ext>
                  </a:extLst>
                </a:gridCol>
                <a:gridCol w="923196">
                  <a:extLst>
                    <a:ext uri="{9D8B030D-6E8A-4147-A177-3AD203B41FA5}">
                      <a16:colId xmlns:a16="http://schemas.microsoft.com/office/drawing/2014/main" val="20001"/>
                    </a:ext>
                  </a:extLst>
                </a:gridCol>
                <a:gridCol w="905770">
                  <a:extLst>
                    <a:ext uri="{9D8B030D-6E8A-4147-A177-3AD203B41FA5}">
                      <a16:colId xmlns:a16="http://schemas.microsoft.com/office/drawing/2014/main" val="20002"/>
                    </a:ext>
                  </a:extLst>
                </a:gridCol>
                <a:gridCol w="992868">
                  <a:extLst>
                    <a:ext uri="{9D8B030D-6E8A-4147-A177-3AD203B41FA5}">
                      <a16:colId xmlns:a16="http://schemas.microsoft.com/office/drawing/2014/main" val="20003"/>
                    </a:ext>
                  </a:extLst>
                </a:gridCol>
                <a:gridCol w="992868">
                  <a:extLst>
                    <a:ext uri="{9D8B030D-6E8A-4147-A177-3AD203B41FA5}">
                      <a16:colId xmlns:a16="http://schemas.microsoft.com/office/drawing/2014/main" val="20004"/>
                    </a:ext>
                  </a:extLst>
                </a:gridCol>
                <a:gridCol w="992868">
                  <a:extLst>
                    <a:ext uri="{9D8B030D-6E8A-4147-A177-3AD203B41FA5}">
                      <a16:colId xmlns:a16="http://schemas.microsoft.com/office/drawing/2014/main" val="20005"/>
                    </a:ext>
                  </a:extLst>
                </a:gridCol>
                <a:gridCol w="992868">
                  <a:extLst>
                    <a:ext uri="{9D8B030D-6E8A-4147-A177-3AD203B41FA5}">
                      <a16:colId xmlns:a16="http://schemas.microsoft.com/office/drawing/2014/main" val="20006"/>
                    </a:ext>
                  </a:extLst>
                </a:gridCol>
              </a:tblGrid>
              <a:tr h="538162">
                <a:tc>
                  <a:txBody>
                    <a:bodyPr/>
                    <a:lstStyle/>
                    <a:p>
                      <a:r>
                        <a:rPr lang="en-US" sz="1400" b="0" dirty="0">
                          <a:solidFill>
                            <a:schemeClr val="tx1"/>
                          </a:solidFill>
                        </a:rPr>
                        <a:t>Sorted</a:t>
                      </a:r>
                    </a:p>
                  </a:txBody>
                  <a:tcPr marL="91448" marR="9144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a:solidFill>
                            <a:schemeClr val="tx1"/>
                          </a:solidFill>
                        </a:rPr>
                        <a:t>3</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a:solidFill>
                            <a:schemeClr val="tx1"/>
                          </a:solidFill>
                        </a:rPr>
                        <a:t>21</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a:solidFill>
                            <a:schemeClr val="tx1"/>
                          </a:solidFill>
                        </a:rPr>
                        <a:t>55</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a:solidFill>
                            <a:schemeClr val="tx1"/>
                          </a:solidFill>
                        </a:rPr>
                        <a:t>76</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a:solidFill>
                            <a:schemeClr val="tx1"/>
                          </a:solidFill>
                        </a:rPr>
                        <a:t>94</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bl>
          </a:graphicData>
        </a:graphic>
      </p:graphicFrame>
      <p:cxnSp>
        <p:nvCxnSpPr>
          <p:cNvPr id="12" name="Straight Arrow Connector 11">
            <a:extLst>
              <a:ext uri="{FF2B5EF4-FFF2-40B4-BE49-F238E27FC236}">
                <a16:creationId xmlns:a16="http://schemas.microsoft.com/office/drawing/2014/main" id="{C82C8940-DE27-4A97-B807-24785D8EEACF}"/>
              </a:ext>
            </a:extLst>
          </p:cNvPr>
          <p:cNvCxnSpPr/>
          <p:nvPr/>
        </p:nvCxnSpPr>
        <p:spPr>
          <a:xfrm>
            <a:off x="1973263" y="6675438"/>
            <a:ext cx="5773737" cy="2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3">
            <a:extLst>
              <a:ext uri="{FF2B5EF4-FFF2-40B4-BE49-F238E27FC236}">
                <a16:creationId xmlns:a16="http://schemas.microsoft.com/office/drawing/2014/main" id="{7889844E-11DD-4F1B-B36B-30B2DB70C58A}"/>
              </a:ext>
            </a:extLst>
          </p:cNvPr>
          <p:cNvSpPr>
            <a:spLocks noGrp="1"/>
          </p:cNvSpPr>
          <p:nvPr>
            <p:ph idx="1"/>
          </p:nvPr>
        </p:nvSpPr>
        <p:spPr/>
        <p:txBody>
          <a:bodyPr/>
          <a:lstStyle/>
          <a:p>
            <a:pPr eaLnBrk="1" hangingPunct="1"/>
            <a:r>
              <a:rPr lang="en-US" altLang="en-US"/>
              <a:t>Task :</a:t>
            </a:r>
          </a:p>
          <a:p>
            <a:pPr lvl="1" eaLnBrk="1" hangingPunct="1"/>
            <a:r>
              <a:rPr lang="en-US" altLang="en-US"/>
              <a:t>Sort the following into descending order</a:t>
            </a:r>
          </a:p>
          <a:p>
            <a:pPr lvl="1" eaLnBrk="1" hangingPunct="1">
              <a:buFont typeface="Wingdings" panose="05000000000000000000" pitchFamily="2" charset="2"/>
              <a:buNone/>
            </a:pPr>
            <a:endParaRPr lang="en-US" altLang="en-US"/>
          </a:p>
        </p:txBody>
      </p:sp>
      <p:sp>
        <p:nvSpPr>
          <p:cNvPr id="12291" name="Title 2">
            <a:extLst>
              <a:ext uri="{FF2B5EF4-FFF2-40B4-BE49-F238E27FC236}">
                <a16:creationId xmlns:a16="http://schemas.microsoft.com/office/drawing/2014/main" id="{4B212095-F779-4B5E-836B-963A5A75C21B}"/>
              </a:ext>
            </a:extLst>
          </p:cNvPr>
          <p:cNvSpPr>
            <a:spLocks noGrp="1"/>
          </p:cNvSpPr>
          <p:nvPr>
            <p:ph type="title"/>
          </p:nvPr>
        </p:nvSpPr>
        <p:spPr>
          <a:xfrm>
            <a:off x="628650" y="365125"/>
            <a:ext cx="7886700" cy="1325563"/>
          </a:xfrm>
        </p:spPr>
        <p:txBody>
          <a:bodyPr/>
          <a:lstStyle/>
          <a:p>
            <a:pPr eaLnBrk="1" hangingPunct="1"/>
            <a:r>
              <a:rPr lang="en-US" altLang="en-US"/>
              <a:t>Cont . . . </a:t>
            </a:r>
          </a:p>
        </p:txBody>
      </p:sp>
      <p:graphicFrame>
        <p:nvGraphicFramePr>
          <p:cNvPr id="5" name="Content Placeholder 3">
            <a:extLst>
              <a:ext uri="{FF2B5EF4-FFF2-40B4-BE49-F238E27FC236}">
                <a16:creationId xmlns:a16="http://schemas.microsoft.com/office/drawing/2014/main" id="{194667B9-399C-42EF-8352-82C411F7A82E}"/>
              </a:ext>
            </a:extLst>
          </p:cNvPr>
          <p:cNvGraphicFramePr>
            <a:graphicFrameLocks/>
          </p:cNvGraphicFramePr>
          <p:nvPr/>
        </p:nvGraphicFramePr>
        <p:xfrm>
          <a:off x="836613" y="3379788"/>
          <a:ext cx="6950075" cy="538162"/>
        </p:xfrm>
        <a:graphic>
          <a:graphicData uri="http://schemas.openxmlformats.org/drawingml/2006/table">
            <a:tbl>
              <a:tblPr firstRow="1" bandRow="1">
                <a:tableStyleId>{5C22544A-7EE6-4342-B048-85BDC9FD1C3A}</a:tableStyleId>
              </a:tblPr>
              <a:tblGrid>
                <a:gridCol w="1149637">
                  <a:extLst>
                    <a:ext uri="{9D8B030D-6E8A-4147-A177-3AD203B41FA5}">
                      <a16:colId xmlns:a16="http://schemas.microsoft.com/office/drawing/2014/main" val="20000"/>
                    </a:ext>
                  </a:extLst>
                </a:gridCol>
                <a:gridCol w="923196">
                  <a:extLst>
                    <a:ext uri="{9D8B030D-6E8A-4147-A177-3AD203B41FA5}">
                      <a16:colId xmlns:a16="http://schemas.microsoft.com/office/drawing/2014/main" val="20001"/>
                    </a:ext>
                  </a:extLst>
                </a:gridCol>
                <a:gridCol w="905770">
                  <a:extLst>
                    <a:ext uri="{9D8B030D-6E8A-4147-A177-3AD203B41FA5}">
                      <a16:colId xmlns:a16="http://schemas.microsoft.com/office/drawing/2014/main" val="20002"/>
                    </a:ext>
                  </a:extLst>
                </a:gridCol>
                <a:gridCol w="992868">
                  <a:extLst>
                    <a:ext uri="{9D8B030D-6E8A-4147-A177-3AD203B41FA5}">
                      <a16:colId xmlns:a16="http://schemas.microsoft.com/office/drawing/2014/main" val="20003"/>
                    </a:ext>
                  </a:extLst>
                </a:gridCol>
                <a:gridCol w="992868">
                  <a:extLst>
                    <a:ext uri="{9D8B030D-6E8A-4147-A177-3AD203B41FA5}">
                      <a16:colId xmlns:a16="http://schemas.microsoft.com/office/drawing/2014/main" val="20004"/>
                    </a:ext>
                  </a:extLst>
                </a:gridCol>
                <a:gridCol w="992868">
                  <a:extLst>
                    <a:ext uri="{9D8B030D-6E8A-4147-A177-3AD203B41FA5}">
                      <a16:colId xmlns:a16="http://schemas.microsoft.com/office/drawing/2014/main" val="20005"/>
                    </a:ext>
                  </a:extLst>
                </a:gridCol>
                <a:gridCol w="992868">
                  <a:extLst>
                    <a:ext uri="{9D8B030D-6E8A-4147-A177-3AD203B41FA5}">
                      <a16:colId xmlns:a16="http://schemas.microsoft.com/office/drawing/2014/main" val="20006"/>
                    </a:ext>
                  </a:extLst>
                </a:gridCol>
              </a:tblGrid>
              <a:tr h="538162">
                <a:tc>
                  <a:txBody>
                    <a:bodyPr/>
                    <a:lstStyle/>
                    <a:p>
                      <a:r>
                        <a:rPr lang="en-US" sz="1400" b="0" dirty="0">
                          <a:solidFill>
                            <a:schemeClr val="tx1"/>
                          </a:solidFill>
                        </a:rPr>
                        <a:t>Un Sorted</a:t>
                      </a:r>
                    </a:p>
                    <a:p>
                      <a:r>
                        <a:rPr lang="en-US" sz="1400" b="0" dirty="0">
                          <a:solidFill>
                            <a:schemeClr val="tx1"/>
                          </a:solidFill>
                        </a:rPr>
                        <a:t>Array </a:t>
                      </a:r>
                    </a:p>
                  </a:txBody>
                  <a:tcPr marL="91448" marR="9144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7</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5</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2</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4</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3</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9</a:t>
                      </a:r>
                    </a:p>
                  </a:txBody>
                  <a:tcPr marL="91448" marR="91448"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itchFamily="16" charset="0"/>
                <a:ea typeface="ＭＳ Ｐゴシック" pitchFamily="1"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itchFamily="16" charset="0"/>
                <a:ea typeface="ＭＳ Ｐゴシック" pitchFamily="1"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ea typeface="ＭＳ Ｐゴシック" pitchFamily="1"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5pPr>
            <a:lvl6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6pPr>
            <a:lvl7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7pPr>
            <a:lvl8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8pPr>
            <a:lvl9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9pPr>
          </a:lstStyle>
          <a:p>
            <a:pPr algn="ctr" eaLnBrk="1" hangingPunct="1">
              <a:buSzPct val="100000"/>
              <a:defRPr/>
            </a:pPr>
            <a:endParaRPr lang="en-US" altLang="tr-TR" sz="1400"/>
          </a:p>
        </p:txBody>
      </p:sp>
      <p:sp>
        <p:nvSpPr>
          <p:cNvPr id="27651" name="Text Box 2"/>
          <p:cNvSpPr txBox="1">
            <a:spLocks noChangeArrowheads="1"/>
          </p:cNvSpPr>
          <p:nvPr/>
        </p:nvSpPr>
        <p:spPr bwMode="auto">
          <a:xfrm>
            <a:off x="762000" y="457200"/>
            <a:ext cx="77724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spcBef>
                <a:spcPts val="8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charset="0"/>
                <a:ea typeface="ＭＳ Ｐゴシック" charset="-128"/>
              </a:defRPr>
            </a:lvl1pPr>
            <a:lvl2pPr>
              <a:spcBef>
                <a:spcPts val="7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charset="0"/>
                <a:ea typeface="ＭＳ Ｐゴシック" charset="-128"/>
              </a:defRPr>
            </a:lvl2pPr>
            <a:lvl3pPr>
              <a:spcBef>
                <a:spcPts val="6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128"/>
              </a:defRPr>
            </a:lvl3pPr>
            <a:lvl4pPr>
              <a:spcBef>
                <a:spcPts val="5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4pPr>
            <a:lvl5pPr>
              <a:spcBef>
                <a:spcPts val="5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5pPr>
            <a:lvl6pPr marL="25146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6pPr>
            <a:lvl7pPr marL="29718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7pPr>
            <a:lvl8pPr marL="34290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8pPr>
            <a:lvl9pPr marL="38862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9pPr>
          </a:lstStyle>
          <a:p>
            <a:pPr algn="ctr" eaLnBrk="1" hangingPunct="1">
              <a:spcBef>
                <a:spcPct val="0"/>
              </a:spcBef>
              <a:buClrTx/>
              <a:buFontTx/>
              <a:buNone/>
              <a:defRPr/>
            </a:pPr>
            <a:r>
              <a:rPr lang="en-US" altLang="tr-TR" sz="4000" b="1"/>
              <a:t>Insertion Sort</a:t>
            </a:r>
          </a:p>
        </p:txBody>
      </p:sp>
      <p:sp>
        <p:nvSpPr>
          <p:cNvPr id="27652" name="Text Box 3"/>
          <p:cNvSpPr txBox="1">
            <a:spLocks noChangeArrowheads="1"/>
          </p:cNvSpPr>
          <p:nvPr/>
        </p:nvSpPr>
        <p:spPr bwMode="auto">
          <a:xfrm>
            <a:off x="685800" y="1524000"/>
            <a:ext cx="77724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marL="339725" indent="-339725">
              <a:spcBef>
                <a:spcPts val="800"/>
              </a:spcBef>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3200">
                <a:solidFill>
                  <a:srgbClr val="000000"/>
                </a:solidFill>
                <a:latin typeface="Times New Roman" charset="0"/>
                <a:ea typeface="ＭＳ Ｐゴシック" charset="-128"/>
              </a:defRPr>
            </a:lvl1pPr>
            <a:lvl2pPr marL="739775" indent="-282575">
              <a:spcBef>
                <a:spcPts val="700"/>
              </a:spcBef>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charset="0"/>
                <a:ea typeface="ＭＳ Ｐゴシック" charset="-128"/>
              </a:defRPr>
            </a:lvl2pPr>
            <a:lvl3pPr>
              <a:spcBef>
                <a:spcPts val="600"/>
              </a:spcBef>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charset="0"/>
                <a:ea typeface="ＭＳ Ｐゴシック" charset="-128"/>
              </a:defRPr>
            </a:lvl3pPr>
            <a:lvl4pPr>
              <a:spcBef>
                <a:spcPts val="500"/>
              </a:spcBef>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charset="0"/>
                <a:ea typeface="ＭＳ Ｐゴシック" charset="-128"/>
              </a:defRPr>
            </a:lvl4pPr>
            <a:lvl5pPr>
              <a:spcBef>
                <a:spcPts val="500"/>
              </a:spcBef>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charset="0"/>
                <a:ea typeface="ＭＳ Ｐゴシック" charset="-128"/>
              </a:defRPr>
            </a:lvl5pPr>
            <a:lvl6pPr marL="2514600" indent="-228600" defTabSz="457200" eaLnBrk="0" fontAlgn="base" hangingPunct="0">
              <a:spcBef>
                <a:spcPts val="50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charset="0"/>
                <a:ea typeface="ＭＳ Ｐゴシック" charset="-128"/>
              </a:defRPr>
            </a:lvl6pPr>
            <a:lvl7pPr marL="2971800" indent="-228600" defTabSz="457200" eaLnBrk="0" fontAlgn="base" hangingPunct="0">
              <a:spcBef>
                <a:spcPts val="50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charset="0"/>
                <a:ea typeface="ＭＳ Ｐゴシック" charset="-128"/>
              </a:defRPr>
            </a:lvl7pPr>
            <a:lvl8pPr marL="3429000" indent="-228600" defTabSz="457200" eaLnBrk="0" fontAlgn="base" hangingPunct="0">
              <a:spcBef>
                <a:spcPts val="50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charset="0"/>
                <a:ea typeface="ＭＳ Ｐゴシック" charset="-128"/>
              </a:defRPr>
            </a:lvl8pPr>
            <a:lvl9pPr marL="3886200" indent="-228600" defTabSz="457200" eaLnBrk="0" fontAlgn="base" hangingPunct="0">
              <a:spcBef>
                <a:spcPts val="50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charset="0"/>
                <a:ea typeface="ＭＳ Ｐゴシック" charset="-128"/>
              </a:defRPr>
            </a:lvl9pPr>
          </a:lstStyle>
          <a:p>
            <a:pPr eaLnBrk="1" hangingPunct="1">
              <a:lnSpc>
                <a:spcPct val="90000"/>
              </a:lnSpc>
              <a:spcBef>
                <a:spcPts val="700"/>
              </a:spcBef>
              <a:buFont typeface="Times New Roman" charset="0"/>
              <a:buChar char="•"/>
              <a:defRPr/>
            </a:pPr>
            <a:r>
              <a:rPr lang="en-US" altLang="tr-TR" sz="2800"/>
              <a:t>Insertion sort is a simple sorting algorithm that is appropriate for small inputs. </a:t>
            </a:r>
          </a:p>
          <a:p>
            <a:pPr lvl="1" eaLnBrk="1" hangingPunct="1">
              <a:lnSpc>
                <a:spcPct val="90000"/>
              </a:lnSpc>
              <a:spcBef>
                <a:spcPts val="600"/>
              </a:spcBef>
              <a:buFont typeface="Times New Roman" charset="0"/>
              <a:buChar char="–"/>
              <a:defRPr/>
            </a:pPr>
            <a:r>
              <a:rPr lang="en-US" altLang="tr-TR" sz="2400"/>
              <a:t>Most common sorting technique used by card players.</a:t>
            </a:r>
          </a:p>
          <a:p>
            <a:pPr eaLnBrk="1" hangingPunct="1">
              <a:lnSpc>
                <a:spcPct val="90000"/>
              </a:lnSpc>
              <a:spcBef>
                <a:spcPts val="700"/>
              </a:spcBef>
              <a:buFont typeface="Times New Roman" charset="0"/>
              <a:buChar char="•"/>
              <a:defRPr/>
            </a:pPr>
            <a:r>
              <a:rPr lang="en-US" altLang="tr-TR" sz="2800"/>
              <a:t>Again, the list is divided into two parts: sorted and unsorted. </a:t>
            </a:r>
          </a:p>
          <a:p>
            <a:pPr eaLnBrk="1" hangingPunct="1">
              <a:lnSpc>
                <a:spcPct val="90000"/>
              </a:lnSpc>
              <a:spcBef>
                <a:spcPts val="700"/>
              </a:spcBef>
              <a:buFont typeface="Times New Roman" charset="0"/>
              <a:buChar char="•"/>
              <a:defRPr/>
            </a:pPr>
            <a:r>
              <a:rPr lang="en-US" altLang="tr-TR" sz="2800"/>
              <a:t>In each pass, the first element of the unsorted part is picked up, transferred to the sorted sublist, and </a:t>
            </a:r>
            <a:r>
              <a:rPr lang="en-US" altLang="tr-TR" sz="2800" b="1"/>
              <a:t>inserted</a:t>
            </a:r>
            <a:r>
              <a:rPr lang="en-US" altLang="tr-TR" sz="2800"/>
              <a:t> at the appropriate place. </a:t>
            </a:r>
          </a:p>
          <a:p>
            <a:pPr eaLnBrk="1" hangingPunct="1">
              <a:lnSpc>
                <a:spcPct val="90000"/>
              </a:lnSpc>
              <a:spcBef>
                <a:spcPts val="700"/>
              </a:spcBef>
              <a:buFont typeface="Times New Roman" charset="0"/>
              <a:buChar char="•"/>
              <a:defRPr/>
            </a:pPr>
            <a:r>
              <a:rPr lang="en-US" altLang="tr-TR" sz="2800"/>
              <a:t>A list of </a:t>
            </a:r>
            <a:r>
              <a:rPr lang="en-US" altLang="tr-TR" sz="2800" i="1"/>
              <a:t>n</a:t>
            </a:r>
            <a:r>
              <a:rPr lang="en-US" altLang="tr-TR" sz="2800"/>
              <a:t> elements will take at most </a:t>
            </a:r>
            <a:r>
              <a:rPr lang="en-US" altLang="tr-TR" sz="2800" i="1"/>
              <a:t>n-1</a:t>
            </a:r>
            <a:r>
              <a:rPr lang="en-US" altLang="tr-TR" sz="2800"/>
              <a:t> passes to sort the data.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itchFamily="16" charset="0"/>
                <a:ea typeface="ＭＳ Ｐゴシック" pitchFamily="1"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itchFamily="16" charset="0"/>
                <a:ea typeface="ＭＳ Ｐゴシック" pitchFamily="1"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ea typeface="ＭＳ Ｐゴシック" pitchFamily="1"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5pPr>
            <a:lvl6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6pPr>
            <a:lvl7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7pPr>
            <a:lvl8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8pPr>
            <a:lvl9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9pPr>
          </a:lstStyle>
          <a:p>
            <a:pPr algn="ctr" eaLnBrk="1" hangingPunct="1">
              <a:buSzPct val="100000"/>
              <a:defRPr/>
            </a:pPr>
            <a:endParaRPr lang="en-US" altLang="tr-TR" sz="1400"/>
          </a:p>
        </p:txBody>
      </p:sp>
      <p:sp>
        <p:nvSpPr>
          <p:cNvPr id="29699" name="Text Box 2"/>
          <p:cNvSpPr txBox="1">
            <a:spLocks noChangeArrowheads="1"/>
          </p:cNvSpPr>
          <p:nvPr/>
        </p:nvSpPr>
        <p:spPr bwMode="auto">
          <a:xfrm>
            <a:off x="762000" y="457200"/>
            <a:ext cx="77724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spcBef>
                <a:spcPts val="8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charset="0"/>
                <a:ea typeface="ＭＳ Ｐゴシック" charset="-128"/>
              </a:defRPr>
            </a:lvl1pPr>
            <a:lvl2pPr>
              <a:spcBef>
                <a:spcPts val="7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charset="0"/>
                <a:ea typeface="ＭＳ Ｐゴシック" charset="-128"/>
              </a:defRPr>
            </a:lvl2pPr>
            <a:lvl3pPr>
              <a:spcBef>
                <a:spcPts val="6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128"/>
              </a:defRPr>
            </a:lvl3pPr>
            <a:lvl4pPr>
              <a:spcBef>
                <a:spcPts val="5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4pPr>
            <a:lvl5pPr>
              <a:spcBef>
                <a:spcPts val="5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5pPr>
            <a:lvl6pPr marL="25146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6pPr>
            <a:lvl7pPr marL="29718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7pPr>
            <a:lvl8pPr marL="34290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8pPr>
            <a:lvl9pPr marL="38862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9pPr>
          </a:lstStyle>
          <a:p>
            <a:pPr algn="ctr" eaLnBrk="1" hangingPunct="1">
              <a:spcBef>
                <a:spcPct val="0"/>
              </a:spcBef>
              <a:buClrTx/>
              <a:buFontTx/>
              <a:buNone/>
              <a:defRPr/>
            </a:pPr>
            <a:r>
              <a:rPr lang="en-US" altLang="tr-TR" sz="4000" b="1"/>
              <a:t>Insertion Sort</a:t>
            </a:r>
          </a:p>
        </p:txBody>
      </p:sp>
      <p:sp>
        <p:nvSpPr>
          <p:cNvPr id="29700" name="Text Box 3"/>
          <p:cNvSpPr txBox="1">
            <a:spLocks noChangeArrowheads="1"/>
          </p:cNvSpPr>
          <p:nvPr/>
        </p:nvSpPr>
        <p:spPr bwMode="auto">
          <a:xfrm>
            <a:off x="685800" y="1524000"/>
            <a:ext cx="77724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3200">
                <a:solidFill>
                  <a:srgbClr val="000000"/>
                </a:solidFill>
                <a:latin typeface="Times New Roman" pitchFamily="16" charset="0"/>
                <a:ea typeface="ＭＳ Ｐゴシック" pitchFamily="1" charset="-128"/>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itchFamily="16" charset="0"/>
                <a:ea typeface="ＭＳ Ｐゴシック" pitchFamily="1" charset="-128"/>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ea typeface="ＭＳ Ｐゴシック" pitchFamily="1" charset="-128"/>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itchFamily="16" charset="0"/>
                <a:ea typeface="ＭＳ Ｐゴシック" pitchFamily="1" charset="-128"/>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itchFamily="16" charset="0"/>
                <a:ea typeface="ＭＳ Ｐゴシック" pitchFamily="1" charset="-128"/>
              </a:defRPr>
            </a:lvl5pPr>
            <a:lvl6pPr defTabSz="457200" eaLnBrk="0" fontAlgn="base" hangingPunct="0">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itchFamily="16" charset="0"/>
                <a:ea typeface="ＭＳ Ｐゴシック" pitchFamily="1" charset="-128"/>
              </a:defRPr>
            </a:lvl6pPr>
            <a:lvl7pPr defTabSz="457200" eaLnBrk="0" fontAlgn="base" hangingPunct="0">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itchFamily="16" charset="0"/>
                <a:ea typeface="ＭＳ Ｐゴシック" pitchFamily="1" charset="-128"/>
              </a:defRPr>
            </a:lvl7pPr>
            <a:lvl8pPr defTabSz="457200" eaLnBrk="0" fontAlgn="base" hangingPunct="0">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itchFamily="16" charset="0"/>
                <a:ea typeface="ＭＳ Ｐゴシック" pitchFamily="1" charset="-128"/>
              </a:defRPr>
            </a:lvl8pPr>
            <a:lvl9pPr defTabSz="457200" eaLnBrk="0" fontAlgn="base" hangingPunct="0">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itchFamily="16" charset="0"/>
                <a:ea typeface="ＭＳ Ｐゴシック" pitchFamily="1" charset="-128"/>
              </a:defRPr>
            </a:lvl9pPr>
          </a:lstStyle>
          <a:p>
            <a:pPr eaLnBrk="1" hangingPunct="1">
              <a:lnSpc>
                <a:spcPct val="90000"/>
              </a:lnSpc>
              <a:spcBef>
                <a:spcPts val="700"/>
              </a:spcBef>
              <a:buClr>
                <a:srgbClr val="000000"/>
              </a:buClr>
              <a:buSzPct val="100000"/>
              <a:buFont typeface="Times New Roman" pitchFamily="16" charset="0"/>
              <a:buNone/>
              <a:defRPr/>
            </a:pPr>
            <a:endParaRPr lang="en-US" altLang="tr-TR" sz="2800"/>
          </a:p>
        </p:txBody>
      </p:sp>
      <p:pic>
        <p:nvPicPr>
          <p:cNvPr id="18437" name="Picture 1"/>
          <p:cNvPicPr>
            <a:picLocks noChangeAspect="1"/>
          </p:cNvPicPr>
          <p:nvPr/>
        </p:nvPicPr>
        <p:blipFill>
          <a:blip r:embed="rId3" cstate="print"/>
          <a:srcRect/>
          <a:stretch>
            <a:fillRect/>
          </a:stretch>
        </p:blipFill>
        <p:spPr bwMode="auto">
          <a:xfrm>
            <a:off x="3090863" y="1295400"/>
            <a:ext cx="3167062" cy="2725738"/>
          </a:xfrm>
          <a:prstGeom prst="rect">
            <a:avLst/>
          </a:prstGeom>
          <a:noFill/>
          <a:ln w="9525">
            <a:noFill/>
            <a:miter lim="800000"/>
            <a:headEnd/>
            <a:tailEnd/>
          </a:ln>
        </p:spPr>
      </p:pic>
      <p:pic>
        <p:nvPicPr>
          <p:cNvPr id="18438" name="Picture 2"/>
          <p:cNvPicPr>
            <a:picLocks noChangeAspect="1"/>
          </p:cNvPicPr>
          <p:nvPr/>
        </p:nvPicPr>
        <p:blipFill>
          <a:blip r:embed="rId4" cstate="print"/>
          <a:srcRect/>
          <a:stretch>
            <a:fillRect/>
          </a:stretch>
        </p:blipFill>
        <p:spPr bwMode="auto">
          <a:xfrm>
            <a:off x="762000" y="4724400"/>
            <a:ext cx="7467600" cy="1819275"/>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itchFamily="16" charset="0"/>
                <a:ea typeface="ＭＳ Ｐゴシック" pitchFamily="1"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itchFamily="16" charset="0"/>
                <a:ea typeface="ＭＳ Ｐゴシック" pitchFamily="1"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ea typeface="ＭＳ Ｐゴシック" pitchFamily="1"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5pPr>
            <a:lvl6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6pPr>
            <a:lvl7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7pPr>
            <a:lvl8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8pPr>
            <a:lvl9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9pPr>
          </a:lstStyle>
          <a:p>
            <a:pPr algn="ctr" eaLnBrk="1" hangingPunct="1">
              <a:buSzPct val="100000"/>
              <a:defRPr/>
            </a:pPr>
            <a:endParaRPr lang="en-US" altLang="tr-TR" sz="1400"/>
          </a:p>
        </p:txBody>
      </p:sp>
      <p:sp>
        <p:nvSpPr>
          <p:cNvPr id="31747" name="Text Box 2"/>
          <p:cNvSpPr txBox="1">
            <a:spLocks noChangeArrowheads="1"/>
          </p:cNvSpPr>
          <p:nvPr/>
        </p:nvSpPr>
        <p:spPr bwMode="auto">
          <a:xfrm>
            <a:off x="6858000" y="1219200"/>
            <a:ext cx="1714500" cy="344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itchFamily="16" charset="0"/>
                <a:ea typeface="ＭＳ Ｐゴシック" pitchFamily="1"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itchFamily="16" charset="0"/>
                <a:ea typeface="ＭＳ Ｐゴシック" pitchFamily="1"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ea typeface="ＭＳ Ｐゴシック" pitchFamily="1"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5pPr>
            <a:lvl6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6pPr>
            <a:lvl7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7pPr>
            <a:lvl8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8pPr>
            <a:lvl9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9pPr>
          </a:lstStyle>
          <a:p>
            <a:pPr eaLnBrk="1" hangingPunct="1">
              <a:buSzPct val="100000"/>
              <a:defRPr/>
            </a:pPr>
            <a:r>
              <a:rPr lang="en-US" altLang="tr-TR" sz="1800"/>
              <a:t>Original List</a:t>
            </a:r>
          </a:p>
          <a:p>
            <a:pPr eaLnBrk="1" hangingPunct="1">
              <a:buSzPct val="100000"/>
              <a:defRPr/>
            </a:pPr>
            <a:endParaRPr lang="en-US" altLang="tr-TR" sz="1800"/>
          </a:p>
        </p:txBody>
      </p:sp>
      <p:sp>
        <p:nvSpPr>
          <p:cNvPr id="31748" name="Text Box 3"/>
          <p:cNvSpPr txBox="1">
            <a:spLocks noChangeArrowheads="1"/>
          </p:cNvSpPr>
          <p:nvPr/>
        </p:nvSpPr>
        <p:spPr bwMode="auto">
          <a:xfrm>
            <a:off x="6934200" y="2057400"/>
            <a:ext cx="1714500" cy="344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itchFamily="16" charset="0"/>
                <a:ea typeface="ＭＳ Ｐゴシック" pitchFamily="1"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itchFamily="16" charset="0"/>
                <a:ea typeface="ＭＳ Ｐゴシック" pitchFamily="1"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ea typeface="ＭＳ Ｐゴシック" pitchFamily="1"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5pPr>
            <a:lvl6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6pPr>
            <a:lvl7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7pPr>
            <a:lvl8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8pPr>
            <a:lvl9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9pPr>
          </a:lstStyle>
          <a:p>
            <a:pPr eaLnBrk="1" hangingPunct="1">
              <a:buSzPct val="100000"/>
              <a:defRPr/>
            </a:pPr>
            <a:r>
              <a:rPr lang="en-US" altLang="tr-TR" sz="1600"/>
              <a:t>After pass 1</a:t>
            </a:r>
          </a:p>
          <a:p>
            <a:pPr eaLnBrk="1" hangingPunct="1">
              <a:buSzPct val="100000"/>
              <a:defRPr/>
            </a:pPr>
            <a:endParaRPr lang="en-US" altLang="tr-TR" sz="1600"/>
          </a:p>
        </p:txBody>
      </p:sp>
      <p:sp>
        <p:nvSpPr>
          <p:cNvPr id="31749" name="Text Box 4"/>
          <p:cNvSpPr txBox="1">
            <a:spLocks noChangeArrowheads="1"/>
          </p:cNvSpPr>
          <p:nvPr/>
        </p:nvSpPr>
        <p:spPr bwMode="auto">
          <a:xfrm>
            <a:off x="6858000" y="2971800"/>
            <a:ext cx="1714500" cy="344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itchFamily="16" charset="0"/>
                <a:ea typeface="ＭＳ Ｐゴシック" pitchFamily="1"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itchFamily="16" charset="0"/>
                <a:ea typeface="ＭＳ Ｐゴシック" pitchFamily="1"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ea typeface="ＭＳ Ｐゴシック" pitchFamily="1"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5pPr>
            <a:lvl6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6pPr>
            <a:lvl7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7pPr>
            <a:lvl8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8pPr>
            <a:lvl9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9pPr>
          </a:lstStyle>
          <a:p>
            <a:pPr eaLnBrk="1" hangingPunct="1">
              <a:buSzPct val="100000"/>
              <a:defRPr/>
            </a:pPr>
            <a:r>
              <a:rPr lang="en-US" altLang="tr-TR" sz="1600"/>
              <a:t>After pass 2</a:t>
            </a:r>
          </a:p>
          <a:p>
            <a:pPr eaLnBrk="1" hangingPunct="1">
              <a:buSzPct val="100000"/>
              <a:defRPr/>
            </a:pPr>
            <a:endParaRPr lang="en-US" altLang="tr-TR" sz="1600"/>
          </a:p>
        </p:txBody>
      </p:sp>
      <p:sp>
        <p:nvSpPr>
          <p:cNvPr id="31750" name="Rectangle 5"/>
          <p:cNvSpPr>
            <a:spLocks noChangeArrowheads="1"/>
          </p:cNvSpPr>
          <p:nvPr/>
        </p:nvSpPr>
        <p:spPr bwMode="auto">
          <a:xfrm>
            <a:off x="2514600" y="-414338"/>
            <a:ext cx="549275" cy="457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pitchFamily="16" charset="0"/>
              <a:buNone/>
              <a:defRPr/>
            </a:pPr>
            <a:endParaRPr lang="tr-TR" altLang="tr-TR">
              <a:latin typeface="Arial" charset="0"/>
              <a:ea typeface="ＭＳ Ｐゴシック" pitchFamily="1" charset="-128"/>
            </a:endParaRPr>
          </a:p>
        </p:txBody>
      </p:sp>
      <p:sp>
        <p:nvSpPr>
          <p:cNvPr id="31751" name="Rectangle 6"/>
          <p:cNvSpPr>
            <a:spLocks noChangeArrowheads="1"/>
          </p:cNvSpPr>
          <p:nvPr/>
        </p:nvSpPr>
        <p:spPr bwMode="auto">
          <a:xfrm>
            <a:off x="2514600" y="-414338"/>
            <a:ext cx="549275" cy="457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pitchFamily="16" charset="0"/>
              <a:buNone/>
              <a:defRPr/>
            </a:pPr>
            <a:endParaRPr lang="tr-TR" altLang="tr-TR">
              <a:latin typeface="Arial" charset="0"/>
              <a:ea typeface="ＭＳ Ｐゴシック" pitchFamily="1" charset="-128"/>
            </a:endParaRPr>
          </a:p>
        </p:txBody>
      </p:sp>
      <p:sp>
        <p:nvSpPr>
          <p:cNvPr id="31752" name="Rectangle 7"/>
          <p:cNvSpPr>
            <a:spLocks noChangeArrowheads="1"/>
          </p:cNvSpPr>
          <p:nvPr/>
        </p:nvSpPr>
        <p:spPr bwMode="auto">
          <a:xfrm>
            <a:off x="2514600" y="-414338"/>
            <a:ext cx="549275" cy="457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pitchFamily="16" charset="0"/>
              <a:buNone/>
              <a:defRPr/>
            </a:pPr>
            <a:endParaRPr lang="tr-TR" altLang="tr-TR">
              <a:latin typeface="Arial" charset="0"/>
              <a:ea typeface="ＭＳ Ｐゴシック" pitchFamily="1" charset="-128"/>
            </a:endParaRPr>
          </a:p>
        </p:txBody>
      </p:sp>
      <p:sp>
        <p:nvSpPr>
          <p:cNvPr id="31753" name="Text Box 8"/>
          <p:cNvSpPr txBox="1">
            <a:spLocks noChangeArrowheads="1"/>
          </p:cNvSpPr>
          <p:nvPr/>
        </p:nvSpPr>
        <p:spPr bwMode="auto">
          <a:xfrm>
            <a:off x="7010400" y="3810000"/>
            <a:ext cx="1714500" cy="344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itchFamily="16" charset="0"/>
                <a:ea typeface="ＭＳ Ｐゴシック" pitchFamily="1"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itchFamily="16" charset="0"/>
                <a:ea typeface="ＭＳ Ｐゴシック" pitchFamily="1"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ea typeface="ＭＳ Ｐゴシック" pitchFamily="1"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5pPr>
            <a:lvl6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6pPr>
            <a:lvl7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7pPr>
            <a:lvl8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8pPr>
            <a:lvl9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9pPr>
          </a:lstStyle>
          <a:p>
            <a:pPr eaLnBrk="1" hangingPunct="1">
              <a:buSzPct val="100000"/>
              <a:defRPr/>
            </a:pPr>
            <a:r>
              <a:rPr lang="en-US" altLang="tr-TR" sz="1600"/>
              <a:t>After pass 3</a:t>
            </a:r>
          </a:p>
          <a:p>
            <a:pPr eaLnBrk="1" hangingPunct="1">
              <a:buSzPct val="100000"/>
              <a:defRPr/>
            </a:pPr>
            <a:endParaRPr lang="en-US" altLang="tr-TR" sz="1600"/>
          </a:p>
        </p:txBody>
      </p:sp>
      <p:sp>
        <p:nvSpPr>
          <p:cNvPr id="31754" name="Text Box 9"/>
          <p:cNvSpPr txBox="1">
            <a:spLocks noChangeArrowheads="1"/>
          </p:cNvSpPr>
          <p:nvPr/>
        </p:nvSpPr>
        <p:spPr bwMode="auto">
          <a:xfrm>
            <a:off x="7010400" y="4800600"/>
            <a:ext cx="1714500" cy="344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itchFamily="16" charset="0"/>
                <a:ea typeface="ＭＳ Ｐゴシック" pitchFamily="1"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itchFamily="16" charset="0"/>
                <a:ea typeface="ＭＳ Ｐゴシック" pitchFamily="1"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ea typeface="ＭＳ Ｐゴシック" pitchFamily="1"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5pPr>
            <a:lvl6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6pPr>
            <a:lvl7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7pPr>
            <a:lvl8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8pPr>
            <a:lvl9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9pPr>
          </a:lstStyle>
          <a:p>
            <a:pPr eaLnBrk="1" hangingPunct="1">
              <a:buSzPct val="100000"/>
              <a:defRPr/>
            </a:pPr>
            <a:r>
              <a:rPr lang="en-US" altLang="tr-TR" sz="1600"/>
              <a:t>After pass 4</a:t>
            </a:r>
          </a:p>
          <a:p>
            <a:pPr eaLnBrk="1" hangingPunct="1">
              <a:buSzPct val="100000"/>
              <a:defRPr/>
            </a:pPr>
            <a:endParaRPr lang="en-US" altLang="tr-TR" sz="1600"/>
          </a:p>
        </p:txBody>
      </p:sp>
      <p:sp>
        <p:nvSpPr>
          <p:cNvPr id="31755" name="Text Box 10"/>
          <p:cNvSpPr txBox="1">
            <a:spLocks noChangeArrowheads="1"/>
          </p:cNvSpPr>
          <p:nvPr/>
        </p:nvSpPr>
        <p:spPr bwMode="auto">
          <a:xfrm>
            <a:off x="7010400" y="5638800"/>
            <a:ext cx="1714500" cy="344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itchFamily="16" charset="0"/>
                <a:ea typeface="ＭＳ Ｐゴシック" pitchFamily="1"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itchFamily="16" charset="0"/>
                <a:ea typeface="ＭＳ Ｐゴシック" pitchFamily="1"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ea typeface="ＭＳ Ｐゴシック" pitchFamily="1"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5pPr>
            <a:lvl6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6pPr>
            <a:lvl7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7pPr>
            <a:lvl8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8pPr>
            <a:lvl9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9pPr>
          </a:lstStyle>
          <a:p>
            <a:pPr eaLnBrk="1" hangingPunct="1">
              <a:buSzPct val="100000"/>
              <a:defRPr/>
            </a:pPr>
            <a:r>
              <a:rPr lang="en-US" altLang="tr-TR" sz="1600"/>
              <a:t>After pass 5</a:t>
            </a:r>
          </a:p>
          <a:p>
            <a:pPr eaLnBrk="1" hangingPunct="1">
              <a:buSzPct val="100000"/>
              <a:defRPr/>
            </a:pPr>
            <a:endParaRPr lang="en-US" altLang="tr-TR" sz="1600"/>
          </a:p>
        </p:txBody>
      </p:sp>
      <p:graphicFrame>
        <p:nvGraphicFramePr>
          <p:cNvPr id="16395" name="Group 11"/>
          <p:cNvGraphicFramePr>
            <a:graphicFrameLocks noGrp="1"/>
          </p:cNvGraphicFramePr>
          <p:nvPr/>
        </p:nvGraphicFramePr>
        <p:xfrm>
          <a:off x="838200" y="1066800"/>
          <a:ext cx="5870575" cy="5189536"/>
        </p:xfrm>
        <a:graphic>
          <a:graphicData uri="http://schemas.openxmlformats.org/drawingml/2006/table">
            <a:tbl>
              <a:tblPr/>
              <a:tblGrid>
                <a:gridCol w="977900">
                  <a:extLst>
                    <a:ext uri="{9D8B030D-6E8A-4147-A177-3AD203B41FA5}">
                      <a16:colId xmlns:a16="http://schemas.microsoft.com/office/drawing/2014/main" val="20000"/>
                    </a:ext>
                  </a:extLst>
                </a:gridCol>
                <a:gridCol w="977900">
                  <a:extLst>
                    <a:ext uri="{9D8B030D-6E8A-4147-A177-3AD203B41FA5}">
                      <a16:colId xmlns:a16="http://schemas.microsoft.com/office/drawing/2014/main" val="20001"/>
                    </a:ext>
                  </a:extLst>
                </a:gridCol>
                <a:gridCol w="939800">
                  <a:extLst>
                    <a:ext uri="{9D8B030D-6E8A-4147-A177-3AD203B41FA5}">
                      <a16:colId xmlns:a16="http://schemas.microsoft.com/office/drawing/2014/main" val="20002"/>
                    </a:ext>
                  </a:extLst>
                </a:gridCol>
                <a:gridCol w="1019175">
                  <a:extLst>
                    <a:ext uri="{9D8B030D-6E8A-4147-A177-3AD203B41FA5}">
                      <a16:colId xmlns:a16="http://schemas.microsoft.com/office/drawing/2014/main" val="20003"/>
                    </a:ext>
                  </a:extLst>
                </a:gridCol>
                <a:gridCol w="977900">
                  <a:extLst>
                    <a:ext uri="{9D8B030D-6E8A-4147-A177-3AD203B41FA5}">
                      <a16:colId xmlns:a16="http://schemas.microsoft.com/office/drawing/2014/main" val="20004"/>
                    </a:ext>
                  </a:extLst>
                </a:gridCol>
                <a:gridCol w="977900">
                  <a:extLst>
                    <a:ext uri="{9D8B030D-6E8A-4147-A177-3AD203B41FA5}">
                      <a16:colId xmlns:a16="http://schemas.microsoft.com/office/drawing/2014/main" val="20005"/>
                    </a:ext>
                  </a:extLst>
                </a:gridCol>
              </a:tblGrid>
              <a:tr h="471776">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23</a:t>
                      </a:r>
                    </a:p>
                  </a:txBody>
                  <a:tcPr marL="152280" marR="90000" marT="110386" marB="46804" horzOverflow="overflow">
                    <a:lnL>
                      <a:noFill/>
                    </a:lnL>
                    <a:lnR>
                      <a:noFill/>
                    </a:lnR>
                    <a:lnT>
                      <a:noFill/>
                    </a:lnT>
                    <a:lnB>
                      <a:noFill/>
                    </a:lnB>
                    <a:lnTlToBr>
                      <a:noFill/>
                    </a:lnTlToBr>
                    <a:lnBlToTr>
                      <a:noFill/>
                    </a:lnBlToTr>
                    <a:solidFill>
                      <a:srgbClr val="CCCCFF"/>
                    </a:solid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78</a:t>
                      </a: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45</a:t>
                      </a: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8</a:t>
                      </a: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32</a:t>
                      </a: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56</a:t>
                      </a:r>
                    </a:p>
                  </a:txBody>
                  <a:tcPr marL="152280" marR="90000" marT="110386" marB="4680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471776">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471776">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23</a:t>
                      </a:r>
                    </a:p>
                  </a:txBody>
                  <a:tcPr marL="152280" marR="90000" marT="110386" marB="46804" horzOverflow="overflow">
                    <a:lnL>
                      <a:noFill/>
                    </a:lnL>
                    <a:lnR>
                      <a:noFill/>
                    </a:lnR>
                    <a:lnT>
                      <a:noFill/>
                    </a:lnT>
                    <a:lnB>
                      <a:noFill/>
                    </a:lnB>
                    <a:lnTlToBr>
                      <a:noFill/>
                    </a:lnTlToBr>
                    <a:lnBlToTr>
                      <a:noFill/>
                    </a:lnBlToTr>
                    <a:solidFill>
                      <a:srgbClr val="CCCCFF"/>
                    </a:solid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78</a:t>
                      </a:r>
                    </a:p>
                  </a:txBody>
                  <a:tcPr marL="152280" marR="90000" marT="110386" marB="46804" horzOverflow="overflow">
                    <a:lnL>
                      <a:noFill/>
                    </a:lnL>
                    <a:lnR>
                      <a:noFill/>
                    </a:lnR>
                    <a:lnT>
                      <a:noFill/>
                    </a:lnT>
                    <a:lnB>
                      <a:noFill/>
                    </a:lnB>
                    <a:lnTlToBr>
                      <a:noFill/>
                    </a:lnTlToBr>
                    <a:lnBlToTr>
                      <a:noFill/>
                    </a:lnBlToTr>
                    <a:solidFill>
                      <a:srgbClr val="CCCCFF"/>
                    </a:solid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45</a:t>
                      </a: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8</a:t>
                      </a: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32</a:t>
                      </a: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56</a:t>
                      </a:r>
                    </a:p>
                  </a:txBody>
                  <a:tcPr marL="152280" marR="90000" marT="110386" marB="4680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71776">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71776">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23</a:t>
                      </a:r>
                    </a:p>
                  </a:txBody>
                  <a:tcPr marL="152280" marR="90000" marT="110386" marB="46804" horzOverflow="overflow">
                    <a:lnL>
                      <a:noFill/>
                    </a:lnL>
                    <a:lnR>
                      <a:noFill/>
                    </a:lnR>
                    <a:lnT>
                      <a:noFill/>
                    </a:lnT>
                    <a:lnB>
                      <a:noFill/>
                    </a:lnB>
                    <a:lnTlToBr>
                      <a:noFill/>
                    </a:lnTlToBr>
                    <a:lnBlToTr>
                      <a:noFill/>
                    </a:lnBlToTr>
                    <a:solidFill>
                      <a:srgbClr val="CCCCFF"/>
                    </a:solid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45</a:t>
                      </a:r>
                    </a:p>
                  </a:txBody>
                  <a:tcPr marL="152280" marR="90000" marT="110386" marB="46804" horzOverflow="overflow">
                    <a:lnL>
                      <a:noFill/>
                    </a:lnL>
                    <a:lnR>
                      <a:noFill/>
                    </a:lnR>
                    <a:lnT>
                      <a:noFill/>
                    </a:lnT>
                    <a:lnB>
                      <a:noFill/>
                    </a:lnB>
                    <a:lnTlToBr>
                      <a:noFill/>
                    </a:lnTlToBr>
                    <a:lnBlToTr>
                      <a:noFill/>
                    </a:lnBlToTr>
                    <a:solidFill>
                      <a:srgbClr val="CCCCFF"/>
                    </a:solid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78</a:t>
                      </a:r>
                    </a:p>
                  </a:txBody>
                  <a:tcPr marL="152280" marR="90000" marT="110386" marB="46804" horzOverflow="overflow">
                    <a:lnL>
                      <a:noFill/>
                    </a:lnL>
                    <a:lnR>
                      <a:noFill/>
                    </a:lnR>
                    <a:lnT>
                      <a:noFill/>
                    </a:lnT>
                    <a:lnB>
                      <a:noFill/>
                    </a:lnB>
                    <a:lnTlToBr>
                      <a:noFill/>
                    </a:lnTlToBr>
                    <a:lnBlToTr>
                      <a:noFill/>
                    </a:lnBlToTr>
                    <a:solidFill>
                      <a:srgbClr val="CCCCFF"/>
                    </a:solid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8</a:t>
                      </a: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32</a:t>
                      </a: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56</a:t>
                      </a:r>
                    </a:p>
                  </a:txBody>
                  <a:tcPr marL="152280" marR="90000" marT="110386" marB="4680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71776">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471776">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8</a:t>
                      </a:r>
                    </a:p>
                  </a:txBody>
                  <a:tcPr marL="152280" marR="90000" marT="110386" marB="46804" horzOverflow="overflow">
                    <a:lnL>
                      <a:noFill/>
                    </a:lnL>
                    <a:lnR>
                      <a:noFill/>
                    </a:lnR>
                    <a:lnT>
                      <a:noFill/>
                    </a:lnT>
                    <a:lnB>
                      <a:noFill/>
                    </a:lnB>
                    <a:lnTlToBr>
                      <a:noFill/>
                    </a:lnTlToBr>
                    <a:lnBlToTr>
                      <a:noFill/>
                    </a:lnBlToTr>
                    <a:solidFill>
                      <a:srgbClr val="CCCCFF"/>
                    </a:solid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23</a:t>
                      </a:r>
                    </a:p>
                  </a:txBody>
                  <a:tcPr marL="152280" marR="90000" marT="110386" marB="46804" horzOverflow="overflow">
                    <a:lnL>
                      <a:noFill/>
                    </a:lnL>
                    <a:lnR>
                      <a:noFill/>
                    </a:lnR>
                    <a:lnT>
                      <a:noFill/>
                    </a:lnT>
                    <a:lnB>
                      <a:noFill/>
                    </a:lnB>
                    <a:lnTlToBr>
                      <a:noFill/>
                    </a:lnTlToBr>
                    <a:lnBlToTr>
                      <a:noFill/>
                    </a:lnBlToTr>
                    <a:solidFill>
                      <a:srgbClr val="CCCCFF"/>
                    </a:solid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45</a:t>
                      </a:r>
                    </a:p>
                  </a:txBody>
                  <a:tcPr marL="152280" marR="90000" marT="110386" marB="46804" horzOverflow="overflow">
                    <a:lnL>
                      <a:noFill/>
                    </a:lnL>
                    <a:lnR>
                      <a:noFill/>
                    </a:lnR>
                    <a:lnT>
                      <a:noFill/>
                    </a:lnT>
                    <a:lnB>
                      <a:noFill/>
                    </a:lnB>
                    <a:lnTlToBr>
                      <a:noFill/>
                    </a:lnTlToBr>
                    <a:lnBlToTr>
                      <a:noFill/>
                    </a:lnBlToTr>
                    <a:solidFill>
                      <a:srgbClr val="CCCCFF"/>
                    </a:solid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78</a:t>
                      </a:r>
                    </a:p>
                  </a:txBody>
                  <a:tcPr marL="152280" marR="90000" marT="110386" marB="46804" horzOverflow="overflow">
                    <a:lnL>
                      <a:noFill/>
                    </a:lnL>
                    <a:lnR>
                      <a:noFill/>
                    </a:lnR>
                    <a:lnT>
                      <a:noFill/>
                    </a:lnT>
                    <a:lnB>
                      <a:noFill/>
                    </a:lnB>
                    <a:lnTlToBr>
                      <a:noFill/>
                    </a:lnTlToBr>
                    <a:lnBlToTr>
                      <a:noFill/>
                    </a:lnBlToTr>
                    <a:solidFill>
                      <a:srgbClr val="CCCCFF"/>
                    </a:solid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32</a:t>
                      </a: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56</a:t>
                      </a:r>
                    </a:p>
                  </a:txBody>
                  <a:tcPr marL="152280" marR="90000" marT="110386" marB="4680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471776">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471776">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8</a:t>
                      </a:r>
                    </a:p>
                  </a:txBody>
                  <a:tcPr marL="152280" marR="90000" marT="110386" marB="46804" horzOverflow="overflow">
                    <a:lnL>
                      <a:noFill/>
                    </a:lnL>
                    <a:lnR>
                      <a:noFill/>
                    </a:lnR>
                    <a:lnT>
                      <a:noFill/>
                    </a:lnT>
                    <a:lnB>
                      <a:noFill/>
                    </a:lnB>
                    <a:lnTlToBr>
                      <a:noFill/>
                    </a:lnTlToBr>
                    <a:lnBlToTr>
                      <a:noFill/>
                    </a:lnBlToTr>
                    <a:solidFill>
                      <a:srgbClr val="CCCCFF"/>
                    </a:solid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23</a:t>
                      </a:r>
                    </a:p>
                  </a:txBody>
                  <a:tcPr marL="152280" marR="90000" marT="110386" marB="46804" horzOverflow="overflow">
                    <a:lnL>
                      <a:noFill/>
                    </a:lnL>
                    <a:lnR>
                      <a:noFill/>
                    </a:lnR>
                    <a:lnT>
                      <a:noFill/>
                    </a:lnT>
                    <a:lnB>
                      <a:noFill/>
                    </a:lnB>
                    <a:lnTlToBr>
                      <a:noFill/>
                    </a:lnTlToBr>
                    <a:lnBlToTr>
                      <a:noFill/>
                    </a:lnBlToTr>
                    <a:solidFill>
                      <a:srgbClr val="CCCCFF"/>
                    </a:solid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32</a:t>
                      </a:r>
                    </a:p>
                  </a:txBody>
                  <a:tcPr marL="152280" marR="90000" marT="110386" marB="46804" horzOverflow="overflow">
                    <a:lnL>
                      <a:noFill/>
                    </a:lnL>
                    <a:lnR>
                      <a:noFill/>
                    </a:lnR>
                    <a:lnT>
                      <a:noFill/>
                    </a:lnT>
                    <a:lnB>
                      <a:noFill/>
                    </a:lnB>
                    <a:lnTlToBr>
                      <a:noFill/>
                    </a:lnTlToBr>
                    <a:lnBlToTr>
                      <a:noFill/>
                    </a:lnBlToTr>
                    <a:solidFill>
                      <a:srgbClr val="CCCCFF"/>
                    </a:solid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45</a:t>
                      </a:r>
                    </a:p>
                  </a:txBody>
                  <a:tcPr marL="152280" marR="90000" marT="110386" marB="46804" horzOverflow="overflow">
                    <a:lnL>
                      <a:noFill/>
                    </a:lnL>
                    <a:lnR>
                      <a:noFill/>
                    </a:lnR>
                    <a:lnT>
                      <a:noFill/>
                    </a:lnT>
                    <a:lnB>
                      <a:noFill/>
                    </a:lnB>
                    <a:lnTlToBr>
                      <a:noFill/>
                    </a:lnTlToBr>
                    <a:lnBlToTr>
                      <a:noFill/>
                    </a:lnBlToTr>
                    <a:solidFill>
                      <a:srgbClr val="CCCCFF"/>
                    </a:solid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78</a:t>
                      </a:r>
                    </a:p>
                  </a:txBody>
                  <a:tcPr marL="152280" marR="90000" marT="110386" marB="46804" horzOverflow="overflow">
                    <a:lnL>
                      <a:noFill/>
                    </a:lnL>
                    <a:lnR>
                      <a:noFill/>
                    </a:lnR>
                    <a:lnT>
                      <a:noFill/>
                    </a:lnT>
                    <a:lnB>
                      <a:noFill/>
                    </a:lnB>
                    <a:lnTlToBr>
                      <a:noFill/>
                    </a:lnTlToBr>
                    <a:lnBlToTr>
                      <a:noFill/>
                    </a:lnBlToTr>
                    <a:solidFill>
                      <a:srgbClr val="CCCCFF"/>
                    </a:solid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56</a:t>
                      </a:r>
                    </a:p>
                  </a:txBody>
                  <a:tcPr marL="152280" marR="90000" marT="110386" marB="4680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8"/>
                  </a:ext>
                </a:extLst>
              </a:tr>
              <a:tr h="471776">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9"/>
                  </a:ext>
                </a:extLst>
              </a:tr>
              <a:tr h="471776">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8</a:t>
                      </a:r>
                    </a:p>
                  </a:txBody>
                  <a:tcPr marL="152280" marR="90000" marT="110386" marB="46804" horzOverflow="overflow">
                    <a:lnL>
                      <a:noFill/>
                    </a:lnL>
                    <a:lnR>
                      <a:noFill/>
                    </a:lnR>
                    <a:lnT>
                      <a:noFill/>
                    </a:lnT>
                    <a:lnB>
                      <a:noFill/>
                    </a:lnB>
                    <a:lnTlToBr>
                      <a:noFill/>
                    </a:lnTlToBr>
                    <a:lnBlToTr>
                      <a:noFill/>
                    </a:lnBlToTr>
                    <a:solidFill>
                      <a:srgbClr val="CCCCFF"/>
                    </a:solid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23</a:t>
                      </a:r>
                    </a:p>
                  </a:txBody>
                  <a:tcPr marL="152280" marR="90000" marT="110386" marB="46804" horzOverflow="overflow">
                    <a:lnL>
                      <a:noFill/>
                    </a:lnL>
                    <a:lnR>
                      <a:noFill/>
                    </a:lnR>
                    <a:lnT>
                      <a:noFill/>
                    </a:lnT>
                    <a:lnB>
                      <a:noFill/>
                    </a:lnB>
                    <a:lnTlToBr>
                      <a:noFill/>
                    </a:lnTlToBr>
                    <a:lnBlToTr>
                      <a:noFill/>
                    </a:lnBlToTr>
                    <a:solidFill>
                      <a:srgbClr val="CCCCFF"/>
                    </a:solid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32</a:t>
                      </a:r>
                    </a:p>
                  </a:txBody>
                  <a:tcPr marL="152280" marR="90000" marT="110386" marB="46804" horzOverflow="overflow">
                    <a:lnL>
                      <a:noFill/>
                    </a:lnL>
                    <a:lnR>
                      <a:noFill/>
                    </a:lnR>
                    <a:lnT>
                      <a:noFill/>
                    </a:lnT>
                    <a:lnB>
                      <a:noFill/>
                    </a:lnB>
                    <a:lnTlToBr>
                      <a:noFill/>
                    </a:lnTlToBr>
                    <a:lnBlToTr>
                      <a:noFill/>
                    </a:lnBlToTr>
                    <a:solidFill>
                      <a:srgbClr val="CCCCFF"/>
                    </a:solid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45</a:t>
                      </a:r>
                    </a:p>
                  </a:txBody>
                  <a:tcPr marL="152280" marR="90000" marT="110386" marB="46804" horzOverflow="overflow">
                    <a:lnL>
                      <a:noFill/>
                    </a:lnL>
                    <a:lnR>
                      <a:noFill/>
                    </a:lnR>
                    <a:lnT>
                      <a:noFill/>
                    </a:lnT>
                    <a:lnB>
                      <a:noFill/>
                    </a:lnB>
                    <a:lnTlToBr>
                      <a:noFill/>
                    </a:lnTlToBr>
                    <a:lnBlToTr>
                      <a:noFill/>
                    </a:lnBlToTr>
                    <a:solidFill>
                      <a:srgbClr val="CCCCFF"/>
                    </a:solid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56</a:t>
                      </a:r>
                    </a:p>
                  </a:txBody>
                  <a:tcPr marL="152280" marR="90000" marT="110386" marB="46804" horzOverflow="overflow">
                    <a:lnL>
                      <a:noFill/>
                    </a:lnL>
                    <a:lnR>
                      <a:noFill/>
                    </a:lnR>
                    <a:lnT>
                      <a:noFill/>
                    </a:lnT>
                    <a:lnB>
                      <a:noFill/>
                    </a:lnB>
                    <a:lnTlToBr>
                      <a:noFill/>
                    </a:lnTlToBr>
                    <a:lnBlToTr>
                      <a:noFill/>
                    </a:lnBlToTr>
                    <a:solidFill>
                      <a:srgbClr val="CCCCFF"/>
                    </a:solid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78</a:t>
                      </a:r>
                    </a:p>
                  </a:txBody>
                  <a:tcPr marL="152280" marR="90000" marT="110386" marB="46804" horzOverflow="overflow">
                    <a:lnL>
                      <a:noFill/>
                    </a:lnL>
                    <a:lnR>
                      <a:noFill/>
                    </a:lnR>
                    <a:lnT>
                      <a:noFill/>
                    </a:lnT>
                    <a:lnB>
                      <a:noFill/>
                    </a:lnB>
                    <a:lnTlToBr>
                      <a:noFill/>
                    </a:lnTlToBr>
                    <a:lnBlToTr>
                      <a:noFill/>
                    </a:lnBlToTr>
                    <a:solidFill>
                      <a:srgbClr val="CCCCFF"/>
                    </a:solidFill>
                  </a:tcPr>
                </a:tc>
                <a:extLst>
                  <a:ext uri="{0D108BD9-81ED-4DB2-BD59-A6C34878D82A}">
                    <a16:rowId xmlns:a16="http://schemas.microsoft.com/office/drawing/2014/main" val="10010"/>
                  </a:ext>
                </a:extLst>
              </a:tr>
            </a:tbl>
          </a:graphicData>
        </a:graphic>
      </p:graphicFrame>
      <p:sp>
        <p:nvSpPr>
          <p:cNvPr id="31823" name="Text Box 78"/>
          <p:cNvSpPr txBox="1">
            <a:spLocks noChangeArrowheads="1"/>
          </p:cNvSpPr>
          <p:nvPr/>
        </p:nvSpPr>
        <p:spPr bwMode="auto">
          <a:xfrm>
            <a:off x="762000" y="381000"/>
            <a:ext cx="1447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spcBef>
                <a:spcPts val="8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charset="0"/>
                <a:ea typeface="ＭＳ Ｐゴシック" charset="-128"/>
              </a:defRPr>
            </a:lvl1pPr>
            <a:lvl2pPr>
              <a:spcBef>
                <a:spcPts val="7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charset="0"/>
                <a:ea typeface="ＭＳ Ｐゴシック" charset="-128"/>
              </a:defRPr>
            </a:lvl2pPr>
            <a:lvl3pPr>
              <a:spcBef>
                <a:spcPts val="6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128"/>
              </a:defRPr>
            </a:lvl3pPr>
            <a:lvl4pPr>
              <a:spcBef>
                <a:spcPts val="5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4pPr>
            <a:lvl5pPr>
              <a:spcBef>
                <a:spcPts val="5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5pPr>
            <a:lvl6pPr marL="25146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6pPr>
            <a:lvl7pPr marL="29718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7pPr>
            <a:lvl8pPr marL="34290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8pPr>
            <a:lvl9pPr marL="38862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9pPr>
          </a:lstStyle>
          <a:p>
            <a:pPr eaLnBrk="1" hangingPunct="1">
              <a:spcBef>
                <a:spcPts val="1500"/>
              </a:spcBef>
              <a:buClrTx/>
              <a:buFontTx/>
              <a:buNone/>
              <a:defRPr/>
            </a:pPr>
            <a:r>
              <a:rPr lang="en-US" altLang="tr-TR" sz="2400" b="1"/>
              <a:t>Sorted</a:t>
            </a:r>
          </a:p>
        </p:txBody>
      </p:sp>
      <p:sp>
        <p:nvSpPr>
          <p:cNvPr id="31824" name="Text Box 79"/>
          <p:cNvSpPr txBox="1">
            <a:spLocks noChangeArrowheads="1"/>
          </p:cNvSpPr>
          <p:nvPr/>
        </p:nvSpPr>
        <p:spPr bwMode="auto">
          <a:xfrm>
            <a:off x="3810000" y="381000"/>
            <a:ext cx="1447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spcBef>
                <a:spcPts val="8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charset="0"/>
                <a:ea typeface="ＭＳ Ｐゴシック" charset="-128"/>
              </a:defRPr>
            </a:lvl1pPr>
            <a:lvl2pPr>
              <a:spcBef>
                <a:spcPts val="7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charset="0"/>
                <a:ea typeface="ＭＳ Ｐゴシック" charset="-128"/>
              </a:defRPr>
            </a:lvl2pPr>
            <a:lvl3pPr>
              <a:spcBef>
                <a:spcPts val="6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128"/>
              </a:defRPr>
            </a:lvl3pPr>
            <a:lvl4pPr>
              <a:spcBef>
                <a:spcPts val="5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4pPr>
            <a:lvl5pPr>
              <a:spcBef>
                <a:spcPts val="5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5pPr>
            <a:lvl6pPr marL="25146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6pPr>
            <a:lvl7pPr marL="29718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7pPr>
            <a:lvl8pPr marL="34290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8pPr>
            <a:lvl9pPr marL="38862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9pPr>
          </a:lstStyle>
          <a:p>
            <a:pPr eaLnBrk="1" hangingPunct="1">
              <a:spcBef>
                <a:spcPts val="1500"/>
              </a:spcBef>
              <a:buClrTx/>
              <a:buFontTx/>
              <a:buNone/>
              <a:defRPr/>
            </a:pPr>
            <a:r>
              <a:rPr lang="en-US" altLang="tr-TR" sz="2400" b="1"/>
              <a:t>Unsorted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p:cNvSpPr txBox="1">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itchFamily="16" charset="0"/>
                <a:ea typeface="ＭＳ Ｐゴシック" pitchFamily="1"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itchFamily="16" charset="0"/>
                <a:ea typeface="ＭＳ Ｐゴシック" pitchFamily="1"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ea typeface="ＭＳ Ｐゴシック" pitchFamily="1"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5pPr>
            <a:lvl6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6pPr>
            <a:lvl7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7pPr>
            <a:lvl8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8pPr>
            <a:lvl9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9pPr>
          </a:lstStyle>
          <a:p>
            <a:pPr algn="ctr" eaLnBrk="1" hangingPunct="1">
              <a:buSzPct val="100000"/>
              <a:defRPr/>
            </a:pPr>
            <a:endParaRPr lang="en-US" altLang="tr-TR" sz="1400"/>
          </a:p>
        </p:txBody>
      </p:sp>
      <p:sp>
        <p:nvSpPr>
          <p:cNvPr id="33795" name="Text Box 2"/>
          <p:cNvSpPr txBox="1">
            <a:spLocks noChangeArrowheads="1"/>
          </p:cNvSpPr>
          <p:nvPr/>
        </p:nvSpPr>
        <p:spPr bwMode="auto">
          <a:xfrm>
            <a:off x="762000" y="457200"/>
            <a:ext cx="77724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spcBef>
                <a:spcPts val="8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charset="0"/>
                <a:ea typeface="ＭＳ Ｐゴシック" charset="-128"/>
              </a:defRPr>
            </a:lvl1pPr>
            <a:lvl2pPr>
              <a:spcBef>
                <a:spcPts val="7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charset="0"/>
                <a:ea typeface="ＭＳ Ｐゴシック" charset="-128"/>
              </a:defRPr>
            </a:lvl2pPr>
            <a:lvl3pPr>
              <a:spcBef>
                <a:spcPts val="6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128"/>
              </a:defRPr>
            </a:lvl3pPr>
            <a:lvl4pPr>
              <a:spcBef>
                <a:spcPts val="5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4pPr>
            <a:lvl5pPr>
              <a:spcBef>
                <a:spcPts val="5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5pPr>
            <a:lvl6pPr marL="25146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6pPr>
            <a:lvl7pPr marL="29718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7pPr>
            <a:lvl8pPr marL="34290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8pPr>
            <a:lvl9pPr marL="38862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9pPr>
          </a:lstStyle>
          <a:p>
            <a:pPr algn="ctr" eaLnBrk="1" hangingPunct="1">
              <a:spcBef>
                <a:spcPct val="0"/>
              </a:spcBef>
              <a:buClrTx/>
              <a:buFontTx/>
              <a:buNone/>
              <a:defRPr/>
            </a:pPr>
            <a:r>
              <a:rPr lang="en-US" altLang="tr-TR" sz="4000" b="1"/>
              <a:t>Insertion Sort Algorithm </a:t>
            </a:r>
          </a:p>
        </p:txBody>
      </p:sp>
      <p:sp>
        <p:nvSpPr>
          <p:cNvPr id="33796" name="Text Box 3"/>
          <p:cNvSpPr txBox="1">
            <a:spLocks noChangeArrowheads="1"/>
          </p:cNvSpPr>
          <p:nvPr/>
        </p:nvSpPr>
        <p:spPr bwMode="auto">
          <a:xfrm>
            <a:off x="685800" y="1524000"/>
            <a:ext cx="81534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marL="342900" indent="-339725">
              <a:spcBef>
                <a:spcPts val="800"/>
              </a:spcBef>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3200">
                <a:solidFill>
                  <a:srgbClr val="000000"/>
                </a:solidFill>
                <a:latin typeface="Times New Roman" charset="0"/>
                <a:ea typeface="ＭＳ Ｐゴシック" charset="-128"/>
              </a:defRPr>
            </a:lvl1pPr>
            <a:lvl2pPr>
              <a:spcBef>
                <a:spcPts val="700"/>
              </a:spcBef>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800">
                <a:solidFill>
                  <a:srgbClr val="000000"/>
                </a:solidFill>
                <a:latin typeface="Times New Roman" charset="0"/>
                <a:ea typeface="ＭＳ Ｐゴシック" charset="-128"/>
              </a:defRPr>
            </a:lvl2pPr>
            <a:lvl3pPr>
              <a:spcBef>
                <a:spcPts val="600"/>
              </a:spcBef>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Times New Roman" charset="0"/>
                <a:ea typeface="ＭＳ Ｐゴシック" charset="-128"/>
              </a:defRPr>
            </a:lvl3pPr>
            <a:lvl4pPr>
              <a:spcBef>
                <a:spcPts val="500"/>
              </a:spcBef>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Times New Roman" charset="0"/>
                <a:ea typeface="ＭＳ Ｐゴシック" charset="-128"/>
              </a:defRPr>
            </a:lvl4pPr>
            <a:lvl5pPr>
              <a:spcBef>
                <a:spcPts val="500"/>
              </a:spcBef>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Times New Roman" charset="0"/>
                <a:ea typeface="ＭＳ Ｐゴシック" charset="-128"/>
              </a:defRPr>
            </a:lvl5pPr>
            <a:lvl6pPr marL="2514600" indent="-228600" defTabSz="457200" eaLnBrk="0" fontAlgn="base" hangingPunct="0">
              <a:spcBef>
                <a:spcPts val="50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Times New Roman" charset="0"/>
                <a:ea typeface="ＭＳ Ｐゴシック" charset="-128"/>
              </a:defRPr>
            </a:lvl6pPr>
            <a:lvl7pPr marL="2971800" indent="-228600" defTabSz="457200" eaLnBrk="0" fontAlgn="base" hangingPunct="0">
              <a:spcBef>
                <a:spcPts val="50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Times New Roman" charset="0"/>
                <a:ea typeface="ＭＳ Ｐゴシック" charset="-128"/>
              </a:defRPr>
            </a:lvl7pPr>
            <a:lvl8pPr marL="3429000" indent="-228600" defTabSz="457200" eaLnBrk="0" fontAlgn="base" hangingPunct="0">
              <a:spcBef>
                <a:spcPts val="50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Times New Roman" charset="0"/>
                <a:ea typeface="ＭＳ Ｐゴシック" charset="-128"/>
              </a:defRPr>
            </a:lvl8pPr>
            <a:lvl9pPr marL="3886200" indent="-228600" defTabSz="457200" eaLnBrk="0" fontAlgn="base" hangingPunct="0">
              <a:spcBef>
                <a:spcPts val="50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Times New Roman" charset="0"/>
                <a:ea typeface="ＭＳ Ｐゴシック" charset="-128"/>
              </a:defRPr>
            </a:lvl9pPr>
          </a:lstStyle>
          <a:p>
            <a:pPr eaLnBrk="1" hangingPunct="1">
              <a:lnSpc>
                <a:spcPct val="90000"/>
              </a:lnSpc>
              <a:spcBef>
                <a:spcPts val="500"/>
              </a:spcBef>
              <a:buClrTx/>
              <a:buFontTx/>
              <a:buNone/>
              <a:defRPr/>
            </a:pPr>
            <a:r>
              <a:rPr lang="en-US" altLang="tr-TR" sz="2000" dirty="0">
                <a:latin typeface="Courier New" charset="0"/>
              </a:rPr>
              <a:t>1 REPEAT STEPS 2 TO 6 FOR </a:t>
            </a:r>
            <a:r>
              <a:rPr lang="en-US" altLang="tr-TR" sz="2000" dirty="0" err="1">
                <a:latin typeface="Courier New" charset="0"/>
              </a:rPr>
              <a:t>i</a:t>
            </a:r>
            <a:r>
              <a:rPr lang="en-US" altLang="tr-TR" sz="2000" dirty="0">
                <a:latin typeface="Courier New" charset="0"/>
              </a:rPr>
              <a:t> = 1 TO N-1 </a:t>
            </a:r>
          </a:p>
          <a:p>
            <a:pPr eaLnBrk="1" hangingPunct="1">
              <a:lnSpc>
                <a:spcPct val="90000"/>
              </a:lnSpc>
              <a:spcBef>
                <a:spcPts val="500"/>
              </a:spcBef>
              <a:buClrTx/>
              <a:buFontTx/>
              <a:buNone/>
              <a:defRPr/>
            </a:pPr>
            <a:r>
              <a:rPr lang="en-US" altLang="tr-TR" sz="2000" dirty="0">
                <a:latin typeface="Courier New" charset="0"/>
              </a:rPr>
              <a:t>2 TEMP= A[</a:t>
            </a:r>
            <a:r>
              <a:rPr lang="en-US" altLang="tr-TR" sz="2000" dirty="0" err="1">
                <a:latin typeface="Courier New" charset="0"/>
              </a:rPr>
              <a:t>i</a:t>
            </a:r>
            <a:r>
              <a:rPr lang="en-US" altLang="tr-TR" sz="2000" dirty="0">
                <a:latin typeface="Courier New" charset="0"/>
              </a:rPr>
              <a:t>] </a:t>
            </a:r>
          </a:p>
          <a:p>
            <a:pPr eaLnBrk="1" hangingPunct="1">
              <a:lnSpc>
                <a:spcPct val="90000"/>
              </a:lnSpc>
              <a:spcBef>
                <a:spcPts val="500"/>
              </a:spcBef>
              <a:buClrTx/>
              <a:buFontTx/>
              <a:buNone/>
              <a:defRPr/>
            </a:pPr>
            <a:r>
              <a:rPr lang="en-US" altLang="tr-TR" sz="2000" dirty="0">
                <a:latin typeface="Courier New" charset="0"/>
              </a:rPr>
              <a:t>3 j = i-1 </a:t>
            </a:r>
          </a:p>
          <a:p>
            <a:pPr eaLnBrk="1" hangingPunct="1">
              <a:lnSpc>
                <a:spcPct val="90000"/>
              </a:lnSpc>
              <a:spcBef>
                <a:spcPts val="500"/>
              </a:spcBef>
              <a:buClrTx/>
              <a:buFontTx/>
              <a:buNone/>
              <a:defRPr/>
            </a:pPr>
            <a:r>
              <a:rPr lang="en-US" altLang="tr-TR" sz="2000" dirty="0">
                <a:latin typeface="Courier New" charset="0"/>
              </a:rPr>
              <a:t>4 REPEAT STEP 5 WHILE(j&gt;=0 AND A[j]&gt;TEMP)</a:t>
            </a:r>
          </a:p>
          <a:p>
            <a:pPr eaLnBrk="1" hangingPunct="1">
              <a:lnSpc>
                <a:spcPct val="90000"/>
              </a:lnSpc>
              <a:spcBef>
                <a:spcPts val="500"/>
              </a:spcBef>
              <a:buClrTx/>
              <a:buFontTx/>
              <a:buNone/>
              <a:defRPr/>
            </a:pPr>
            <a:r>
              <a:rPr lang="en-US" altLang="tr-TR" sz="2000" dirty="0">
                <a:latin typeface="Courier New" charset="0"/>
              </a:rPr>
              <a:t>5 A[j+1] = A[j] </a:t>
            </a:r>
          </a:p>
          <a:p>
            <a:pPr eaLnBrk="1" hangingPunct="1">
              <a:lnSpc>
                <a:spcPct val="90000"/>
              </a:lnSpc>
              <a:spcBef>
                <a:spcPts val="500"/>
              </a:spcBef>
              <a:buClrTx/>
              <a:buFontTx/>
              <a:buNone/>
              <a:defRPr/>
            </a:pPr>
            <a:r>
              <a:rPr lang="en-US" altLang="tr-TR" sz="2000" dirty="0">
                <a:latin typeface="Courier New" charset="0"/>
              </a:rPr>
              <a:t>    j = j - 1 </a:t>
            </a:r>
          </a:p>
          <a:p>
            <a:pPr eaLnBrk="1" hangingPunct="1">
              <a:lnSpc>
                <a:spcPct val="90000"/>
              </a:lnSpc>
              <a:spcBef>
                <a:spcPts val="500"/>
              </a:spcBef>
              <a:buClrTx/>
              <a:buFontTx/>
              <a:buNone/>
              <a:defRPr/>
            </a:pPr>
            <a:r>
              <a:rPr lang="en-US" altLang="tr-TR" sz="2000" dirty="0">
                <a:latin typeface="Courier New" charset="0"/>
              </a:rPr>
              <a:t>    End of step 4 loop] </a:t>
            </a:r>
          </a:p>
          <a:p>
            <a:pPr eaLnBrk="1" hangingPunct="1">
              <a:lnSpc>
                <a:spcPct val="90000"/>
              </a:lnSpc>
              <a:spcBef>
                <a:spcPts val="500"/>
              </a:spcBef>
              <a:buClrTx/>
              <a:buFontTx/>
              <a:buNone/>
              <a:defRPr/>
            </a:pPr>
            <a:r>
              <a:rPr lang="en-US" altLang="tr-TR" sz="2000" dirty="0">
                <a:latin typeface="Courier New" charset="0"/>
              </a:rPr>
              <a:t>6 A[j+1] = TEMP </a:t>
            </a:r>
          </a:p>
          <a:p>
            <a:pPr eaLnBrk="1" hangingPunct="1">
              <a:lnSpc>
                <a:spcPct val="90000"/>
              </a:lnSpc>
              <a:spcBef>
                <a:spcPts val="500"/>
              </a:spcBef>
              <a:buClrTx/>
              <a:buFontTx/>
              <a:buNone/>
              <a:defRPr/>
            </a:pPr>
            <a:r>
              <a:rPr lang="en-US" altLang="tr-TR" sz="2000" dirty="0">
                <a:latin typeface="Courier New" charset="0"/>
              </a:rPr>
              <a:t>   [End of step 1 loop] </a:t>
            </a:r>
          </a:p>
          <a:p>
            <a:pPr eaLnBrk="1" hangingPunct="1">
              <a:lnSpc>
                <a:spcPct val="90000"/>
              </a:lnSpc>
              <a:spcBef>
                <a:spcPts val="500"/>
              </a:spcBef>
              <a:buClrTx/>
              <a:buFontTx/>
              <a:buNone/>
              <a:defRPr/>
            </a:pPr>
            <a:r>
              <a:rPr lang="en-US" altLang="tr-TR" sz="2000" dirty="0">
                <a:latin typeface="Courier New" charset="0"/>
              </a:rPr>
              <a:t>7 EXIT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4"/>
          <p:cNvSpPr>
            <a:spLocks noGrp="1"/>
          </p:cNvSpPr>
          <p:nvPr>
            <p:ph type="sldNum" sz="quarter" idx="11"/>
          </p:nvPr>
        </p:nvSpPr>
        <p:spPr/>
        <p:txBody>
          <a:bodyPr/>
          <a:lstStyle/>
          <a:p>
            <a:fld id="{F2D20E11-CFF9-4B1E-8D1A-3E61D806BA66}" type="slidenum">
              <a:rPr lang="en-US"/>
              <a:pPr/>
              <a:t>19</a:t>
            </a:fld>
            <a:endParaRPr lang="en-US"/>
          </a:p>
        </p:txBody>
      </p:sp>
      <p:sp>
        <p:nvSpPr>
          <p:cNvPr id="226306" name="Rectangle 2"/>
          <p:cNvSpPr>
            <a:spLocks noGrp="1" noChangeArrowheads="1"/>
          </p:cNvSpPr>
          <p:nvPr>
            <p:ph type="title"/>
          </p:nvPr>
        </p:nvSpPr>
        <p:spPr>
          <a:xfrm>
            <a:off x="669560" y="15875"/>
            <a:ext cx="7769225" cy="835025"/>
          </a:xfrm>
        </p:spPr>
        <p:txBody>
          <a:bodyPr/>
          <a:lstStyle/>
          <a:p>
            <a:r>
              <a:rPr lang="en-US" dirty="0"/>
              <a:t>Bubble Sort</a:t>
            </a:r>
          </a:p>
        </p:txBody>
      </p:sp>
      <p:sp>
        <p:nvSpPr>
          <p:cNvPr id="226307" name="Rectangle 3"/>
          <p:cNvSpPr>
            <a:spLocks noGrp="1" noChangeArrowheads="1"/>
          </p:cNvSpPr>
          <p:nvPr>
            <p:ph type="body" idx="1"/>
          </p:nvPr>
        </p:nvSpPr>
        <p:spPr>
          <a:xfrm>
            <a:off x="395536" y="850900"/>
            <a:ext cx="8748464" cy="5602436"/>
          </a:xfrm>
        </p:spPr>
        <p:txBody>
          <a:bodyPr/>
          <a:lstStyle/>
          <a:p>
            <a:pPr algn="just"/>
            <a:r>
              <a:rPr lang="en-US" dirty="0"/>
              <a:t>Bubble sort is the oldest and simplest method. </a:t>
            </a:r>
          </a:p>
          <a:p>
            <a:pPr algn="just"/>
            <a:r>
              <a:rPr lang="en-US" dirty="0"/>
              <a:t>It is also the slowest. </a:t>
            </a:r>
          </a:p>
          <a:p>
            <a:pPr algn="just"/>
            <a:r>
              <a:rPr lang="en-US" dirty="0"/>
              <a:t>It works by comparing each item in the list with the item next to it, and swapping them if required.</a:t>
            </a:r>
          </a:p>
          <a:p>
            <a:pPr algn="just"/>
            <a:r>
              <a:rPr lang="en-US" dirty="0"/>
              <a:t>The process is repeated until no item is swapped in the pass all the way through the list. </a:t>
            </a:r>
          </a:p>
          <a:p>
            <a:pPr algn="just"/>
            <a:r>
              <a:rPr lang="en-US" dirty="0"/>
              <a:t>This causes larger values to "bubble" to the end while smaller values "sink" towards the beginning of the list. The bubble sort is generally considered to be the most inefficient sorting algorithm. </a:t>
            </a:r>
          </a:p>
        </p:txBody>
      </p:sp>
      <p:sp>
        <p:nvSpPr>
          <p:cNvPr id="226308" name="Text Box 4"/>
          <p:cNvSpPr txBox="1">
            <a:spLocks noChangeArrowheads="1"/>
          </p:cNvSpPr>
          <p:nvPr/>
        </p:nvSpPr>
        <p:spPr bwMode="auto">
          <a:xfrm>
            <a:off x="2271713" y="3349625"/>
            <a:ext cx="228600" cy="244475"/>
          </a:xfrm>
          <a:prstGeom prst="rect">
            <a:avLst/>
          </a:prstGeom>
          <a:noFill/>
          <a:ln w="9525">
            <a:noFill/>
            <a:miter lim="800000"/>
            <a:headEnd/>
            <a:tailEnd/>
          </a:ln>
          <a:effectLst/>
        </p:spPr>
        <p:txBody>
          <a:bodyPr>
            <a:spAutoFit/>
          </a:bodyPr>
          <a:lstStyle/>
          <a:p>
            <a:r>
              <a:rPr lang="en-US" sz="1000"/>
              <a:t>1</a:t>
            </a:r>
          </a:p>
        </p:txBody>
      </p:sp>
      <p:sp>
        <p:nvSpPr>
          <p:cNvPr id="226309" name="Text Box 5"/>
          <p:cNvSpPr txBox="1">
            <a:spLocks noChangeArrowheads="1"/>
          </p:cNvSpPr>
          <p:nvPr/>
        </p:nvSpPr>
        <p:spPr bwMode="auto">
          <a:xfrm>
            <a:off x="2757488" y="3349625"/>
            <a:ext cx="228600" cy="244475"/>
          </a:xfrm>
          <a:prstGeom prst="rect">
            <a:avLst/>
          </a:prstGeom>
          <a:noFill/>
          <a:ln w="9525">
            <a:noFill/>
            <a:miter lim="800000"/>
            <a:headEnd/>
            <a:tailEnd/>
          </a:ln>
          <a:effectLst/>
        </p:spPr>
        <p:txBody>
          <a:bodyPr>
            <a:spAutoFit/>
          </a:bodyPr>
          <a:lstStyle/>
          <a:p>
            <a:r>
              <a:rPr lang="en-US" sz="1000"/>
              <a:t>2</a:t>
            </a:r>
          </a:p>
        </p:txBody>
      </p:sp>
      <p:sp>
        <p:nvSpPr>
          <p:cNvPr id="226310" name="Text Box 6"/>
          <p:cNvSpPr txBox="1">
            <a:spLocks noChangeArrowheads="1"/>
          </p:cNvSpPr>
          <p:nvPr/>
        </p:nvSpPr>
        <p:spPr bwMode="auto">
          <a:xfrm>
            <a:off x="3179763" y="3349625"/>
            <a:ext cx="228600" cy="244475"/>
          </a:xfrm>
          <a:prstGeom prst="rect">
            <a:avLst/>
          </a:prstGeom>
          <a:noFill/>
          <a:ln w="9525">
            <a:noFill/>
            <a:miter lim="800000"/>
            <a:headEnd/>
            <a:tailEnd/>
          </a:ln>
          <a:effectLst/>
        </p:spPr>
        <p:txBody>
          <a:bodyPr>
            <a:spAutoFit/>
          </a:bodyPr>
          <a:lstStyle/>
          <a:p>
            <a:r>
              <a:rPr lang="en-US" sz="1000"/>
              <a:t>3</a:t>
            </a:r>
          </a:p>
        </p:txBody>
      </p:sp>
      <p:sp>
        <p:nvSpPr>
          <p:cNvPr id="226311" name="Text Box 7"/>
          <p:cNvSpPr txBox="1">
            <a:spLocks noChangeArrowheads="1"/>
          </p:cNvSpPr>
          <p:nvPr/>
        </p:nvSpPr>
        <p:spPr bwMode="auto">
          <a:xfrm>
            <a:off x="4989513" y="3349625"/>
            <a:ext cx="228600" cy="244475"/>
          </a:xfrm>
          <a:prstGeom prst="rect">
            <a:avLst/>
          </a:prstGeom>
          <a:noFill/>
          <a:ln w="9525">
            <a:noFill/>
            <a:miter lim="800000"/>
            <a:headEnd/>
            <a:tailEnd/>
          </a:ln>
          <a:effectLst/>
        </p:spPr>
        <p:txBody>
          <a:bodyPr>
            <a:spAutoFit/>
          </a:bodyPr>
          <a:lstStyle/>
          <a:p>
            <a:r>
              <a:rPr lang="en-US" sz="1000"/>
              <a:t>n</a:t>
            </a:r>
          </a:p>
        </p:txBody>
      </p:sp>
      <p:sp>
        <p:nvSpPr>
          <p:cNvPr id="226312" name="Text Box 8"/>
          <p:cNvSpPr txBox="1">
            <a:spLocks noChangeArrowheads="1"/>
          </p:cNvSpPr>
          <p:nvPr/>
        </p:nvSpPr>
        <p:spPr bwMode="auto">
          <a:xfrm>
            <a:off x="2273300" y="3032125"/>
            <a:ext cx="234950" cy="366713"/>
          </a:xfrm>
          <a:prstGeom prst="rect">
            <a:avLst/>
          </a:prstGeom>
          <a:noFill/>
          <a:ln w="9525">
            <a:noFill/>
            <a:miter lim="800000"/>
            <a:headEnd/>
            <a:tailEnd/>
          </a:ln>
          <a:effectLst/>
        </p:spPr>
        <p:txBody>
          <a:bodyPr wrap="none">
            <a:spAutoFit/>
          </a:bodyPr>
          <a:lstStyle/>
          <a:p>
            <a:r>
              <a:rPr lang="en-US"/>
              <a:t>i</a:t>
            </a:r>
          </a:p>
        </p:txBody>
      </p:sp>
      <p:sp>
        <p:nvSpPr>
          <p:cNvPr id="226332" name="Text Box 28"/>
          <p:cNvSpPr txBox="1">
            <a:spLocks noChangeArrowheads="1"/>
          </p:cNvSpPr>
          <p:nvPr/>
        </p:nvSpPr>
        <p:spPr bwMode="auto">
          <a:xfrm>
            <a:off x="5068888" y="4138613"/>
            <a:ext cx="228600" cy="336550"/>
          </a:xfrm>
          <a:prstGeom prst="rect">
            <a:avLst/>
          </a:prstGeom>
          <a:noFill/>
          <a:ln w="9525">
            <a:noFill/>
            <a:miter lim="800000"/>
            <a:headEnd/>
            <a:tailEnd/>
          </a:ln>
          <a:effectLst/>
        </p:spPr>
        <p:txBody>
          <a:bodyPr wrap="none">
            <a:spAutoFit/>
          </a:bodyPr>
          <a:lstStyle/>
          <a:p>
            <a:r>
              <a:rPr lang="en-US" sz="1600"/>
              <a:t>j</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2819400" y="6477000"/>
            <a:ext cx="34290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ea typeface="ＭＳ Ｐゴシック" pitchFamily="1"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itchFamily="16" charset="0"/>
                <a:ea typeface="ＭＳ Ｐゴシック" pitchFamily="1"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imes New Roman" pitchFamily="16" charset="0"/>
                <a:ea typeface="ＭＳ Ｐゴシック" pitchFamily="1"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itchFamily="16" charset="0"/>
                <a:ea typeface="ＭＳ Ｐゴシック" pitchFamily="1"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ea typeface="ＭＳ Ｐゴシック" pitchFamily="1" charset="-128"/>
              </a:defRPr>
            </a:lvl5pPr>
            <a:lvl6pPr defTabSz="457200" eaLnBrk="0" fontAlgn="base" hangingPunct="0">
              <a:spcBef>
                <a:spcPts val="3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ea typeface="ＭＳ Ｐゴシック" pitchFamily="1" charset="-128"/>
              </a:defRPr>
            </a:lvl6pPr>
            <a:lvl7pPr defTabSz="457200" eaLnBrk="0" fontAlgn="base" hangingPunct="0">
              <a:spcBef>
                <a:spcPts val="3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ea typeface="ＭＳ Ｐゴシック" pitchFamily="1" charset="-128"/>
              </a:defRPr>
            </a:lvl7pPr>
            <a:lvl8pPr defTabSz="457200" eaLnBrk="0" fontAlgn="base" hangingPunct="0">
              <a:spcBef>
                <a:spcPts val="3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ea typeface="ＭＳ Ｐゴシック" pitchFamily="1" charset="-128"/>
              </a:defRPr>
            </a:lvl8pPr>
            <a:lvl9pPr defTabSz="457200" eaLnBrk="0" fontAlgn="base" hangingPunct="0">
              <a:spcBef>
                <a:spcPts val="3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ea typeface="ＭＳ Ｐゴシック" pitchFamily="1" charset="-128"/>
              </a:defRPr>
            </a:lvl9pPr>
          </a:lstStyle>
          <a:p>
            <a:pPr algn="ctr" eaLnBrk="1" hangingPunct="1">
              <a:buSzPct val="100000"/>
              <a:defRPr/>
            </a:pPr>
            <a:endParaRPr lang="en-US" altLang="tr-TR" sz="800"/>
          </a:p>
        </p:txBody>
      </p:sp>
      <p:sp>
        <p:nvSpPr>
          <p:cNvPr id="9219" name="Text Box 2"/>
          <p:cNvSpPr txBox="1">
            <a:spLocks noChangeArrowheads="1"/>
          </p:cNvSpPr>
          <p:nvPr/>
        </p:nvSpPr>
        <p:spPr bwMode="auto">
          <a:xfrm>
            <a:off x="352425" y="152400"/>
            <a:ext cx="86502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spcBef>
                <a:spcPts val="6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128"/>
              </a:defRPr>
            </a:lvl1pPr>
            <a:lvl2pPr>
              <a:spcBef>
                <a:spcPts val="7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charset="0"/>
                <a:ea typeface="ＭＳ Ｐゴシック" charset="-128"/>
              </a:defRPr>
            </a:lvl2pPr>
            <a:lvl3pPr>
              <a:spcBef>
                <a:spcPts val="4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imes New Roman" charset="0"/>
                <a:ea typeface="ＭＳ Ｐゴシック" charset="-128"/>
              </a:defRPr>
            </a:lvl3pPr>
            <a:lvl4pPr>
              <a:spcBef>
                <a:spcPts val="35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charset="0"/>
                <a:ea typeface="ＭＳ Ｐゴシック" charset="-128"/>
              </a:defRPr>
            </a:lvl4pPr>
            <a:lvl5pPr>
              <a:spcBef>
                <a:spcPts val="3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5pPr>
            <a:lvl6pPr marL="25146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6pPr>
            <a:lvl7pPr marL="29718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7pPr>
            <a:lvl8pPr marL="34290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8pPr>
            <a:lvl9pPr marL="38862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9pPr>
          </a:lstStyle>
          <a:p>
            <a:pPr algn="ctr" eaLnBrk="1" hangingPunct="1">
              <a:spcBef>
                <a:spcPct val="0"/>
              </a:spcBef>
              <a:buClrTx/>
              <a:buFontTx/>
              <a:buNone/>
              <a:defRPr/>
            </a:pPr>
            <a:r>
              <a:rPr lang="en-US" altLang="tr-TR" sz="2800" b="1"/>
              <a:t>Sorting</a:t>
            </a:r>
          </a:p>
        </p:txBody>
      </p:sp>
      <p:sp>
        <p:nvSpPr>
          <p:cNvPr id="9220" name="Text Box 3"/>
          <p:cNvSpPr txBox="1">
            <a:spLocks noChangeArrowheads="1"/>
          </p:cNvSpPr>
          <p:nvPr/>
        </p:nvSpPr>
        <p:spPr bwMode="auto">
          <a:xfrm>
            <a:off x="352425" y="838200"/>
            <a:ext cx="8580438" cy="548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p>
            <a:pPr marL="339725" indent="-339725" eaLnBrk="1" hangingPunct="1">
              <a:spcBef>
                <a:spcPts val="700"/>
              </a:spcBef>
              <a:buClr>
                <a:srgbClr val="000000"/>
              </a:buClr>
              <a:buSzPct val="100000"/>
              <a:buFont typeface="Times New Roman"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tr-TR" sz="2800" b="1" i="1">
                <a:solidFill>
                  <a:srgbClr val="000000"/>
                </a:solidFill>
                <a:latin typeface="Times New Roman" pitchFamily="18" charset="0"/>
              </a:rPr>
              <a:t>Sorting</a:t>
            </a:r>
            <a:r>
              <a:rPr lang="en-US" altLang="tr-TR" sz="2800">
                <a:solidFill>
                  <a:srgbClr val="000000"/>
                </a:solidFill>
                <a:latin typeface="Times New Roman" pitchFamily="18" charset="0"/>
              </a:rPr>
              <a:t> is a process that organizes a collection of data into either ascending or descending order.</a:t>
            </a:r>
          </a:p>
          <a:p>
            <a:pPr marL="339725" indent="-339725" eaLnBrk="1" hangingPunct="1">
              <a:spcBef>
                <a:spcPts val="700"/>
              </a:spcBef>
              <a:buClr>
                <a:srgbClr val="000000"/>
              </a:buClr>
              <a:buSzPct val="100000"/>
              <a:buFont typeface="Times New Roman"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tr-TR" sz="2800">
                <a:solidFill>
                  <a:srgbClr val="000000"/>
                </a:solidFill>
                <a:latin typeface="Times New Roman" pitchFamily="18" charset="0"/>
              </a:rPr>
              <a:t>Formally</a:t>
            </a:r>
          </a:p>
          <a:p>
            <a:pPr marL="739775" lvl="1" indent="-282575" eaLnBrk="1" hangingPunct="1">
              <a:spcBef>
                <a:spcPts val="700"/>
              </a:spcBef>
              <a:buClr>
                <a:srgbClr val="000000"/>
              </a:buClr>
              <a:buSzPct val="100000"/>
              <a:buFont typeface="Times New Roman"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tr-TR">
                <a:solidFill>
                  <a:srgbClr val="000000"/>
                </a:solidFill>
                <a:latin typeface="Times New Roman" pitchFamily="18" charset="0"/>
              </a:rPr>
              <a:t>Input: A sequence of n numbers &lt;a1,a2,…,an&gt;</a:t>
            </a:r>
          </a:p>
          <a:p>
            <a:pPr marL="739775" lvl="1" indent="-282575" eaLnBrk="1" hangingPunct="1">
              <a:spcBef>
                <a:spcPts val="700"/>
              </a:spcBef>
              <a:buClr>
                <a:srgbClr val="000000"/>
              </a:buClr>
              <a:buSzPct val="100000"/>
              <a:buFont typeface="Times New Roman"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tr-TR">
                <a:solidFill>
                  <a:srgbClr val="000000"/>
                </a:solidFill>
                <a:latin typeface="Times New Roman" pitchFamily="18" charset="0"/>
              </a:rPr>
              <a:t>Output: A reordering &lt;a’1,a’2,…,a’n&gt; of the sequence such that a’1 ≤ a’2 ≤ … ≤ a’n</a:t>
            </a:r>
          </a:p>
          <a:p>
            <a:pPr marL="739775" lvl="1" indent="-282575" eaLnBrk="1" hangingPunct="1">
              <a:spcBef>
                <a:spcPts val="700"/>
              </a:spcBef>
              <a:buClr>
                <a:srgbClr val="000000"/>
              </a:buClr>
              <a:buSzPct val="100000"/>
              <a:buFont typeface="Times New Roman"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tr-TR">
                <a:solidFill>
                  <a:srgbClr val="000000"/>
                </a:solidFill>
                <a:latin typeface="Times New Roman" pitchFamily="18" charset="0"/>
              </a:rPr>
              <a:t>Given the input &lt;6, 3, 1, 7&gt;, the algorithm should produce </a:t>
            </a:r>
            <a:br>
              <a:rPr lang="en-US" altLang="tr-TR">
                <a:solidFill>
                  <a:srgbClr val="000000"/>
                </a:solidFill>
                <a:latin typeface="Times New Roman" pitchFamily="18" charset="0"/>
              </a:rPr>
            </a:br>
            <a:r>
              <a:rPr lang="en-US" altLang="tr-TR">
                <a:solidFill>
                  <a:srgbClr val="000000"/>
                </a:solidFill>
                <a:latin typeface="Times New Roman" pitchFamily="18" charset="0"/>
              </a:rPr>
              <a:t>&lt;1, 3, 6, 7&gt;</a:t>
            </a:r>
          </a:p>
          <a:p>
            <a:pPr lvl="2" eaLnBrk="1" hangingPunct="1">
              <a:spcBef>
                <a:spcPts val="700"/>
              </a:spcBef>
              <a:buClr>
                <a:srgbClr val="000000"/>
              </a:buClr>
              <a:buSzPct val="100000"/>
              <a:buFont typeface="Times New Roman"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tr-TR">
                <a:solidFill>
                  <a:srgbClr val="000000"/>
                </a:solidFill>
                <a:latin typeface="Times New Roman" pitchFamily="18" charset="0"/>
              </a:rPr>
              <a:t>Called an instance of the problem</a:t>
            </a:r>
          </a:p>
          <a:p>
            <a:pPr marL="739775" lvl="1" indent="-282575" eaLnBrk="1" hangingPunct="1">
              <a:spcBef>
                <a:spcPts val="700"/>
              </a:spcBef>
              <a:buClr>
                <a:srgbClr val="000000"/>
              </a:buClr>
              <a:buSzPct val="100000"/>
              <a:buFont typeface="Times New Roman"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altLang="tr-TR">
              <a:solidFill>
                <a:srgbClr val="000000"/>
              </a:solidFill>
              <a:latin typeface="Times New Roman" pitchFamily="18" charset="0"/>
            </a:endParaRPr>
          </a:p>
          <a:p>
            <a:pPr marL="739775" lvl="1" indent="-282575" eaLnBrk="1" hangingPunct="1">
              <a:spcBef>
                <a:spcPts val="700"/>
              </a:spcBef>
              <a:buClr>
                <a:srgbClr val="000000"/>
              </a:buClr>
              <a:buSzPct val="100000"/>
              <a:buFont typeface="Times New Roman"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altLang="tr-TR">
              <a:solidFill>
                <a:srgbClr val="000000"/>
              </a:solidFill>
              <a:latin typeface="Times New Roman" pitchFamily="18" charset="0"/>
            </a:endParaRPr>
          </a:p>
          <a:p>
            <a:pPr marL="739775" lvl="1" indent="-282575" eaLnBrk="1" hangingPunct="1">
              <a:spcBef>
                <a:spcPts val="700"/>
              </a:spcBef>
              <a:buClr>
                <a:srgbClr val="000000"/>
              </a:buClr>
              <a:buSzPct val="100000"/>
              <a:buFont typeface="Times New Roman"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altLang="tr-TR" sz="3200">
              <a:solidFill>
                <a:srgbClr val="000000"/>
              </a:solidFill>
              <a:latin typeface="Times New Roman"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4"/>
          <p:cNvSpPr>
            <a:spLocks noGrp="1"/>
          </p:cNvSpPr>
          <p:nvPr>
            <p:ph type="sldNum" sz="quarter" idx="11"/>
          </p:nvPr>
        </p:nvSpPr>
        <p:spPr/>
        <p:txBody>
          <a:bodyPr/>
          <a:lstStyle/>
          <a:p>
            <a:fld id="{F2D20E11-CFF9-4B1E-8D1A-3E61D806BA66}" type="slidenum">
              <a:rPr lang="en-US"/>
              <a:pPr/>
              <a:t>20</a:t>
            </a:fld>
            <a:endParaRPr lang="en-US"/>
          </a:p>
        </p:txBody>
      </p:sp>
      <p:sp>
        <p:nvSpPr>
          <p:cNvPr id="226306" name="Rectangle 2"/>
          <p:cNvSpPr>
            <a:spLocks noGrp="1" noChangeArrowheads="1"/>
          </p:cNvSpPr>
          <p:nvPr>
            <p:ph type="title"/>
          </p:nvPr>
        </p:nvSpPr>
        <p:spPr>
          <a:xfrm>
            <a:off x="669560" y="15875"/>
            <a:ext cx="7769225" cy="835025"/>
          </a:xfrm>
        </p:spPr>
        <p:txBody>
          <a:bodyPr/>
          <a:lstStyle/>
          <a:p>
            <a:r>
              <a:rPr lang="en-US" dirty="0"/>
              <a:t>Bubble Sort</a:t>
            </a:r>
          </a:p>
        </p:txBody>
      </p:sp>
      <p:sp>
        <p:nvSpPr>
          <p:cNvPr id="226307" name="Rectangle 3"/>
          <p:cNvSpPr>
            <a:spLocks noGrp="1" noChangeArrowheads="1"/>
          </p:cNvSpPr>
          <p:nvPr>
            <p:ph type="body" idx="1"/>
          </p:nvPr>
        </p:nvSpPr>
        <p:spPr>
          <a:xfrm>
            <a:off x="637892" y="1065212"/>
            <a:ext cx="8254588" cy="4568825"/>
          </a:xfrm>
        </p:spPr>
        <p:txBody>
          <a:bodyPr/>
          <a:lstStyle/>
          <a:p>
            <a:pPr algn="just"/>
            <a:r>
              <a:rPr lang="en-US" dirty="0"/>
              <a:t>However, it is simple and can be easily implemented. </a:t>
            </a:r>
          </a:p>
          <a:p>
            <a:pPr algn="just"/>
            <a:r>
              <a:rPr lang="en-US" dirty="0"/>
              <a:t>It is used for sorting only a small amount of data.</a:t>
            </a:r>
          </a:p>
          <a:p>
            <a:pPr algn="just"/>
            <a:r>
              <a:rPr lang="en-US" dirty="0"/>
              <a:t>To sort data in an array of n elements, n-1 iterations are required. </a:t>
            </a:r>
          </a:p>
          <a:p>
            <a:pPr algn="just"/>
            <a:r>
              <a:rPr lang="en-US" dirty="0"/>
              <a:t>The following steps explain sorting of data in an array in ascending order using bubble sort method: </a:t>
            </a:r>
          </a:p>
          <a:p>
            <a:pPr algn="just"/>
            <a:endParaRPr lang="en-US" dirty="0"/>
          </a:p>
        </p:txBody>
      </p:sp>
      <p:sp>
        <p:nvSpPr>
          <p:cNvPr id="226308" name="Text Box 4"/>
          <p:cNvSpPr txBox="1">
            <a:spLocks noChangeArrowheads="1"/>
          </p:cNvSpPr>
          <p:nvPr/>
        </p:nvSpPr>
        <p:spPr bwMode="auto">
          <a:xfrm>
            <a:off x="2271713" y="3349625"/>
            <a:ext cx="228600" cy="244475"/>
          </a:xfrm>
          <a:prstGeom prst="rect">
            <a:avLst/>
          </a:prstGeom>
          <a:noFill/>
          <a:ln w="9525">
            <a:noFill/>
            <a:miter lim="800000"/>
            <a:headEnd/>
            <a:tailEnd/>
          </a:ln>
          <a:effectLst/>
        </p:spPr>
        <p:txBody>
          <a:bodyPr>
            <a:spAutoFit/>
          </a:bodyPr>
          <a:lstStyle/>
          <a:p>
            <a:r>
              <a:rPr lang="en-US" sz="1000"/>
              <a:t>1</a:t>
            </a:r>
          </a:p>
        </p:txBody>
      </p:sp>
      <p:sp>
        <p:nvSpPr>
          <p:cNvPr id="226309" name="Text Box 5"/>
          <p:cNvSpPr txBox="1">
            <a:spLocks noChangeArrowheads="1"/>
          </p:cNvSpPr>
          <p:nvPr/>
        </p:nvSpPr>
        <p:spPr bwMode="auto">
          <a:xfrm>
            <a:off x="2757488" y="3349625"/>
            <a:ext cx="228600" cy="244475"/>
          </a:xfrm>
          <a:prstGeom prst="rect">
            <a:avLst/>
          </a:prstGeom>
          <a:noFill/>
          <a:ln w="9525">
            <a:noFill/>
            <a:miter lim="800000"/>
            <a:headEnd/>
            <a:tailEnd/>
          </a:ln>
          <a:effectLst/>
        </p:spPr>
        <p:txBody>
          <a:bodyPr>
            <a:spAutoFit/>
          </a:bodyPr>
          <a:lstStyle/>
          <a:p>
            <a:r>
              <a:rPr lang="en-US" sz="1000"/>
              <a:t>2</a:t>
            </a:r>
          </a:p>
        </p:txBody>
      </p:sp>
      <p:sp>
        <p:nvSpPr>
          <p:cNvPr id="226310" name="Text Box 6"/>
          <p:cNvSpPr txBox="1">
            <a:spLocks noChangeArrowheads="1"/>
          </p:cNvSpPr>
          <p:nvPr/>
        </p:nvSpPr>
        <p:spPr bwMode="auto">
          <a:xfrm>
            <a:off x="3179763" y="3349625"/>
            <a:ext cx="228600" cy="244475"/>
          </a:xfrm>
          <a:prstGeom prst="rect">
            <a:avLst/>
          </a:prstGeom>
          <a:noFill/>
          <a:ln w="9525">
            <a:noFill/>
            <a:miter lim="800000"/>
            <a:headEnd/>
            <a:tailEnd/>
          </a:ln>
          <a:effectLst/>
        </p:spPr>
        <p:txBody>
          <a:bodyPr>
            <a:spAutoFit/>
          </a:bodyPr>
          <a:lstStyle/>
          <a:p>
            <a:r>
              <a:rPr lang="en-US" sz="1000"/>
              <a:t>3</a:t>
            </a:r>
          </a:p>
        </p:txBody>
      </p:sp>
      <p:sp>
        <p:nvSpPr>
          <p:cNvPr id="226311" name="Text Box 7"/>
          <p:cNvSpPr txBox="1">
            <a:spLocks noChangeArrowheads="1"/>
          </p:cNvSpPr>
          <p:nvPr/>
        </p:nvSpPr>
        <p:spPr bwMode="auto">
          <a:xfrm>
            <a:off x="4989513" y="3349625"/>
            <a:ext cx="228600" cy="244475"/>
          </a:xfrm>
          <a:prstGeom prst="rect">
            <a:avLst/>
          </a:prstGeom>
          <a:noFill/>
          <a:ln w="9525">
            <a:noFill/>
            <a:miter lim="800000"/>
            <a:headEnd/>
            <a:tailEnd/>
          </a:ln>
          <a:effectLst/>
        </p:spPr>
        <p:txBody>
          <a:bodyPr>
            <a:spAutoFit/>
          </a:bodyPr>
          <a:lstStyle/>
          <a:p>
            <a:r>
              <a:rPr lang="en-US" sz="1000"/>
              <a:t>n</a:t>
            </a:r>
          </a:p>
        </p:txBody>
      </p:sp>
      <p:sp>
        <p:nvSpPr>
          <p:cNvPr id="226312" name="Text Box 8"/>
          <p:cNvSpPr txBox="1">
            <a:spLocks noChangeArrowheads="1"/>
          </p:cNvSpPr>
          <p:nvPr/>
        </p:nvSpPr>
        <p:spPr bwMode="auto">
          <a:xfrm>
            <a:off x="2273300" y="3032125"/>
            <a:ext cx="234950" cy="366713"/>
          </a:xfrm>
          <a:prstGeom prst="rect">
            <a:avLst/>
          </a:prstGeom>
          <a:noFill/>
          <a:ln w="9525">
            <a:noFill/>
            <a:miter lim="800000"/>
            <a:headEnd/>
            <a:tailEnd/>
          </a:ln>
          <a:effectLst/>
        </p:spPr>
        <p:txBody>
          <a:bodyPr wrap="none">
            <a:spAutoFit/>
          </a:bodyPr>
          <a:lstStyle/>
          <a:p>
            <a:r>
              <a:rPr lang="en-US"/>
              <a:t>i</a:t>
            </a:r>
          </a:p>
        </p:txBody>
      </p:sp>
      <p:sp>
        <p:nvSpPr>
          <p:cNvPr id="226332" name="Text Box 28"/>
          <p:cNvSpPr txBox="1">
            <a:spLocks noChangeArrowheads="1"/>
          </p:cNvSpPr>
          <p:nvPr/>
        </p:nvSpPr>
        <p:spPr bwMode="auto">
          <a:xfrm>
            <a:off x="5068888" y="4138613"/>
            <a:ext cx="228600" cy="336550"/>
          </a:xfrm>
          <a:prstGeom prst="rect">
            <a:avLst/>
          </a:prstGeom>
          <a:noFill/>
          <a:ln w="9525">
            <a:noFill/>
            <a:miter lim="800000"/>
            <a:headEnd/>
            <a:tailEnd/>
          </a:ln>
          <a:effectLst/>
        </p:spPr>
        <p:txBody>
          <a:bodyPr wrap="none">
            <a:spAutoFit/>
          </a:bodyPr>
          <a:lstStyle/>
          <a:p>
            <a:r>
              <a:rPr lang="en-US" sz="1600"/>
              <a:t>j</a:t>
            </a:r>
          </a:p>
        </p:txBody>
      </p:sp>
    </p:spTree>
    <p:extLst>
      <p:ext uri="{BB962C8B-B14F-4D97-AF65-F5344CB8AC3E}">
        <p14:creationId xmlns:p14="http://schemas.microsoft.com/office/powerpoint/2010/main" val="4015319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4"/>
          <p:cNvSpPr>
            <a:spLocks noGrp="1"/>
          </p:cNvSpPr>
          <p:nvPr>
            <p:ph type="sldNum" sz="quarter" idx="11"/>
          </p:nvPr>
        </p:nvSpPr>
        <p:spPr/>
        <p:txBody>
          <a:bodyPr/>
          <a:lstStyle/>
          <a:p>
            <a:fld id="{F2D20E11-CFF9-4B1E-8D1A-3E61D806BA66}" type="slidenum">
              <a:rPr lang="en-US"/>
              <a:pPr/>
              <a:t>21</a:t>
            </a:fld>
            <a:endParaRPr lang="en-US"/>
          </a:p>
        </p:txBody>
      </p:sp>
      <p:sp>
        <p:nvSpPr>
          <p:cNvPr id="226306" name="Rectangle 2"/>
          <p:cNvSpPr>
            <a:spLocks noGrp="1" noChangeArrowheads="1"/>
          </p:cNvSpPr>
          <p:nvPr>
            <p:ph type="title"/>
          </p:nvPr>
        </p:nvSpPr>
        <p:spPr>
          <a:xfrm>
            <a:off x="669560" y="15875"/>
            <a:ext cx="7769225" cy="835025"/>
          </a:xfrm>
        </p:spPr>
        <p:txBody>
          <a:bodyPr/>
          <a:lstStyle/>
          <a:p>
            <a:r>
              <a:rPr lang="en-US" dirty="0"/>
              <a:t>Bubble Sort</a:t>
            </a:r>
          </a:p>
        </p:txBody>
      </p:sp>
      <p:sp>
        <p:nvSpPr>
          <p:cNvPr id="226307" name="Rectangle 3"/>
          <p:cNvSpPr>
            <a:spLocks noGrp="1" noChangeArrowheads="1"/>
          </p:cNvSpPr>
          <p:nvPr>
            <p:ph type="body" idx="1"/>
          </p:nvPr>
        </p:nvSpPr>
        <p:spPr>
          <a:xfrm>
            <a:off x="444706" y="747712"/>
            <a:ext cx="8254588" cy="4568825"/>
          </a:xfrm>
        </p:spPr>
        <p:txBody>
          <a:bodyPr/>
          <a:lstStyle/>
          <a:p>
            <a:pPr algn="just"/>
            <a:r>
              <a:rPr lang="en-US" dirty="0"/>
              <a:t>In first iteration, the largest value moves to the last position in the array. </a:t>
            </a:r>
          </a:p>
          <a:p>
            <a:pPr algn="just"/>
            <a:r>
              <a:rPr lang="en-US" dirty="0"/>
              <a:t>In the second iteration the above process is repeated and the second largest value moves to the second last position in the array, and so on.</a:t>
            </a:r>
          </a:p>
          <a:p>
            <a:pPr algn="just"/>
            <a:r>
              <a:rPr lang="en-US" dirty="0"/>
              <a:t>In n-1 iteration, the data is arranged in ascending order. </a:t>
            </a:r>
          </a:p>
          <a:p>
            <a:pPr algn="just"/>
            <a:r>
              <a:rPr lang="en-US" dirty="0"/>
              <a:t>Suppose the name of the array is A and it has four elements with the following values: </a:t>
            </a:r>
          </a:p>
          <a:p>
            <a:pPr algn="just"/>
            <a:endParaRPr lang="en-US" dirty="0"/>
          </a:p>
          <a:p>
            <a:pPr algn="just"/>
            <a:endParaRPr lang="en-US" dirty="0"/>
          </a:p>
        </p:txBody>
      </p:sp>
      <p:sp>
        <p:nvSpPr>
          <p:cNvPr id="226308" name="Text Box 4"/>
          <p:cNvSpPr txBox="1">
            <a:spLocks noChangeArrowheads="1"/>
          </p:cNvSpPr>
          <p:nvPr/>
        </p:nvSpPr>
        <p:spPr bwMode="auto">
          <a:xfrm>
            <a:off x="2271713" y="3349625"/>
            <a:ext cx="228600" cy="244475"/>
          </a:xfrm>
          <a:prstGeom prst="rect">
            <a:avLst/>
          </a:prstGeom>
          <a:noFill/>
          <a:ln w="9525">
            <a:noFill/>
            <a:miter lim="800000"/>
            <a:headEnd/>
            <a:tailEnd/>
          </a:ln>
          <a:effectLst/>
        </p:spPr>
        <p:txBody>
          <a:bodyPr>
            <a:spAutoFit/>
          </a:bodyPr>
          <a:lstStyle/>
          <a:p>
            <a:r>
              <a:rPr lang="en-US" sz="1000"/>
              <a:t>1</a:t>
            </a:r>
          </a:p>
        </p:txBody>
      </p:sp>
      <p:sp>
        <p:nvSpPr>
          <p:cNvPr id="226309" name="Text Box 5"/>
          <p:cNvSpPr txBox="1">
            <a:spLocks noChangeArrowheads="1"/>
          </p:cNvSpPr>
          <p:nvPr/>
        </p:nvSpPr>
        <p:spPr bwMode="auto">
          <a:xfrm>
            <a:off x="2757488" y="3349625"/>
            <a:ext cx="228600" cy="244475"/>
          </a:xfrm>
          <a:prstGeom prst="rect">
            <a:avLst/>
          </a:prstGeom>
          <a:noFill/>
          <a:ln w="9525">
            <a:noFill/>
            <a:miter lim="800000"/>
            <a:headEnd/>
            <a:tailEnd/>
          </a:ln>
          <a:effectLst/>
        </p:spPr>
        <p:txBody>
          <a:bodyPr>
            <a:spAutoFit/>
          </a:bodyPr>
          <a:lstStyle/>
          <a:p>
            <a:r>
              <a:rPr lang="en-US" sz="1000"/>
              <a:t>2</a:t>
            </a:r>
          </a:p>
        </p:txBody>
      </p:sp>
      <p:sp>
        <p:nvSpPr>
          <p:cNvPr id="226310" name="Text Box 6"/>
          <p:cNvSpPr txBox="1">
            <a:spLocks noChangeArrowheads="1"/>
          </p:cNvSpPr>
          <p:nvPr/>
        </p:nvSpPr>
        <p:spPr bwMode="auto">
          <a:xfrm>
            <a:off x="3179763" y="3349625"/>
            <a:ext cx="228600" cy="244475"/>
          </a:xfrm>
          <a:prstGeom prst="rect">
            <a:avLst/>
          </a:prstGeom>
          <a:noFill/>
          <a:ln w="9525">
            <a:noFill/>
            <a:miter lim="800000"/>
            <a:headEnd/>
            <a:tailEnd/>
          </a:ln>
          <a:effectLst/>
        </p:spPr>
        <p:txBody>
          <a:bodyPr>
            <a:spAutoFit/>
          </a:bodyPr>
          <a:lstStyle/>
          <a:p>
            <a:r>
              <a:rPr lang="en-US" sz="1000"/>
              <a:t>3</a:t>
            </a:r>
          </a:p>
        </p:txBody>
      </p:sp>
      <p:sp>
        <p:nvSpPr>
          <p:cNvPr id="226311" name="Text Box 7"/>
          <p:cNvSpPr txBox="1">
            <a:spLocks noChangeArrowheads="1"/>
          </p:cNvSpPr>
          <p:nvPr/>
        </p:nvSpPr>
        <p:spPr bwMode="auto">
          <a:xfrm>
            <a:off x="4989513" y="3349625"/>
            <a:ext cx="228600" cy="244475"/>
          </a:xfrm>
          <a:prstGeom prst="rect">
            <a:avLst/>
          </a:prstGeom>
          <a:noFill/>
          <a:ln w="9525">
            <a:noFill/>
            <a:miter lim="800000"/>
            <a:headEnd/>
            <a:tailEnd/>
          </a:ln>
          <a:effectLst/>
        </p:spPr>
        <p:txBody>
          <a:bodyPr>
            <a:spAutoFit/>
          </a:bodyPr>
          <a:lstStyle/>
          <a:p>
            <a:r>
              <a:rPr lang="en-US" sz="1000"/>
              <a:t>n</a:t>
            </a:r>
          </a:p>
        </p:txBody>
      </p:sp>
      <p:sp>
        <p:nvSpPr>
          <p:cNvPr id="226312" name="Text Box 8"/>
          <p:cNvSpPr txBox="1">
            <a:spLocks noChangeArrowheads="1"/>
          </p:cNvSpPr>
          <p:nvPr/>
        </p:nvSpPr>
        <p:spPr bwMode="auto">
          <a:xfrm>
            <a:off x="2273300" y="3032125"/>
            <a:ext cx="234950" cy="366713"/>
          </a:xfrm>
          <a:prstGeom prst="rect">
            <a:avLst/>
          </a:prstGeom>
          <a:noFill/>
          <a:ln w="9525">
            <a:noFill/>
            <a:miter lim="800000"/>
            <a:headEnd/>
            <a:tailEnd/>
          </a:ln>
          <a:effectLst/>
        </p:spPr>
        <p:txBody>
          <a:bodyPr wrap="none">
            <a:spAutoFit/>
          </a:bodyPr>
          <a:lstStyle/>
          <a:p>
            <a:r>
              <a:rPr lang="en-US"/>
              <a:t>i</a:t>
            </a:r>
          </a:p>
        </p:txBody>
      </p:sp>
      <p:sp>
        <p:nvSpPr>
          <p:cNvPr id="226332" name="Text Box 28"/>
          <p:cNvSpPr txBox="1">
            <a:spLocks noChangeArrowheads="1"/>
          </p:cNvSpPr>
          <p:nvPr/>
        </p:nvSpPr>
        <p:spPr bwMode="auto">
          <a:xfrm>
            <a:off x="5068888" y="4138613"/>
            <a:ext cx="228600" cy="336550"/>
          </a:xfrm>
          <a:prstGeom prst="rect">
            <a:avLst/>
          </a:prstGeom>
          <a:noFill/>
          <a:ln w="9525">
            <a:noFill/>
            <a:miter lim="800000"/>
            <a:headEnd/>
            <a:tailEnd/>
          </a:ln>
          <a:effectLst/>
        </p:spPr>
        <p:txBody>
          <a:bodyPr wrap="none">
            <a:spAutoFit/>
          </a:bodyPr>
          <a:lstStyle/>
          <a:p>
            <a:r>
              <a:rPr lang="en-US" sz="1600"/>
              <a:t>j</a:t>
            </a:r>
          </a:p>
        </p:txBody>
      </p:sp>
    </p:spTree>
    <p:extLst>
      <p:ext uri="{BB962C8B-B14F-4D97-AF65-F5344CB8AC3E}">
        <p14:creationId xmlns:p14="http://schemas.microsoft.com/office/powerpoint/2010/main" val="887760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4"/>
          <p:cNvSpPr>
            <a:spLocks noGrp="1"/>
          </p:cNvSpPr>
          <p:nvPr>
            <p:ph type="sldNum" sz="quarter" idx="11"/>
          </p:nvPr>
        </p:nvSpPr>
        <p:spPr/>
        <p:txBody>
          <a:bodyPr/>
          <a:lstStyle/>
          <a:p>
            <a:fld id="{F2D20E11-CFF9-4B1E-8D1A-3E61D806BA66}" type="slidenum">
              <a:rPr lang="en-US"/>
              <a:pPr/>
              <a:t>22</a:t>
            </a:fld>
            <a:endParaRPr lang="en-US"/>
          </a:p>
        </p:txBody>
      </p:sp>
      <p:sp>
        <p:nvSpPr>
          <p:cNvPr id="226306" name="Rectangle 2"/>
          <p:cNvSpPr>
            <a:spLocks noGrp="1" noChangeArrowheads="1"/>
          </p:cNvSpPr>
          <p:nvPr>
            <p:ph type="title"/>
          </p:nvPr>
        </p:nvSpPr>
        <p:spPr>
          <a:xfrm>
            <a:off x="669560" y="15875"/>
            <a:ext cx="7769225" cy="835025"/>
          </a:xfrm>
        </p:spPr>
        <p:txBody>
          <a:bodyPr/>
          <a:lstStyle/>
          <a:p>
            <a:r>
              <a:rPr lang="en-US" dirty="0"/>
              <a:t>Bubble Sort</a:t>
            </a:r>
          </a:p>
        </p:txBody>
      </p:sp>
      <p:sp>
        <p:nvSpPr>
          <p:cNvPr id="226307" name="Rectangle 3"/>
          <p:cNvSpPr>
            <a:spLocks noGrp="1" noChangeArrowheads="1"/>
          </p:cNvSpPr>
          <p:nvPr>
            <p:ph type="body" idx="1"/>
          </p:nvPr>
        </p:nvSpPr>
        <p:spPr>
          <a:xfrm>
            <a:off x="444706" y="747712"/>
            <a:ext cx="8254588" cy="6094413"/>
          </a:xfrm>
        </p:spPr>
        <p:txBody>
          <a:bodyPr/>
          <a:lstStyle/>
          <a:p>
            <a:pPr algn="just"/>
            <a:endParaRPr lang="en-US" sz="2400" dirty="0"/>
          </a:p>
          <a:p>
            <a:pPr algn="just"/>
            <a:r>
              <a:rPr lang="en-US" sz="2400" dirty="0"/>
              <a:t>To sort this array n-1 iterations are required. these iterations are: </a:t>
            </a:r>
          </a:p>
          <a:p>
            <a:pPr algn="just"/>
            <a:r>
              <a:rPr lang="en-US" sz="2400" dirty="0"/>
              <a:t>Iteration 1: A[01 is compared with element A[1]. Since 4 is not greater than 19, there will be no change in the list. </a:t>
            </a:r>
          </a:p>
          <a:p>
            <a:pPr algn="just"/>
            <a:r>
              <a:rPr lang="en-US" sz="2400" dirty="0"/>
              <a:t>A[1] is compared with element A[2]. Since 19 is greater than 1, the values are interchanged. </a:t>
            </a:r>
          </a:p>
          <a:p>
            <a:pPr algn="just"/>
            <a:r>
              <a:rPr lang="en-US" sz="2400" dirty="0"/>
              <a:t>A[2] is compared with element A[3]. Since 19 is greater than 3, the values are interchanged. Thus at the end of the first iteration, the largest values moves to the last position in the array. </a:t>
            </a:r>
          </a:p>
          <a:p>
            <a:pPr algn="just"/>
            <a:endParaRPr lang="en-US" sz="2400" dirty="0"/>
          </a:p>
          <a:p>
            <a:pPr algn="just"/>
            <a:endParaRPr lang="en-US" dirty="0"/>
          </a:p>
        </p:txBody>
      </p:sp>
      <p:sp>
        <p:nvSpPr>
          <p:cNvPr id="226308" name="Text Box 4"/>
          <p:cNvSpPr txBox="1">
            <a:spLocks noChangeArrowheads="1"/>
          </p:cNvSpPr>
          <p:nvPr/>
        </p:nvSpPr>
        <p:spPr bwMode="auto">
          <a:xfrm>
            <a:off x="2271713" y="3349625"/>
            <a:ext cx="228600" cy="244475"/>
          </a:xfrm>
          <a:prstGeom prst="rect">
            <a:avLst/>
          </a:prstGeom>
          <a:noFill/>
          <a:ln w="9525">
            <a:noFill/>
            <a:miter lim="800000"/>
            <a:headEnd/>
            <a:tailEnd/>
          </a:ln>
          <a:effectLst/>
        </p:spPr>
        <p:txBody>
          <a:bodyPr>
            <a:spAutoFit/>
          </a:bodyPr>
          <a:lstStyle/>
          <a:p>
            <a:r>
              <a:rPr lang="en-US" sz="1000"/>
              <a:t>1</a:t>
            </a:r>
          </a:p>
        </p:txBody>
      </p:sp>
      <p:sp>
        <p:nvSpPr>
          <p:cNvPr id="226309" name="Text Box 5"/>
          <p:cNvSpPr txBox="1">
            <a:spLocks noChangeArrowheads="1"/>
          </p:cNvSpPr>
          <p:nvPr/>
        </p:nvSpPr>
        <p:spPr bwMode="auto">
          <a:xfrm>
            <a:off x="2757488" y="3349625"/>
            <a:ext cx="228600" cy="244475"/>
          </a:xfrm>
          <a:prstGeom prst="rect">
            <a:avLst/>
          </a:prstGeom>
          <a:noFill/>
          <a:ln w="9525">
            <a:noFill/>
            <a:miter lim="800000"/>
            <a:headEnd/>
            <a:tailEnd/>
          </a:ln>
          <a:effectLst/>
        </p:spPr>
        <p:txBody>
          <a:bodyPr>
            <a:spAutoFit/>
          </a:bodyPr>
          <a:lstStyle/>
          <a:p>
            <a:r>
              <a:rPr lang="en-US" sz="1000"/>
              <a:t>2</a:t>
            </a:r>
          </a:p>
        </p:txBody>
      </p:sp>
      <p:sp>
        <p:nvSpPr>
          <p:cNvPr id="226310" name="Text Box 6"/>
          <p:cNvSpPr txBox="1">
            <a:spLocks noChangeArrowheads="1"/>
          </p:cNvSpPr>
          <p:nvPr/>
        </p:nvSpPr>
        <p:spPr bwMode="auto">
          <a:xfrm>
            <a:off x="3179763" y="3349625"/>
            <a:ext cx="228600" cy="244475"/>
          </a:xfrm>
          <a:prstGeom prst="rect">
            <a:avLst/>
          </a:prstGeom>
          <a:noFill/>
          <a:ln w="9525">
            <a:noFill/>
            <a:miter lim="800000"/>
            <a:headEnd/>
            <a:tailEnd/>
          </a:ln>
          <a:effectLst/>
        </p:spPr>
        <p:txBody>
          <a:bodyPr>
            <a:spAutoFit/>
          </a:bodyPr>
          <a:lstStyle/>
          <a:p>
            <a:r>
              <a:rPr lang="en-US" sz="1000"/>
              <a:t>3</a:t>
            </a:r>
          </a:p>
        </p:txBody>
      </p:sp>
      <p:sp>
        <p:nvSpPr>
          <p:cNvPr id="226311" name="Text Box 7"/>
          <p:cNvSpPr txBox="1">
            <a:spLocks noChangeArrowheads="1"/>
          </p:cNvSpPr>
          <p:nvPr/>
        </p:nvSpPr>
        <p:spPr bwMode="auto">
          <a:xfrm>
            <a:off x="4989513" y="3349625"/>
            <a:ext cx="228600" cy="244475"/>
          </a:xfrm>
          <a:prstGeom prst="rect">
            <a:avLst/>
          </a:prstGeom>
          <a:noFill/>
          <a:ln w="9525">
            <a:noFill/>
            <a:miter lim="800000"/>
            <a:headEnd/>
            <a:tailEnd/>
          </a:ln>
          <a:effectLst/>
        </p:spPr>
        <p:txBody>
          <a:bodyPr>
            <a:spAutoFit/>
          </a:bodyPr>
          <a:lstStyle/>
          <a:p>
            <a:r>
              <a:rPr lang="en-US" sz="1000"/>
              <a:t>n</a:t>
            </a:r>
          </a:p>
        </p:txBody>
      </p:sp>
      <p:sp>
        <p:nvSpPr>
          <p:cNvPr id="226312" name="Text Box 8"/>
          <p:cNvSpPr txBox="1">
            <a:spLocks noChangeArrowheads="1"/>
          </p:cNvSpPr>
          <p:nvPr/>
        </p:nvSpPr>
        <p:spPr bwMode="auto">
          <a:xfrm>
            <a:off x="2273300" y="3032125"/>
            <a:ext cx="234950" cy="366713"/>
          </a:xfrm>
          <a:prstGeom prst="rect">
            <a:avLst/>
          </a:prstGeom>
          <a:noFill/>
          <a:ln w="9525">
            <a:noFill/>
            <a:miter lim="800000"/>
            <a:headEnd/>
            <a:tailEnd/>
          </a:ln>
          <a:effectLst/>
        </p:spPr>
        <p:txBody>
          <a:bodyPr wrap="none">
            <a:spAutoFit/>
          </a:bodyPr>
          <a:lstStyle/>
          <a:p>
            <a:r>
              <a:rPr lang="en-US"/>
              <a:t>i</a:t>
            </a:r>
          </a:p>
        </p:txBody>
      </p:sp>
      <p:sp>
        <p:nvSpPr>
          <p:cNvPr id="226332" name="Text Box 28"/>
          <p:cNvSpPr txBox="1">
            <a:spLocks noChangeArrowheads="1"/>
          </p:cNvSpPr>
          <p:nvPr/>
        </p:nvSpPr>
        <p:spPr bwMode="auto">
          <a:xfrm>
            <a:off x="5068888" y="4138613"/>
            <a:ext cx="228600" cy="336550"/>
          </a:xfrm>
          <a:prstGeom prst="rect">
            <a:avLst/>
          </a:prstGeom>
          <a:noFill/>
          <a:ln w="9525">
            <a:noFill/>
            <a:miter lim="800000"/>
            <a:headEnd/>
            <a:tailEnd/>
          </a:ln>
          <a:effectLst/>
        </p:spPr>
        <p:txBody>
          <a:bodyPr wrap="none">
            <a:spAutoFit/>
          </a:bodyPr>
          <a:lstStyle/>
          <a:p>
            <a:r>
              <a:rPr lang="en-US" sz="1600"/>
              <a:t>j</a:t>
            </a:r>
          </a:p>
        </p:txBody>
      </p:sp>
      <p:graphicFrame>
        <p:nvGraphicFramePr>
          <p:cNvPr id="3" name="Table 3">
            <a:extLst>
              <a:ext uri="{FF2B5EF4-FFF2-40B4-BE49-F238E27FC236}">
                <a16:creationId xmlns:a16="http://schemas.microsoft.com/office/drawing/2014/main" id="{F2C389E5-6FD7-4814-8F77-616F49AA1E79}"/>
              </a:ext>
            </a:extLst>
          </p:cNvPr>
          <p:cNvGraphicFramePr>
            <a:graphicFrameLocks noGrp="1"/>
          </p:cNvGraphicFramePr>
          <p:nvPr>
            <p:extLst>
              <p:ext uri="{D42A27DB-BD31-4B8C-83A1-F6EECF244321}">
                <p14:modId xmlns:p14="http://schemas.microsoft.com/office/powerpoint/2010/main" val="2780773891"/>
              </p:ext>
            </p:extLst>
          </p:nvPr>
        </p:nvGraphicFramePr>
        <p:xfrm>
          <a:off x="695546" y="910107"/>
          <a:ext cx="6096000" cy="3708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018197860"/>
                    </a:ext>
                  </a:extLst>
                </a:gridCol>
                <a:gridCol w="1524000">
                  <a:extLst>
                    <a:ext uri="{9D8B030D-6E8A-4147-A177-3AD203B41FA5}">
                      <a16:colId xmlns:a16="http://schemas.microsoft.com/office/drawing/2014/main" val="2491262383"/>
                    </a:ext>
                  </a:extLst>
                </a:gridCol>
                <a:gridCol w="1524000">
                  <a:extLst>
                    <a:ext uri="{9D8B030D-6E8A-4147-A177-3AD203B41FA5}">
                      <a16:colId xmlns:a16="http://schemas.microsoft.com/office/drawing/2014/main" val="3174433236"/>
                    </a:ext>
                  </a:extLst>
                </a:gridCol>
                <a:gridCol w="1524000">
                  <a:extLst>
                    <a:ext uri="{9D8B030D-6E8A-4147-A177-3AD203B41FA5}">
                      <a16:colId xmlns:a16="http://schemas.microsoft.com/office/drawing/2014/main" val="1161759632"/>
                    </a:ext>
                  </a:extLst>
                </a:gridCol>
              </a:tblGrid>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06724"/>
                  </a:ext>
                </a:extLst>
              </a:tr>
            </a:tbl>
          </a:graphicData>
        </a:graphic>
      </p:graphicFrame>
      <p:graphicFrame>
        <p:nvGraphicFramePr>
          <p:cNvPr id="4" name="Table 4">
            <a:extLst>
              <a:ext uri="{FF2B5EF4-FFF2-40B4-BE49-F238E27FC236}">
                <a16:creationId xmlns:a16="http://schemas.microsoft.com/office/drawing/2014/main" id="{C1B56CCC-6097-4FEE-A313-FC144600E66E}"/>
              </a:ext>
            </a:extLst>
          </p:cNvPr>
          <p:cNvGraphicFramePr>
            <a:graphicFrameLocks noGrp="1"/>
          </p:cNvGraphicFramePr>
          <p:nvPr>
            <p:extLst>
              <p:ext uri="{D42A27DB-BD31-4B8C-83A1-F6EECF244321}">
                <p14:modId xmlns:p14="http://schemas.microsoft.com/office/powerpoint/2010/main" val="1816631363"/>
              </p:ext>
            </p:extLst>
          </p:nvPr>
        </p:nvGraphicFramePr>
        <p:xfrm>
          <a:off x="1691680" y="4879503"/>
          <a:ext cx="6096000" cy="1483360"/>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val="3761944492"/>
                    </a:ext>
                  </a:extLst>
                </a:gridCol>
                <a:gridCol w="1391816">
                  <a:extLst>
                    <a:ext uri="{9D8B030D-6E8A-4147-A177-3AD203B41FA5}">
                      <a16:colId xmlns:a16="http://schemas.microsoft.com/office/drawing/2014/main" val="2108398982"/>
                    </a:ext>
                  </a:extLst>
                </a:gridCol>
                <a:gridCol w="1524000">
                  <a:extLst>
                    <a:ext uri="{9D8B030D-6E8A-4147-A177-3AD203B41FA5}">
                      <a16:colId xmlns:a16="http://schemas.microsoft.com/office/drawing/2014/main" val="710841058"/>
                    </a:ext>
                  </a:extLst>
                </a:gridCol>
                <a:gridCol w="1524000">
                  <a:extLst>
                    <a:ext uri="{9D8B030D-6E8A-4147-A177-3AD203B41FA5}">
                      <a16:colId xmlns:a16="http://schemas.microsoft.com/office/drawing/2014/main" val="3769984665"/>
                    </a:ext>
                  </a:extLst>
                </a:gridCol>
              </a:tblGrid>
              <a:tr h="370840">
                <a:tc>
                  <a:txBody>
                    <a:bodyPr/>
                    <a:lstStyle/>
                    <a:p>
                      <a:r>
                        <a:rPr lang="en-US"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82733973"/>
                  </a:ext>
                </a:extLst>
              </a:tr>
              <a:tr h="370840">
                <a:tc>
                  <a:txBody>
                    <a:bodyPr/>
                    <a:lstStyle/>
                    <a:p>
                      <a:r>
                        <a:rPr lang="en-US"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05944437"/>
                  </a:ext>
                </a:extLst>
              </a:tr>
              <a:tr h="370840">
                <a:tc>
                  <a:txBody>
                    <a:bodyPr/>
                    <a:lstStyle/>
                    <a:p>
                      <a:r>
                        <a:rPr lang="en-US"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16346562"/>
                  </a:ext>
                </a:extLst>
              </a:tr>
              <a:tr h="370840">
                <a:tc>
                  <a:txBody>
                    <a:bodyPr/>
                    <a:lstStyle/>
                    <a:p>
                      <a:r>
                        <a:rPr lang="en-US"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51311489"/>
                  </a:ext>
                </a:extLst>
              </a:tr>
            </a:tbl>
          </a:graphicData>
        </a:graphic>
      </p:graphicFrame>
      <p:sp>
        <p:nvSpPr>
          <p:cNvPr id="5" name="Arrow: Left-Right 4">
            <a:extLst>
              <a:ext uri="{FF2B5EF4-FFF2-40B4-BE49-F238E27FC236}">
                <a16:creationId xmlns:a16="http://schemas.microsoft.com/office/drawing/2014/main" id="{F90FE5A1-5B6B-4AC6-B543-0B10D09B5C4D}"/>
              </a:ext>
            </a:extLst>
          </p:cNvPr>
          <p:cNvSpPr/>
          <p:nvPr/>
        </p:nvSpPr>
        <p:spPr bwMode="auto">
          <a:xfrm>
            <a:off x="2926867" y="4966753"/>
            <a:ext cx="734392" cy="216024"/>
          </a:xfrm>
          <a:prstGeom prst="left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en-US" sz="24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
        <p:nvSpPr>
          <p:cNvPr id="16" name="Arrow: Left-Right 15">
            <a:extLst>
              <a:ext uri="{FF2B5EF4-FFF2-40B4-BE49-F238E27FC236}">
                <a16:creationId xmlns:a16="http://schemas.microsoft.com/office/drawing/2014/main" id="{F6A9EDBF-1115-4D82-99B3-F229E904F490}"/>
              </a:ext>
            </a:extLst>
          </p:cNvPr>
          <p:cNvSpPr/>
          <p:nvPr/>
        </p:nvSpPr>
        <p:spPr bwMode="auto">
          <a:xfrm>
            <a:off x="4369421" y="5309550"/>
            <a:ext cx="734392" cy="216024"/>
          </a:xfrm>
          <a:prstGeom prst="left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en-US" sz="24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
        <p:nvSpPr>
          <p:cNvPr id="17" name="Arrow: Left-Right 16">
            <a:extLst>
              <a:ext uri="{FF2B5EF4-FFF2-40B4-BE49-F238E27FC236}">
                <a16:creationId xmlns:a16="http://schemas.microsoft.com/office/drawing/2014/main" id="{0160815E-41B9-46B5-A238-29799AE05096}"/>
              </a:ext>
            </a:extLst>
          </p:cNvPr>
          <p:cNvSpPr/>
          <p:nvPr/>
        </p:nvSpPr>
        <p:spPr bwMode="auto">
          <a:xfrm>
            <a:off x="5818808" y="5692814"/>
            <a:ext cx="734392" cy="216024"/>
          </a:xfrm>
          <a:prstGeom prst="left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en-US" sz="24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654996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4"/>
          <p:cNvSpPr>
            <a:spLocks noGrp="1"/>
          </p:cNvSpPr>
          <p:nvPr>
            <p:ph type="sldNum" sz="quarter" idx="11"/>
          </p:nvPr>
        </p:nvSpPr>
        <p:spPr/>
        <p:txBody>
          <a:bodyPr/>
          <a:lstStyle/>
          <a:p>
            <a:fld id="{F2D20E11-CFF9-4B1E-8D1A-3E61D806BA66}" type="slidenum">
              <a:rPr lang="en-US"/>
              <a:pPr/>
              <a:t>23</a:t>
            </a:fld>
            <a:endParaRPr lang="en-US"/>
          </a:p>
        </p:txBody>
      </p:sp>
      <p:sp>
        <p:nvSpPr>
          <p:cNvPr id="226306" name="Rectangle 2"/>
          <p:cNvSpPr>
            <a:spLocks noGrp="1" noChangeArrowheads="1"/>
          </p:cNvSpPr>
          <p:nvPr>
            <p:ph type="title"/>
          </p:nvPr>
        </p:nvSpPr>
        <p:spPr>
          <a:xfrm>
            <a:off x="669560" y="15875"/>
            <a:ext cx="7769225" cy="835025"/>
          </a:xfrm>
        </p:spPr>
        <p:txBody>
          <a:bodyPr/>
          <a:lstStyle/>
          <a:p>
            <a:r>
              <a:rPr lang="en-US" dirty="0"/>
              <a:t>Bubble Sort</a:t>
            </a:r>
          </a:p>
        </p:txBody>
      </p:sp>
      <p:sp>
        <p:nvSpPr>
          <p:cNvPr id="226307" name="Rectangle 3"/>
          <p:cNvSpPr>
            <a:spLocks noGrp="1" noChangeArrowheads="1"/>
          </p:cNvSpPr>
          <p:nvPr>
            <p:ph type="body" idx="1"/>
          </p:nvPr>
        </p:nvSpPr>
        <p:spPr>
          <a:xfrm>
            <a:off x="444706" y="747712"/>
            <a:ext cx="8254588" cy="6094413"/>
          </a:xfrm>
        </p:spPr>
        <p:txBody>
          <a:bodyPr/>
          <a:lstStyle/>
          <a:p>
            <a:pPr algn="just"/>
            <a:endParaRPr lang="en-US" sz="2400" dirty="0"/>
          </a:p>
          <a:p>
            <a:pPr algn="just"/>
            <a:endParaRPr lang="en-US" sz="2400" dirty="0"/>
          </a:p>
          <a:p>
            <a:pPr algn="just"/>
            <a:r>
              <a:rPr lang="en-US" sz="2400" dirty="0"/>
              <a:t>Iteration 2: A[01 is compared with element A[1]. Since 4 is greater than 1, the values are interchanged. </a:t>
            </a:r>
          </a:p>
          <a:p>
            <a:pPr algn="just"/>
            <a:r>
              <a:rPr lang="en-US" sz="2400" dirty="0"/>
              <a:t>A[1] is compared with element A[2]. Since 4 is greater than 3, the values are interchanged. </a:t>
            </a:r>
          </a:p>
          <a:p>
            <a:pPr algn="just"/>
            <a:r>
              <a:rPr lang="en-US" sz="2400" dirty="0"/>
              <a:t>Thus at the end of the second iteration, the second largest values moves to the last position in the array. </a:t>
            </a:r>
          </a:p>
          <a:p>
            <a:pPr algn="just"/>
            <a:endParaRPr lang="en-US" sz="2400" dirty="0"/>
          </a:p>
          <a:p>
            <a:pPr algn="just"/>
            <a:endParaRPr lang="en-US" dirty="0"/>
          </a:p>
        </p:txBody>
      </p:sp>
      <p:sp>
        <p:nvSpPr>
          <p:cNvPr id="226308" name="Text Box 4"/>
          <p:cNvSpPr txBox="1">
            <a:spLocks noChangeArrowheads="1"/>
          </p:cNvSpPr>
          <p:nvPr/>
        </p:nvSpPr>
        <p:spPr bwMode="auto">
          <a:xfrm>
            <a:off x="2271713" y="3349625"/>
            <a:ext cx="228600" cy="244475"/>
          </a:xfrm>
          <a:prstGeom prst="rect">
            <a:avLst/>
          </a:prstGeom>
          <a:noFill/>
          <a:ln w="9525">
            <a:noFill/>
            <a:miter lim="800000"/>
            <a:headEnd/>
            <a:tailEnd/>
          </a:ln>
          <a:effectLst/>
        </p:spPr>
        <p:txBody>
          <a:bodyPr>
            <a:spAutoFit/>
          </a:bodyPr>
          <a:lstStyle/>
          <a:p>
            <a:r>
              <a:rPr lang="en-US" sz="1000"/>
              <a:t>1</a:t>
            </a:r>
          </a:p>
        </p:txBody>
      </p:sp>
      <p:sp>
        <p:nvSpPr>
          <p:cNvPr id="226309" name="Text Box 5"/>
          <p:cNvSpPr txBox="1">
            <a:spLocks noChangeArrowheads="1"/>
          </p:cNvSpPr>
          <p:nvPr/>
        </p:nvSpPr>
        <p:spPr bwMode="auto">
          <a:xfrm>
            <a:off x="2757488" y="3349625"/>
            <a:ext cx="228600" cy="244475"/>
          </a:xfrm>
          <a:prstGeom prst="rect">
            <a:avLst/>
          </a:prstGeom>
          <a:noFill/>
          <a:ln w="9525">
            <a:noFill/>
            <a:miter lim="800000"/>
            <a:headEnd/>
            <a:tailEnd/>
          </a:ln>
          <a:effectLst/>
        </p:spPr>
        <p:txBody>
          <a:bodyPr>
            <a:spAutoFit/>
          </a:bodyPr>
          <a:lstStyle/>
          <a:p>
            <a:r>
              <a:rPr lang="en-US" sz="1000"/>
              <a:t>2</a:t>
            </a:r>
          </a:p>
        </p:txBody>
      </p:sp>
      <p:sp>
        <p:nvSpPr>
          <p:cNvPr id="226310" name="Text Box 6"/>
          <p:cNvSpPr txBox="1">
            <a:spLocks noChangeArrowheads="1"/>
          </p:cNvSpPr>
          <p:nvPr/>
        </p:nvSpPr>
        <p:spPr bwMode="auto">
          <a:xfrm>
            <a:off x="3179763" y="3349625"/>
            <a:ext cx="228600" cy="244475"/>
          </a:xfrm>
          <a:prstGeom prst="rect">
            <a:avLst/>
          </a:prstGeom>
          <a:noFill/>
          <a:ln w="9525">
            <a:noFill/>
            <a:miter lim="800000"/>
            <a:headEnd/>
            <a:tailEnd/>
          </a:ln>
          <a:effectLst/>
        </p:spPr>
        <p:txBody>
          <a:bodyPr>
            <a:spAutoFit/>
          </a:bodyPr>
          <a:lstStyle/>
          <a:p>
            <a:r>
              <a:rPr lang="en-US" sz="1000"/>
              <a:t>3</a:t>
            </a:r>
          </a:p>
        </p:txBody>
      </p:sp>
      <p:sp>
        <p:nvSpPr>
          <p:cNvPr id="226311" name="Text Box 7"/>
          <p:cNvSpPr txBox="1">
            <a:spLocks noChangeArrowheads="1"/>
          </p:cNvSpPr>
          <p:nvPr/>
        </p:nvSpPr>
        <p:spPr bwMode="auto">
          <a:xfrm>
            <a:off x="4989513" y="3349625"/>
            <a:ext cx="228600" cy="244475"/>
          </a:xfrm>
          <a:prstGeom prst="rect">
            <a:avLst/>
          </a:prstGeom>
          <a:noFill/>
          <a:ln w="9525">
            <a:noFill/>
            <a:miter lim="800000"/>
            <a:headEnd/>
            <a:tailEnd/>
          </a:ln>
          <a:effectLst/>
        </p:spPr>
        <p:txBody>
          <a:bodyPr>
            <a:spAutoFit/>
          </a:bodyPr>
          <a:lstStyle/>
          <a:p>
            <a:r>
              <a:rPr lang="en-US" sz="1000"/>
              <a:t>n</a:t>
            </a:r>
          </a:p>
        </p:txBody>
      </p:sp>
      <p:sp>
        <p:nvSpPr>
          <p:cNvPr id="226312" name="Text Box 8"/>
          <p:cNvSpPr txBox="1">
            <a:spLocks noChangeArrowheads="1"/>
          </p:cNvSpPr>
          <p:nvPr/>
        </p:nvSpPr>
        <p:spPr bwMode="auto">
          <a:xfrm>
            <a:off x="2273300" y="3032125"/>
            <a:ext cx="234950" cy="366713"/>
          </a:xfrm>
          <a:prstGeom prst="rect">
            <a:avLst/>
          </a:prstGeom>
          <a:noFill/>
          <a:ln w="9525">
            <a:noFill/>
            <a:miter lim="800000"/>
            <a:headEnd/>
            <a:tailEnd/>
          </a:ln>
          <a:effectLst/>
        </p:spPr>
        <p:txBody>
          <a:bodyPr wrap="none">
            <a:spAutoFit/>
          </a:bodyPr>
          <a:lstStyle/>
          <a:p>
            <a:r>
              <a:rPr lang="en-US"/>
              <a:t>i</a:t>
            </a:r>
          </a:p>
        </p:txBody>
      </p:sp>
      <p:sp>
        <p:nvSpPr>
          <p:cNvPr id="226332" name="Text Box 28"/>
          <p:cNvSpPr txBox="1">
            <a:spLocks noChangeArrowheads="1"/>
          </p:cNvSpPr>
          <p:nvPr/>
        </p:nvSpPr>
        <p:spPr bwMode="auto">
          <a:xfrm>
            <a:off x="5068888" y="4138613"/>
            <a:ext cx="228600" cy="336550"/>
          </a:xfrm>
          <a:prstGeom prst="rect">
            <a:avLst/>
          </a:prstGeom>
          <a:noFill/>
          <a:ln w="9525">
            <a:noFill/>
            <a:miter lim="800000"/>
            <a:headEnd/>
            <a:tailEnd/>
          </a:ln>
          <a:effectLst/>
        </p:spPr>
        <p:txBody>
          <a:bodyPr wrap="none">
            <a:spAutoFit/>
          </a:bodyPr>
          <a:lstStyle/>
          <a:p>
            <a:r>
              <a:rPr lang="en-US" sz="1600"/>
              <a:t>j</a:t>
            </a:r>
          </a:p>
        </p:txBody>
      </p:sp>
      <p:graphicFrame>
        <p:nvGraphicFramePr>
          <p:cNvPr id="3" name="Table 3">
            <a:extLst>
              <a:ext uri="{FF2B5EF4-FFF2-40B4-BE49-F238E27FC236}">
                <a16:creationId xmlns:a16="http://schemas.microsoft.com/office/drawing/2014/main" id="{F2C389E5-6FD7-4814-8F77-616F49AA1E79}"/>
              </a:ext>
            </a:extLst>
          </p:cNvPr>
          <p:cNvGraphicFramePr>
            <a:graphicFrameLocks noGrp="1"/>
          </p:cNvGraphicFramePr>
          <p:nvPr>
            <p:extLst>
              <p:ext uri="{D42A27DB-BD31-4B8C-83A1-F6EECF244321}">
                <p14:modId xmlns:p14="http://schemas.microsoft.com/office/powerpoint/2010/main" val="1349517594"/>
              </p:ext>
            </p:extLst>
          </p:nvPr>
        </p:nvGraphicFramePr>
        <p:xfrm>
          <a:off x="695546" y="910107"/>
          <a:ext cx="6096000" cy="3708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018197860"/>
                    </a:ext>
                  </a:extLst>
                </a:gridCol>
                <a:gridCol w="1524000">
                  <a:extLst>
                    <a:ext uri="{9D8B030D-6E8A-4147-A177-3AD203B41FA5}">
                      <a16:colId xmlns:a16="http://schemas.microsoft.com/office/drawing/2014/main" val="2491262383"/>
                    </a:ext>
                  </a:extLst>
                </a:gridCol>
                <a:gridCol w="1524000">
                  <a:extLst>
                    <a:ext uri="{9D8B030D-6E8A-4147-A177-3AD203B41FA5}">
                      <a16:colId xmlns:a16="http://schemas.microsoft.com/office/drawing/2014/main" val="3174433236"/>
                    </a:ext>
                  </a:extLst>
                </a:gridCol>
                <a:gridCol w="1524000">
                  <a:extLst>
                    <a:ext uri="{9D8B030D-6E8A-4147-A177-3AD203B41FA5}">
                      <a16:colId xmlns:a16="http://schemas.microsoft.com/office/drawing/2014/main" val="1161759632"/>
                    </a:ext>
                  </a:extLst>
                </a:gridCol>
              </a:tblGrid>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06724"/>
                  </a:ext>
                </a:extLst>
              </a:tr>
            </a:tbl>
          </a:graphicData>
        </a:graphic>
      </p:graphicFrame>
      <p:graphicFrame>
        <p:nvGraphicFramePr>
          <p:cNvPr id="4" name="Table 4">
            <a:extLst>
              <a:ext uri="{FF2B5EF4-FFF2-40B4-BE49-F238E27FC236}">
                <a16:creationId xmlns:a16="http://schemas.microsoft.com/office/drawing/2014/main" id="{C1B56CCC-6097-4FEE-A313-FC144600E66E}"/>
              </a:ext>
            </a:extLst>
          </p:cNvPr>
          <p:cNvGraphicFramePr>
            <a:graphicFrameLocks noGrp="1"/>
          </p:cNvGraphicFramePr>
          <p:nvPr>
            <p:extLst>
              <p:ext uri="{D42A27DB-BD31-4B8C-83A1-F6EECF244321}">
                <p14:modId xmlns:p14="http://schemas.microsoft.com/office/powerpoint/2010/main" val="1150525796"/>
              </p:ext>
            </p:extLst>
          </p:nvPr>
        </p:nvGraphicFramePr>
        <p:xfrm>
          <a:off x="1691680" y="4879503"/>
          <a:ext cx="6096000" cy="1112520"/>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val="3761944492"/>
                    </a:ext>
                  </a:extLst>
                </a:gridCol>
                <a:gridCol w="1391816">
                  <a:extLst>
                    <a:ext uri="{9D8B030D-6E8A-4147-A177-3AD203B41FA5}">
                      <a16:colId xmlns:a16="http://schemas.microsoft.com/office/drawing/2014/main" val="2108398982"/>
                    </a:ext>
                  </a:extLst>
                </a:gridCol>
                <a:gridCol w="1524000">
                  <a:extLst>
                    <a:ext uri="{9D8B030D-6E8A-4147-A177-3AD203B41FA5}">
                      <a16:colId xmlns:a16="http://schemas.microsoft.com/office/drawing/2014/main" val="710841058"/>
                    </a:ext>
                  </a:extLst>
                </a:gridCol>
                <a:gridCol w="1524000">
                  <a:extLst>
                    <a:ext uri="{9D8B030D-6E8A-4147-A177-3AD203B41FA5}">
                      <a16:colId xmlns:a16="http://schemas.microsoft.com/office/drawing/2014/main" val="3769984665"/>
                    </a:ext>
                  </a:extLst>
                </a:gridCol>
              </a:tblGrid>
              <a:tr h="370840">
                <a:tc>
                  <a:txBody>
                    <a:bodyPr/>
                    <a:lstStyle/>
                    <a:p>
                      <a:r>
                        <a:rPr lang="en-US"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82733973"/>
                  </a:ext>
                </a:extLst>
              </a:tr>
              <a:tr h="370840">
                <a:tc>
                  <a:txBody>
                    <a:bodyPr/>
                    <a:lstStyle/>
                    <a:p>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05944437"/>
                  </a:ext>
                </a:extLst>
              </a:tr>
              <a:tr h="370840">
                <a:tc>
                  <a:txBody>
                    <a:bodyPr/>
                    <a:lstStyle/>
                    <a:p>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16346562"/>
                  </a:ext>
                </a:extLst>
              </a:tr>
            </a:tbl>
          </a:graphicData>
        </a:graphic>
      </p:graphicFrame>
      <p:sp>
        <p:nvSpPr>
          <p:cNvPr id="5" name="Arrow: Left-Right 4">
            <a:extLst>
              <a:ext uri="{FF2B5EF4-FFF2-40B4-BE49-F238E27FC236}">
                <a16:creationId xmlns:a16="http://schemas.microsoft.com/office/drawing/2014/main" id="{F90FE5A1-5B6B-4AC6-B543-0B10D09B5C4D}"/>
              </a:ext>
            </a:extLst>
          </p:cNvPr>
          <p:cNvSpPr/>
          <p:nvPr/>
        </p:nvSpPr>
        <p:spPr bwMode="auto">
          <a:xfrm>
            <a:off x="2926867" y="4966753"/>
            <a:ext cx="734392" cy="216024"/>
          </a:xfrm>
          <a:prstGeom prst="left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en-US" sz="24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
        <p:nvSpPr>
          <p:cNvPr id="16" name="Arrow: Left-Right 15">
            <a:extLst>
              <a:ext uri="{FF2B5EF4-FFF2-40B4-BE49-F238E27FC236}">
                <a16:creationId xmlns:a16="http://schemas.microsoft.com/office/drawing/2014/main" id="{F6A9EDBF-1115-4D82-99B3-F229E904F490}"/>
              </a:ext>
            </a:extLst>
          </p:cNvPr>
          <p:cNvSpPr/>
          <p:nvPr/>
        </p:nvSpPr>
        <p:spPr bwMode="auto">
          <a:xfrm>
            <a:off x="4369421" y="5309550"/>
            <a:ext cx="734392" cy="216024"/>
          </a:xfrm>
          <a:prstGeom prst="left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en-US" sz="24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260480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4"/>
          <p:cNvSpPr>
            <a:spLocks noGrp="1"/>
          </p:cNvSpPr>
          <p:nvPr>
            <p:ph type="sldNum" sz="quarter" idx="11"/>
          </p:nvPr>
        </p:nvSpPr>
        <p:spPr/>
        <p:txBody>
          <a:bodyPr/>
          <a:lstStyle/>
          <a:p>
            <a:fld id="{F2D20E11-CFF9-4B1E-8D1A-3E61D806BA66}" type="slidenum">
              <a:rPr lang="en-US"/>
              <a:pPr/>
              <a:t>24</a:t>
            </a:fld>
            <a:endParaRPr lang="en-US"/>
          </a:p>
        </p:txBody>
      </p:sp>
      <p:sp>
        <p:nvSpPr>
          <p:cNvPr id="226306" name="Rectangle 2"/>
          <p:cNvSpPr>
            <a:spLocks noGrp="1" noChangeArrowheads="1"/>
          </p:cNvSpPr>
          <p:nvPr>
            <p:ph type="title"/>
          </p:nvPr>
        </p:nvSpPr>
        <p:spPr>
          <a:xfrm>
            <a:off x="669560" y="15875"/>
            <a:ext cx="7769225" cy="835025"/>
          </a:xfrm>
        </p:spPr>
        <p:txBody>
          <a:bodyPr/>
          <a:lstStyle/>
          <a:p>
            <a:r>
              <a:rPr lang="en-US" dirty="0"/>
              <a:t>Bubble Sort</a:t>
            </a:r>
          </a:p>
        </p:txBody>
      </p:sp>
      <p:sp>
        <p:nvSpPr>
          <p:cNvPr id="226307" name="Rectangle 3"/>
          <p:cNvSpPr>
            <a:spLocks noGrp="1" noChangeArrowheads="1"/>
          </p:cNvSpPr>
          <p:nvPr>
            <p:ph type="body" idx="1"/>
          </p:nvPr>
        </p:nvSpPr>
        <p:spPr>
          <a:xfrm>
            <a:off x="444706" y="747712"/>
            <a:ext cx="8254588" cy="6094413"/>
          </a:xfrm>
        </p:spPr>
        <p:txBody>
          <a:bodyPr/>
          <a:lstStyle/>
          <a:p>
            <a:pPr algn="just"/>
            <a:endParaRPr lang="en-US" sz="2400" dirty="0"/>
          </a:p>
          <a:p>
            <a:pPr algn="just"/>
            <a:endParaRPr lang="en-US" sz="2400" dirty="0"/>
          </a:p>
          <a:p>
            <a:pPr algn="just"/>
            <a:r>
              <a:rPr lang="en-US" sz="2400" dirty="0"/>
              <a:t>Iteration 3: A[01 is compared with element A[1]. Since 3 is greater than 1, no values are interchanges. </a:t>
            </a:r>
          </a:p>
          <a:p>
            <a:pPr algn="just"/>
            <a:r>
              <a:rPr lang="en-US" sz="2400" dirty="0"/>
              <a:t>In this iteration no values are interchanged. The array is already sorted.</a:t>
            </a:r>
          </a:p>
          <a:p>
            <a:pPr algn="just"/>
            <a:endParaRPr lang="en-US" sz="2400" dirty="0"/>
          </a:p>
          <a:p>
            <a:pPr algn="just"/>
            <a:endParaRPr lang="en-US" dirty="0"/>
          </a:p>
        </p:txBody>
      </p:sp>
      <p:sp>
        <p:nvSpPr>
          <p:cNvPr id="226308" name="Text Box 4"/>
          <p:cNvSpPr txBox="1">
            <a:spLocks noChangeArrowheads="1"/>
          </p:cNvSpPr>
          <p:nvPr/>
        </p:nvSpPr>
        <p:spPr bwMode="auto">
          <a:xfrm>
            <a:off x="2271713" y="3349625"/>
            <a:ext cx="228600" cy="244475"/>
          </a:xfrm>
          <a:prstGeom prst="rect">
            <a:avLst/>
          </a:prstGeom>
          <a:noFill/>
          <a:ln w="9525">
            <a:noFill/>
            <a:miter lim="800000"/>
            <a:headEnd/>
            <a:tailEnd/>
          </a:ln>
          <a:effectLst/>
        </p:spPr>
        <p:txBody>
          <a:bodyPr>
            <a:spAutoFit/>
          </a:bodyPr>
          <a:lstStyle/>
          <a:p>
            <a:r>
              <a:rPr lang="en-US" sz="1000"/>
              <a:t>1</a:t>
            </a:r>
          </a:p>
        </p:txBody>
      </p:sp>
      <p:sp>
        <p:nvSpPr>
          <p:cNvPr id="226309" name="Text Box 5"/>
          <p:cNvSpPr txBox="1">
            <a:spLocks noChangeArrowheads="1"/>
          </p:cNvSpPr>
          <p:nvPr/>
        </p:nvSpPr>
        <p:spPr bwMode="auto">
          <a:xfrm>
            <a:off x="2757488" y="3349625"/>
            <a:ext cx="228600" cy="244475"/>
          </a:xfrm>
          <a:prstGeom prst="rect">
            <a:avLst/>
          </a:prstGeom>
          <a:noFill/>
          <a:ln w="9525">
            <a:noFill/>
            <a:miter lim="800000"/>
            <a:headEnd/>
            <a:tailEnd/>
          </a:ln>
          <a:effectLst/>
        </p:spPr>
        <p:txBody>
          <a:bodyPr>
            <a:spAutoFit/>
          </a:bodyPr>
          <a:lstStyle/>
          <a:p>
            <a:r>
              <a:rPr lang="en-US" sz="1000"/>
              <a:t>2</a:t>
            </a:r>
          </a:p>
        </p:txBody>
      </p:sp>
      <p:sp>
        <p:nvSpPr>
          <p:cNvPr id="226310" name="Text Box 6"/>
          <p:cNvSpPr txBox="1">
            <a:spLocks noChangeArrowheads="1"/>
          </p:cNvSpPr>
          <p:nvPr/>
        </p:nvSpPr>
        <p:spPr bwMode="auto">
          <a:xfrm>
            <a:off x="3179763" y="3349625"/>
            <a:ext cx="228600" cy="244475"/>
          </a:xfrm>
          <a:prstGeom prst="rect">
            <a:avLst/>
          </a:prstGeom>
          <a:noFill/>
          <a:ln w="9525">
            <a:noFill/>
            <a:miter lim="800000"/>
            <a:headEnd/>
            <a:tailEnd/>
          </a:ln>
          <a:effectLst/>
        </p:spPr>
        <p:txBody>
          <a:bodyPr>
            <a:spAutoFit/>
          </a:bodyPr>
          <a:lstStyle/>
          <a:p>
            <a:r>
              <a:rPr lang="en-US" sz="1000"/>
              <a:t>3</a:t>
            </a:r>
          </a:p>
        </p:txBody>
      </p:sp>
      <p:sp>
        <p:nvSpPr>
          <p:cNvPr id="226311" name="Text Box 7"/>
          <p:cNvSpPr txBox="1">
            <a:spLocks noChangeArrowheads="1"/>
          </p:cNvSpPr>
          <p:nvPr/>
        </p:nvSpPr>
        <p:spPr bwMode="auto">
          <a:xfrm>
            <a:off x="4989513" y="3349625"/>
            <a:ext cx="228600" cy="244475"/>
          </a:xfrm>
          <a:prstGeom prst="rect">
            <a:avLst/>
          </a:prstGeom>
          <a:noFill/>
          <a:ln w="9525">
            <a:noFill/>
            <a:miter lim="800000"/>
            <a:headEnd/>
            <a:tailEnd/>
          </a:ln>
          <a:effectLst/>
        </p:spPr>
        <p:txBody>
          <a:bodyPr>
            <a:spAutoFit/>
          </a:bodyPr>
          <a:lstStyle/>
          <a:p>
            <a:r>
              <a:rPr lang="en-US" sz="1000"/>
              <a:t>n</a:t>
            </a:r>
          </a:p>
        </p:txBody>
      </p:sp>
      <p:sp>
        <p:nvSpPr>
          <p:cNvPr id="226312" name="Text Box 8"/>
          <p:cNvSpPr txBox="1">
            <a:spLocks noChangeArrowheads="1"/>
          </p:cNvSpPr>
          <p:nvPr/>
        </p:nvSpPr>
        <p:spPr bwMode="auto">
          <a:xfrm>
            <a:off x="2273300" y="3032125"/>
            <a:ext cx="234950" cy="366713"/>
          </a:xfrm>
          <a:prstGeom prst="rect">
            <a:avLst/>
          </a:prstGeom>
          <a:noFill/>
          <a:ln w="9525">
            <a:noFill/>
            <a:miter lim="800000"/>
            <a:headEnd/>
            <a:tailEnd/>
          </a:ln>
          <a:effectLst/>
        </p:spPr>
        <p:txBody>
          <a:bodyPr wrap="none">
            <a:spAutoFit/>
          </a:bodyPr>
          <a:lstStyle/>
          <a:p>
            <a:r>
              <a:rPr lang="en-US"/>
              <a:t>i</a:t>
            </a:r>
          </a:p>
        </p:txBody>
      </p:sp>
      <p:sp>
        <p:nvSpPr>
          <p:cNvPr id="226332" name="Text Box 28"/>
          <p:cNvSpPr txBox="1">
            <a:spLocks noChangeArrowheads="1"/>
          </p:cNvSpPr>
          <p:nvPr/>
        </p:nvSpPr>
        <p:spPr bwMode="auto">
          <a:xfrm>
            <a:off x="5068888" y="4138613"/>
            <a:ext cx="228600" cy="336550"/>
          </a:xfrm>
          <a:prstGeom prst="rect">
            <a:avLst/>
          </a:prstGeom>
          <a:noFill/>
          <a:ln w="9525">
            <a:noFill/>
            <a:miter lim="800000"/>
            <a:headEnd/>
            <a:tailEnd/>
          </a:ln>
          <a:effectLst/>
        </p:spPr>
        <p:txBody>
          <a:bodyPr wrap="none">
            <a:spAutoFit/>
          </a:bodyPr>
          <a:lstStyle/>
          <a:p>
            <a:r>
              <a:rPr lang="en-US" sz="1600"/>
              <a:t>j</a:t>
            </a:r>
          </a:p>
        </p:txBody>
      </p:sp>
      <p:graphicFrame>
        <p:nvGraphicFramePr>
          <p:cNvPr id="3" name="Table 3">
            <a:extLst>
              <a:ext uri="{FF2B5EF4-FFF2-40B4-BE49-F238E27FC236}">
                <a16:creationId xmlns:a16="http://schemas.microsoft.com/office/drawing/2014/main" id="{F2C389E5-6FD7-4814-8F77-616F49AA1E79}"/>
              </a:ext>
            </a:extLst>
          </p:cNvPr>
          <p:cNvGraphicFramePr>
            <a:graphicFrameLocks noGrp="1"/>
          </p:cNvGraphicFramePr>
          <p:nvPr>
            <p:extLst>
              <p:ext uri="{D42A27DB-BD31-4B8C-83A1-F6EECF244321}">
                <p14:modId xmlns:p14="http://schemas.microsoft.com/office/powerpoint/2010/main" val="2746316668"/>
              </p:ext>
            </p:extLst>
          </p:nvPr>
        </p:nvGraphicFramePr>
        <p:xfrm>
          <a:off x="695546" y="910107"/>
          <a:ext cx="6096000" cy="3708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018197860"/>
                    </a:ext>
                  </a:extLst>
                </a:gridCol>
                <a:gridCol w="1524000">
                  <a:extLst>
                    <a:ext uri="{9D8B030D-6E8A-4147-A177-3AD203B41FA5}">
                      <a16:colId xmlns:a16="http://schemas.microsoft.com/office/drawing/2014/main" val="2491262383"/>
                    </a:ext>
                  </a:extLst>
                </a:gridCol>
                <a:gridCol w="1524000">
                  <a:extLst>
                    <a:ext uri="{9D8B030D-6E8A-4147-A177-3AD203B41FA5}">
                      <a16:colId xmlns:a16="http://schemas.microsoft.com/office/drawing/2014/main" val="3174433236"/>
                    </a:ext>
                  </a:extLst>
                </a:gridCol>
                <a:gridCol w="1524000">
                  <a:extLst>
                    <a:ext uri="{9D8B030D-6E8A-4147-A177-3AD203B41FA5}">
                      <a16:colId xmlns:a16="http://schemas.microsoft.com/office/drawing/2014/main" val="1161759632"/>
                    </a:ext>
                  </a:extLst>
                </a:gridCol>
              </a:tblGrid>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06724"/>
                  </a:ext>
                </a:extLst>
              </a:tr>
            </a:tbl>
          </a:graphicData>
        </a:graphic>
      </p:graphicFrame>
      <p:graphicFrame>
        <p:nvGraphicFramePr>
          <p:cNvPr id="4" name="Table 4">
            <a:extLst>
              <a:ext uri="{FF2B5EF4-FFF2-40B4-BE49-F238E27FC236}">
                <a16:creationId xmlns:a16="http://schemas.microsoft.com/office/drawing/2014/main" id="{C1B56CCC-6097-4FEE-A313-FC144600E66E}"/>
              </a:ext>
            </a:extLst>
          </p:cNvPr>
          <p:cNvGraphicFramePr>
            <a:graphicFrameLocks noGrp="1"/>
          </p:cNvGraphicFramePr>
          <p:nvPr>
            <p:extLst>
              <p:ext uri="{D42A27DB-BD31-4B8C-83A1-F6EECF244321}">
                <p14:modId xmlns:p14="http://schemas.microsoft.com/office/powerpoint/2010/main" val="1919443317"/>
              </p:ext>
            </p:extLst>
          </p:nvPr>
        </p:nvGraphicFramePr>
        <p:xfrm>
          <a:off x="1691680" y="4879503"/>
          <a:ext cx="6096000" cy="1483360"/>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val="3761944492"/>
                    </a:ext>
                  </a:extLst>
                </a:gridCol>
                <a:gridCol w="1391816">
                  <a:extLst>
                    <a:ext uri="{9D8B030D-6E8A-4147-A177-3AD203B41FA5}">
                      <a16:colId xmlns:a16="http://schemas.microsoft.com/office/drawing/2014/main" val="2108398982"/>
                    </a:ext>
                  </a:extLst>
                </a:gridCol>
                <a:gridCol w="1524000">
                  <a:extLst>
                    <a:ext uri="{9D8B030D-6E8A-4147-A177-3AD203B41FA5}">
                      <a16:colId xmlns:a16="http://schemas.microsoft.com/office/drawing/2014/main" val="710841058"/>
                    </a:ext>
                  </a:extLst>
                </a:gridCol>
                <a:gridCol w="1524000">
                  <a:extLst>
                    <a:ext uri="{9D8B030D-6E8A-4147-A177-3AD203B41FA5}">
                      <a16:colId xmlns:a16="http://schemas.microsoft.com/office/drawing/2014/main" val="3769984665"/>
                    </a:ext>
                  </a:extLst>
                </a:gridCol>
              </a:tblGrid>
              <a:tr h="370840">
                <a:tc>
                  <a:txBody>
                    <a:bodyPr/>
                    <a:lstStyle/>
                    <a:p>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82733973"/>
                  </a:ext>
                </a:extLst>
              </a:tr>
              <a:tr h="370840">
                <a:tc>
                  <a:txBody>
                    <a:bodyPr/>
                    <a:lstStyle/>
                    <a:p>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05944437"/>
                  </a:ext>
                </a:extLst>
              </a:tr>
              <a:tr h="370840">
                <a:tc>
                  <a:txBody>
                    <a:bodyPr/>
                    <a:lstStyle/>
                    <a:p>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16346562"/>
                  </a:ext>
                </a:extLst>
              </a:tr>
              <a:tr h="370840">
                <a:tc>
                  <a:txBody>
                    <a:bodyPr/>
                    <a:lstStyle/>
                    <a:p>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51311489"/>
                  </a:ext>
                </a:extLst>
              </a:tr>
            </a:tbl>
          </a:graphicData>
        </a:graphic>
      </p:graphicFrame>
      <p:sp>
        <p:nvSpPr>
          <p:cNvPr id="5" name="Arrow: Left-Right 4">
            <a:extLst>
              <a:ext uri="{FF2B5EF4-FFF2-40B4-BE49-F238E27FC236}">
                <a16:creationId xmlns:a16="http://schemas.microsoft.com/office/drawing/2014/main" id="{F90FE5A1-5B6B-4AC6-B543-0B10D09B5C4D}"/>
              </a:ext>
            </a:extLst>
          </p:cNvPr>
          <p:cNvSpPr/>
          <p:nvPr/>
        </p:nvSpPr>
        <p:spPr bwMode="auto">
          <a:xfrm>
            <a:off x="2926867" y="4966753"/>
            <a:ext cx="734392" cy="216024"/>
          </a:xfrm>
          <a:prstGeom prst="left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en-US" sz="24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
        <p:nvSpPr>
          <p:cNvPr id="16" name="Arrow: Left-Right 15">
            <a:extLst>
              <a:ext uri="{FF2B5EF4-FFF2-40B4-BE49-F238E27FC236}">
                <a16:creationId xmlns:a16="http://schemas.microsoft.com/office/drawing/2014/main" id="{F6A9EDBF-1115-4D82-99B3-F229E904F490}"/>
              </a:ext>
            </a:extLst>
          </p:cNvPr>
          <p:cNvSpPr/>
          <p:nvPr/>
        </p:nvSpPr>
        <p:spPr bwMode="auto">
          <a:xfrm>
            <a:off x="4369421" y="5309550"/>
            <a:ext cx="734392" cy="216024"/>
          </a:xfrm>
          <a:prstGeom prst="left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en-US" sz="24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
        <p:nvSpPr>
          <p:cNvPr id="17" name="Arrow: Left-Right 16">
            <a:extLst>
              <a:ext uri="{FF2B5EF4-FFF2-40B4-BE49-F238E27FC236}">
                <a16:creationId xmlns:a16="http://schemas.microsoft.com/office/drawing/2014/main" id="{0160815E-41B9-46B5-A238-29799AE05096}"/>
              </a:ext>
            </a:extLst>
          </p:cNvPr>
          <p:cNvSpPr/>
          <p:nvPr/>
        </p:nvSpPr>
        <p:spPr bwMode="auto">
          <a:xfrm>
            <a:off x="5818808" y="5692814"/>
            <a:ext cx="734392" cy="216024"/>
          </a:xfrm>
          <a:prstGeom prst="left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en-US" sz="24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578436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4"/>
          <p:cNvSpPr>
            <a:spLocks noGrp="1"/>
          </p:cNvSpPr>
          <p:nvPr>
            <p:ph type="sldNum" sz="quarter" idx="11"/>
          </p:nvPr>
        </p:nvSpPr>
        <p:spPr/>
        <p:txBody>
          <a:bodyPr/>
          <a:lstStyle/>
          <a:p>
            <a:fld id="{7EEA8EFB-2579-465E-8CD7-84CDCF2142DB}" type="slidenum">
              <a:rPr lang="en-US"/>
              <a:pPr/>
              <a:t>25</a:t>
            </a:fld>
            <a:endParaRPr lang="en-US"/>
          </a:p>
        </p:txBody>
      </p:sp>
      <p:sp>
        <p:nvSpPr>
          <p:cNvPr id="228354" name="Rectangle 2"/>
          <p:cNvSpPr>
            <a:spLocks noGrp="1" noChangeArrowheads="1"/>
          </p:cNvSpPr>
          <p:nvPr>
            <p:ph type="title"/>
          </p:nvPr>
        </p:nvSpPr>
        <p:spPr>
          <a:xfrm>
            <a:off x="677958" y="184398"/>
            <a:ext cx="7769225" cy="595536"/>
          </a:xfrm>
        </p:spPr>
        <p:txBody>
          <a:bodyPr/>
          <a:lstStyle/>
          <a:p>
            <a:r>
              <a:rPr lang="en-US" dirty="0"/>
              <a:t>Bubble Sort</a:t>
            </a:r>
          </a:p>
        </p:txBody>
      </p:sp>
      <p:sp>
        <p:nvSpPr>
          <p:cNvPr id="228355" name="Rectangle 3"/>
          <p:cNvSpPr>
            <a:spLocks noGrp="1" noChangeArrowheads="1"/>
          </p:cNvSpPr>
          <p:nvPr>
            <p:ph type="body" idx="1"/>
          </p:nvPr>
        </p:nvSpPr>
        <p:spPr>
          <a:xfrm>
            <a:off x="677957" y="908720"/>
            <a:ext cx="7769225" cy="5544616"/>
          </a:xfrm>
        </p:spPr>
        <p:txBody>
          <a:bodyPr/>
          <a:lstStyle/>
          <a:p>
            <a:pPr>
              <a:buFontTx/>
              <a:buNone/>
            </a:pPr>
            <a:r>
              <a:rPr lang="en-US" sz="2000" dirty="0">
                <a:solidFill>
                  <a:schemeClr val="tx1"/>
                </a:solidFill>
                <a:latin typeface="Courier New" panose="02070309020205020404" pitchFamily="49" charset="0"/>
                <a:cs typeface="Courier New" panose="02070309020205020404" pitchFamily="49" charset="0"/>
              </a:rPr>
              <a:t>1 SET j = N-1 </a:t>
            </a:r>
          </a:p>
          <a:p>
            <a:pPr>
              <a:buFontTx/>
              <a:buNone/>
            </a:pPr>
            <a:r>
              <a:rPr lang="en-US" sz="2000" dirty="0">
                <a:solidFill>
                  <a:schemeClr val="tx1"/>
                </a:solidFill>
                <a:latin typeface="Courier New" panose="02070309020205020404" pitchFamily="49" charset="0"/>
                <a:cs typeface="Courier New" panose="02070309020205020404" pitchFamily="49" charset="0"/>
              </a:rPr>
              <a:t>2 REPEAT STEP-3 TO 7 WHILE (j&gt;=1) </a:t>
            </a:r>
          </a:p>
          <a:p>
            <a:pPr>
              <a:buFontTx/>
              <a:buNone/>
            </a:pPr>
            <a:r>
              <a:rPr lang="en-US" sz="2000" dirty="0">
                <a:solidFill>
                  <a:schemeClr val="tx1"/>
                </a:solidFill>
                <a:latin typeface="Courier New" panose="02070309020205020404" pitchFamily="49" charset="0"/>
                <a:cs typeface="Courier New" panose="02070309020205020404" pitchFamily="49" charset="0"/>
              </a:rPr>
              <a:t>3 SET </a:t>
            </a:r>
            <a:r>
              <a:rPr lang="en-US" sz="2000" dirty="0" err="1">
                <a:solidFill>
                  <a:schemeClr val="tx1"/>
                </a:solidFill>
                <a:latin typeface="Courier New" panose="02070309020205020404" pitchFamily="49" charset="0"/>
                <a:cs typeface="Courier New" panose="02070309020205020404" pitchFamily="49" charset="0"/>
              </a:rPr>
              <a:t>i</a:t>
            </a:r>
            <a:r>
              <a:rPr lang="en-US" sz="2000" dirty="0">
                <a:solidFill>
                  <a:schemeClr val="tx1"/>
                </a:solidFill>
                <a:latin typeface="Courier New" panose="02070309020205020404" pitchFamily="49" charset="0"/>
                <a:cs typeface="Courier New" panose="02070309020205020404" pitchFamily="49" charset="0"/>
              </a:rPr>
              <a:t> = 0 </a:t>
            </a:r>
          </a:p>
          <a:p>
            <a:pPr>
              <a:buFontTx/>
              <a:buNone/>
            </a:pPr>
            <a:r>
              <a:rPr lang="en-US" sz="2000" dirty="0">
                <a:solidFill>
                  <a:schemeClr val="tx1"/>
                </a:solidFill>
                <a:latin typeface="Courier New" panose="02070309020205020404" pitchFamily="49" charset="0"/>
                <a:cs typeface="Courier New" panose="02070309020205020404" pitchFamily="49" charset="0"/>
              </a:rPr>
              <a:t>4 REPEAT STEP 5 TO 6 WHILE (</a:t>
            </a:r>
            <a:r>
              <a:rPr lang="en-US" sz="2000" dirty="0" err="1">
                <a:solidFill>
                  <a:schemeClr val="tx1"/>
                </a:solidFill>
                <a:latin typeface="Courier New" panose="02070309020205020404" pitchFamily="49" charset="0"/>
                <a:cs typeface="Courier New" panose="02070309020205020404" pitchFamily="49" charset="0"/>
              </a:rPr>
              <a:t>i</a:t>
            </a:r>
            <a:r>
              <a:rPr lang="en-US" sz="2000" dirty="0">
                <a:solidFill>
                  <a:schemeClr val="tx1"/>
                </a:solidFill>
                <a:latin typeface="Courier New" panose="02070309020205020404" pitchFamily="49" charset="0"/>
                <a:cs typeface="Courier New" panose="02070309020205020404" pitchFamily="49" charset="0"/>
              </a:rPr>
              <a:t>&lt;=j) </a:t>
            </a:r>
          </a:p>
          <a:p>
            <a:pPr>
              <a:buFontTx/>
              <a:buNone/>
            </a:pPr>
            <a:r>
              <a:rPr lang="en-US" sz="2000" dirty="0">
                <a:solidFill>
                  <a:schemeClr val="tx1"/>
                </a:solidFill>
                <a:latin typeface="Courier New" panose="02070309020205020404" pitchFamily="49" charset="0"/>
                <a:cs typeface="Courier New" panose="02070309020205020404" pitchFamily="49" charset="0"/>
              </a:rPr>
              <a:t>5 IF A[</a:t>
            </a:r>
            <a:r>
              <a:rPr lang="en-US" sz="2000" dirty="0" err="1">
                <a:solidFill>
                  <a:schemeClr val="tx1"/>
                </a:solidFill>
                <a:latin typeface="Courier New" panose="02070309020205020404" pitchFamily="49" charset="0"/>
                <a:cs typeface="Courier New" panose="02070309020205020404" pitchFamily="49" charset="0"/>
              </a:rPr>
              <a:t>i</a:t>
            </a:r>
            <a:r>
              <a:rPr lang="en-US" sz="2000" dirty="0">
                <a:solidFill>
                  <a:schemeClr val="tx1"/>
                </a:solidFill>
                <a:latin typeface="Courier New" panose="02070309020205020404" pitchFamily="49" charset="0"/>
                <a:cs typeface="Courier New" panose="02070309020205020404" pitchFamily="49" charset="0"/>
              </a:rPr>
              <a:t>]&gt; A[i+1] THEN :Interchange value) </a:t>
            </a:r>
          </a:p>
          <a:p>
            <a:pPr>
              <a:buFontTx/>
              <a:buNone/>
            </a:pPr>
            <a:r>
              <a:rPr lang="en-US" sz="2000" dirty="0">
                <a:solidFill>
                  <a:schemeClr val="tx1"/>
                </a:solidFill>
                <a:latin typeface="Courier New" panose="02070309020205020404" pitchFamily="49" charset="0"/>
                <a:cs typeface="Courier New" panose="02070309020205020404" pitchFamily="49" charset="0"/>
              </a:rPr>
              <a:t>     T = A[</a:t>
            </a:r>
            <a:r>
              <a:rPr lang="en-US" sz="2000" dirty="0" err="1">
                <a:solidFill>
                  <a:schemeClr val="tx1"/>
                </a:solidFill>
                <a:latin typeface="Courier New" panose="02070309020205020404" pitchFamily="49" charset="0"/>
                <a:cs typeface="Courier New" panose="02070309020205020404" pitchFamily="49" charset="0"/>
              </a:rPr>
              <a:t>i</a:t>
            </a:r>
            <a:r>
              <a:rPr lang="en-US" sz="2000" dirty="0">
                <a:solidFill>
                  <a:schemeClr val="tx1"/>
                </a:solidFill>
                <a:latin typeface="Courier New" panose="02070309020205020404" pitchFamily="49" charset="0"/>
                <a:cs typeface="Courier New" panose="02070309020205020404" pitchFamily="49" charset="0"/>
              </a:rPr>
              <a:t>]</a:t>
            </a:r>
          </a:p>
          <a:p>
            <a:pPr>
              <a:buFontTx/>
              <a:buNone/>
            </a:pPr>
            <a:r>
              <a:rPr lang="en-US" sz="2000" dirty="0">
                <a:solidFill>
                  <a:schemeClr val="tx1"/>
                </a:solidFill>
                <a:latin typeface="Courier New" panose="02070309020205020404" pitchFamily="49" charset="0"/>
                <a:cs typeface="Courier New" panose="02070309020205020404" pitchFamily="49" charset="0"/>
              </a:rPr>
              <a:t>     A[</a:t>
            </a:r>
            <a:r>
              <a:rPr lang="en-US" sz="2000" dirty="0" err="1">
                <a:solidFill>
                  <a:schemeClr val="tx1"/>
                </a:solidFill>
                <a:latin typeface="Courier New" panose="02070309020205020404" pitchFamily="49" charset="0"/>
                <a:cs typeface="Courier New" panose="02070309020205020404" pitchFamily="49" charset="0"/>
              </a:rPr>
              <a:t>i</a:t>
            </a:r>
            <a:r>
              <a:rPr lang="en-US" sz="2000" dirty="0">
                <a:solidFill>
                  <a:schemeClr val="tx1"/>
                </a:solidFill>
                <a:latin typeface="Courier New" panose="02070309020205020404" pitchFamily="49" charset="0"/>
                <a:cs typeface="Courier New" panose="02070309020205020404" pitchFamily="49" charset="0"/>
              </a:rPr>
              <a:t>] = A[i+1] </a:t>
            </a:r>
          </a:p>
          <a:p>
            <a:pPr>
              <a:buFontTx/>
              <a:buNone/>
            </a:pPr>
            <a:r>
              <a:rPr lang="en-US" sz="2000" dirty="0">
                <a:solidFill>
                  <a:schemeClr val="tx1"/>
                </a:solidFill>
                <a:latin typeface="Courier New" panose="02070309020205020404" pitchFamily="49" charset="0"/>
                <a:cs typeface="Courier New" panose="02070309020205020404" pitchFamily="49" charset="0"/>
              </a:rPr>
              <a:t>     A[i+1] = T</a:t>
            </a:r>
          </a:p>
          <a:p>
            <a:pPr>
              <a:buFontTx/>
              <a:buNone/>
            </a:pPr>
            <a:r>
              <a:rPr lang="en-US" sz="2000" dirty="0">
                <a:solidFill>
                  <a:schemeClr val="tx1"/>
                </a:solidFill>
                <a:latin typeface="Courier New" panose="02070309020205020404" pitchFamily="49" charset="0"/>
                <a:cs typeface="Courier New" panose="02070309020205020404" pitchFamily="49" charset="0"/>
              </a:rPr>
              <a:t>  END IF </a:t>
            </a:r>
          </a:p>
          <a:p>
            <a:pPr>
              <a:buFontTx/>
              <a:buNone/>
            </a:pPr>
            <a:r>
              <a:rPr lang="en-US" sz="2000" dirty="0">
                <a:solidFill>
                  <a:schemeClr val="tx1"/>
                </a:solidFill>
                <a:latin typeface="Courier New" panose="02070309020205020404" pitchFamily="49" charset="0"/>
                <a:cs typeface="Courier New" panose="02070309020205020404" pitchFamily="49" charset="0"/>
              </a:rPr>
              <a:t>6 </a:t>
            </a:r>
            <a:r>
              <a:rPr lang="en-US" sz="2000" dirty="0" err="1">
                <a:solidFill>
                  <a:schemeClr val="tx1"/>
                </a:solidFill>
                <a:latin typeface="Courier New" panose="02070309020205020404" pitchFamily="49" charset="0"/>
                <a:cs typeface="Courier New" panose="02070309020205020404" pitchFamily="49" charset="0"/>
              </a:rPr>
              <a:t>i</a:t>
            </a:r>
            <a:r>
              <a:rPr lang="en-US" sz="2000" dirty="0">
                <a:solidFill>
                  <a:schemeClr val="tx1"/>
                </a:solidFill>
                <a:latin typeface="Courier New" panose="02070309020205020404" pitchFamily="49" charset="0"/>
                <a:cs typeface="Courier New" panose="02070309020205020404" pitchFamily="49" charset="0"/>
              </a:rPr>
              <a:t> = i+1 [End of step-4 loop] </a:t>
            </a:r>
          </a:p>
          <a:p>
            <a:pPr>
              <a:buFontTx/>
              <a:buNone/>
            </a:pPr>
            <a:r>
              <a:rPr lang="en-US" sz="2000" dirty="0">
                <a:solidFill>
                  <a:schemeClr val="tx1"/>
                </a:solidFill>
                <a:latin typeface="Courier New" panose="02070309020205020404" pitchFamily="49" charset="0"/>
                <a:cs typeface="Courier New" panose="02070309020205020404" pitchFamily="49" charset="0"/>
              </a:rPr>
              <a:t>7 j= j - 1 [End of step-2 loop] </a:t>
            </a:r>
          </a:p>
          <a:p>
            <a:pPr>
              <a:buFontTx/>
              <a:buNone/>
            </a:pPr>
            <a:r>
              <a:rPr lang="en-US" sz="2000" dirty="0">
                <a:solidFill>
                  <a:schemeClr val="tx1"/>
                </a:solidFill>
                <a:latin typeface="Courier New" panose="02070309020205020404" pitchFamily="49" charset="0"/>
                <a:cs typeface="Courier New" panose="02070309020205020404" pitchFamily="49" charset="0"/>
              </a:rPr>
              <a:t>8 EXIT </a:t>
            </a:r>
            <a:endParaRPr lang="en-US" sz="2000" dirty="0">
              <a:solidFill>
                <a:schemeClr val="tx1"/>
              </a:solidFill>
              <a:latin typeface="Courier New" panose="02070309020205020404" pitchFamily="49" charset="0"/>
              <a:cs typeface="Courier New" panose="02070309020205020404" pitchFamily="49" charset="0"/>
              <a:sym typeface="Symbol" pitchFamily="18" charset="2"/>
            </a:endParaRPr>
          </a:p>
        </p:txBody>
      </p:sp>
      <p:sp>
        <p:nvSpPr>
          <p:cNvPr id="228378" name="Text Box 26"/>
          <p:cNvSpPr txBox="1">
            <a:spLocks noChangeArrowheads="1"/>
          </p:cNvSpPr>
          <p:nvPr/>
        </p:nvSpPr>
        <p:spPr bwMode="auto">
          <a:xfrm>
            <a:off x="2736850" y="3459163"/>
            <a:ext cx="234950" cy="366712"/>
          </a:xfrm>
          <a:prstGeom prst="rect">
            <a:avLst/>
          </a:prstGeom>
          <a:noFill/>
          <a:ln w="9525">
            <a:noFill/>
            <a:miter lim="800000"/>
            <a:headEnd/>
            <a:tailEnd/>
          </a:ln>
          <a:effectLst/>
        </p:spPr>
        <p:txBody>
          <a:bodyPr wrap="none">
            <a:spAutoFit/>
          </a:bodyPr>
          <a:lstStyle/>
          <a:p>
            <a:r>
              <a:rPr lang="en-US"/>
              <a:t>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2819400" y="6477000"/>
            <a:ext cx="34290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ea typeface="ＭＳ Ｐゴシック" pitchFamily="1"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itchFamily="16" charset="0"/>
                <a:ea typeface="ＭＳ Ｐゴシック" pitchFamily="1"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imes New Roman" pitchFamily="16" charset="0"/>
                <a:ea typeface="ＭＳ Ｐゴシック" pitchFamily="1"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itchFamily="16" charset="0"/>
                <a:ea typeface="ＭＳ Ｐゴシック" pitchFamily="1"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ea typeface="ＭＳ Ｐゴシック" pitchFamily="1" charset="-128"/>
              </a:defRPr>
            </a:lvl5pPr>
            <a:lvl6pPr defTabSz="457200" eaLnBrk="0" fontAlgn="base" hangingPunct="0">
              <a:spcBef>
                <a:spcPts val="3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ea typeface="ＭＳ Ｐゴシック" pitchFamily="1" charset="-128"/>
              </a:defRPr>
            </a:lvl6pPr>
            <a:lvl7pPr defTabSz="457200" eaLnBrk="0" fontAlgn="base" hangingPunct="0">
              <a:spcBef>
                <a:spcPts val="3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ea typeface="ＭＳ Ｐゴシック" pitchFamily="1" charset="-128"/>
              </a:defRPr>
            </a:lvl7pPr>
            <a:lvl8pPr defTabSz="457200" eaLnBrk="0" fontAlgn="base" hangingPunct="0">
              <a:spcBef>
                <a:spcPts val="3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ea typeface="ＭＳ Ｐゴシック" pitchFamily="1" charset="-128"/>
              </a:defRPr>
            </a:lvl8pPr>
            <a:lvl9pPr defTabSz="457200" eaLnBrk="0" fontAlgn="base" hangingPunct="0">
              <a:spcBef>
                <a:spcPts val="3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ea typeface="ＭＳ Ｐゴシック" pitchFamily="1" charset="-128"/>
              </a:defRPr>
            </a:lvl9pPr>
          </a:lstStyle>
          <a:p>
            <a:pPr algn="ctr" eaLnBrk="1" hangingPunct="1">
              <a:buSzPct val="100000"/>
              <a:defRPr/>
            </a:pPr>
            <a:endParaRPr lang="en-US" altLang="tr-TR" sz="800"/>
          </a:p>
        </p:txBody>
      </p:sp>
      <p:sp>
        <p:nvSpPr>
          <p:cNvPr id="11267" name="Text Box 2"/>
          <p:cNvSpPr txBox="1">
            <a:spLocks noChangeArrowheads="1"/>
          </p:cNvSpPr>
          <p:nvPr/>
        </p:nvSpPr>
        <p:spPr bwMode="auto">
          <a:xfrm>
            <a:off x="352425" y="152400"/>
            <a:ext cx="86502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spcBef>
                <a:spcPts val="6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128"/>
              </a:defRPr>
            </a:lvl1pPr>
            <a:lvl2pPr>
              <a:spcBef>
                <a:spcPts val="7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charset="0"/>
                <a:ea typeface="ＭＳ Ｐゴシック" charset="-128"/>
              </a:defRPr>
            </a:lvl2pPr>
            <a:lvl3pPr>
              <a:spcBef>
                <a:spcPts val="4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imes New Roman" charset="0"/>
                <a:ea typeface="ＭＳ Ｐゴシック" charset="-128"/>
              </a:defRPr>
            </a:lvl3pPr>
            <a:lvl4pPr>
              <a:spcBef>
                <a:spcPts val="35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charset="0"/>
                <a:ea typeface="ＭＳ Ｐゴシック" charset="-128"/>
              </a:defRPr>
            </a:lvl4pPr>
            <a:lvl5pPr>
              <a:spcBef>
                <a:spcPts val="3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5pPr>
            <a:lvl6pPr marL="25146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6pPr>
            <a:lvl7pPr marL="29718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7pPr>
            <a:lvl8pPr marL="34290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8pPr>
            <a:lvl9pPr marL="38862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9pPr>
          </a:lstStyle>
          <a:p>
            <a:pPr algn="ctr" eaLnBrk="1" hangingPunct="1">
              <a:spcBef>
                <a:spcPct val="0"/>
              </a:spcBef>
              <a:buClrTx/>
              <a:buFontTx/>
              <a:buNone/>
              <a:defRPr/>
            </a:pPr>
            <a:r>
              <a:rPr lang="en-US" altLang="tr-TR" sz="2800" b="1"/>
              <a:t>Sorting</a:t>
            </a:r>
          </a:p>
        </p:txBody>
      </p:sp>
      <p:sp>
        <p:nvSpPr>
          <p:cNvPr id="11268" name="Text Box 3"/>
          <p:cNvSpPr txBox="1">
            <a:spLocks noChangeArrowheads="1"/>
          </p:cNvSpPr>
          <p:nvPr/>
        </p:nvSpPr>
        <p:spPr bwMode="auto">
          <a:xfrm>
            <a:off x="352425" y="838200"/>
            <a:ext cx="8580438" cy="548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ea typeface="ＭＳ Ｐゴシック" pitchFamily="1" charset="-128"/>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itchFamily="16" charset="0"/>
                <a:ea typeface="ＭＳ Ｐゴシック" pitchFamily="1" charset="-128"/>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600">
                <a:solidFill>
                  <a:srgbClr val="000000"/>
                </a:solidFill>
                <a:latin typeface="Times New Roman" pitchFamily="16" charset="0"/>
                <a:ea typeface="ＭＳ Ｐゴシック" pitchFamily="1" charset="-128"/>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400">
                <a:solidFill>
                  <a:srgbClr val="000000"/>
                </a:solidFill>
                <a:latin typeface="Times New Roman" pitchFamily="16" charset="0"/>
                <a:ea typeface="ＭＳ Ｐゴシック" pitchFamily="1" charset="-128"/>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200">
                <a:solidFill>
                  <a:srgbClr val="000000"/>
                </a:solidFill>
                <a:latin typeface="Times New Roman" pitchFamily="16" charset="0"/>
                <a:ea typeface="ＭＳ Ｐゴシック" pitchFamily="1" charset="-128"/>
              </a:defRPr>
            </a:lvl5pPr>
            <a:lvl6pPr defTabSz="457200" eaLnBrk="0" fontAlgn="base" hangingPunct="0">
              <a:spcBef>
                <a:spcPts val="3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200">
                <a:solidFill>
                  <a:srgbClr val="000000"/>
                </a:solidFill>
                <a:latin typeface="Times New Roman" pitchFamily="16" charset="0"/>
                <a:ea typeface="ＭＳ Ｐゴシック" pitchFamily="1" charset="-128"/>
              </a:defRPr>
            </a:lvl6pPr>
            <a:lvl7pPr defTabSz="457200" eaLnBrk="0" fontAlgn="base" hangingPunct="0">
              <a:spcBef>
                <a:spcPts val="3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200">
                <a:solidFill>
                  <a:srgbClr val="000000"/>
                </a:solidFill>
                <a:latin typeface="Times New Roman" pitchFamily="16" charset="0"/>
                <a:ea typeface="ＭＳ Ｐゴシック" pitchFamily="1" charset="-128"/>
              </a:defRPr>
            </a:lvl7pPr>
            <a:lvl8pPr defTabSz="457200" eaLnBrk="0" fontAlgn="base" hangingPunct="0">
              <a:spcBef>
                <a:spcPts val="3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200">
                <a:solidFill>
                  <a:srgbClr val="000000"/>
                </a:solidFill>
                <a:latin typeface="Times New Roman" pitchFamily="16" charset="0"/>
                <a:ea typeface="ＭＳ Ｐゴシック" pitchFamily="1" charset="-128"/>
              </a:defRPr>
            </a:lvl8pPr>
            <a:lvl9pPr defTabSz="457200" eaLnBrk="0" fontAlgn="base" hangingPunct="0">
              <a:spcBef>
                <a:spcPts val="3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200">
                <a:solidFill>
                  <a:srgbClr val="000000"/>
                </a:solidFill>
                <a:latin typeface="Times New Roman" pitchFamily="16" charset="0"/>
                <a:ea typeface="ＭＳ Ｐゴシック" pitchFamily="1" charset="-128"/>
              </a:defRPr>
            </a:lvl9pPr>
          </a:lstStyle>
          <a:p>
            <a:pPr eaLnBrk="1" hangingPunct="1">
              <a:spcBef>
                <a:spcPts val="700"/>
              </a:spcBef>
              <a:buClr>
                <a:srgbClr val="000000"/>
              </a:buClr>
              <a:buSzPct val="100000"/>
              <a:buFont typeface="Times New Roman" pitchFamily="16" charset="0"/>
              <a:buChar char="•"/>
              <a:defRPr/>
            </a:pPr>
            <a:r>
              <a:rPr lang="en-US" altLang="tr-TR" sz="2800" b="1" i="1"/>
              <a:t>Sorting</a:t>
            </a:r>
            <a:r>
              <a:rPr lang="en-US" altLang="tr-TR" sz="2800"/>
              <a:t> is a process that organizes a collection of data into either ascending or descending order.</a:t>
            </a:r>
          </a:p>
          <a:p>
            <a:pPr eaLnBrk="1" hangingPunct="1">
              <a:spcBef>
                <a:spcPts val="700"/>
              </a:spcBef>
              <a:buClr>
                <a:srgbClr val="000000"/>
              </a:buClr>
              <a:buSzPct val="100000"/>
              <a:buFont typeface="Times New Roman" pitchFamily="16" charset="0"/>
              <a:buChar char="•"/>
              <a:defRPr/>
            </a:pPr>
            <a:r>
              <a:rPr lang="en-US" altLang="tr-TR" sz="2800"/>
              <a:t>We encounter sorting almost everywhere:</a:t>
            </a:r>
          </a:p>
          <a:p>
            <a:pPr lvl="1" eaLnBrk="1" hangingPunct="1">
              <a:spcBef>
                <a:spcPts val="800"/>
              </a:spcBef>
              <a:buClr>
                <a:srgbClr val="000000"/>
              </a:buClr>
              <a:buSzPct val="100000"/>
              <a:buFont typeface="Times New Roman" pitchFamily="16" charset="0"/>
              <a:buChar char="–"/>
              <a:defRPr/>
            </a:pPr>
            <a:r>
              <a:rPr lang="en-US" altLang="tr-TR" sz="3200"/>
              <a:t>Sorting prices from lowest to highest</a:t>
            </a:r>
          </a:p>
          <a:p>
            <a:pPr lvl="1" eaLnBrk="1" hangingPunct="1">
              <a:spcBef>
                <a:spcPts val="800"/>
              </a:spcBef>
              <a:buClr>
                <a:srgbClr val="000000"/>
              </a:buClr>
              <a:buSzPct val="100000"/>
              <a:buFont typeface="Times New Roman" pitchFamily="16" charset="0"/>
              <a:buChar char="–"/>
              <a:defRPr/>
            </a:pPr>
            <a:r>
              <a:rPr lang="en-US" altLang="tr-TR" sz="3200"/>
              <a:t>Sorting flights from earliest to latest</a:t>
            </a:r>
          </a:p>
          <a:p>
            <a:pPr lvl="1" eaLnBrk="1" hangingPunct="1">
              <a:spcBef>
                <a:spcPts val="800"/>
              </a:spcBef>
              <a:buClr>
                <a:srgbClr val="000000"/>
              </a:buClr>
              <a:buSzPct val="100000"/>
              <a:buFont typeface="Times New Roman" pitchFamily="16" charset="0"/>
              <a:buChar char="–"/>
              <a:defRPr/>
            </a:pPr>
            <a:r>
              <a:rPr lang="en-US" altLang="tr-TR" sz="3200"/>
              <a:t>Sorting grades from highest to lowest</a:t>
            </a:r>
          </a:p>
          <a:p>
            <a:pPr lvl="1" eaLnBrk="1" hangingPunct="1">
              <a:spcBef>
                <a:spcPts val="800"/>
              </a:spcBef>
              <a:buClr>
                <a:srgbClr val="000000"/>
              </a:buClr>
              <a:buSzPct val="100000"/>
              <a:buFont typeface="Times New Roman" pitchFamily="16" charset="0"/>
              <a:buChar char="–"/>
              <a:defRPr/>
            </a:pPr>
            <a:r>
              <a:rPr lang="en-US" altLang="tr-TR" sz="3200"/>
              <a:t>Sorting songs based on artist, album, playlist, etc.</a:t>
            </a:r>
          </a:p>
          <a:p>
            <a:pPr eaLnBrk="1" hangingPunct="1">
              <a:spcBef>
                <a:spcPts val="800"/>
              </a:spcBef>
              <a:buSzPct val="100000"/>
              <a:defRPr/>
            </a:pPr>
            <a:endParaRPr lang="en-US" altLang="tr-TR" sz="32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itchFamily="16" charset="0"/>
                <a:ea typeface="ＭＳ Ｐゴシック" pitchFamily="1"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itchFamily="16" charset="0"/>
                <a:ea typeface="ＭＳ Ｐゴシック" pitchFamily="1"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ea typeface="ＭＳ Ｐゴシック" pitchFamily="1"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5pPr>
            <a:lvl6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6pPr>
            <a:lvl7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7pPr>
            <a:lvl8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8pPr>
            <a:lvl9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9pPr>
          </a:lstStyle>
          <a:p>
            <a:pPr algn="ctr" eaLnBrk="1" hangingPunct="1">
              <a:buSzPct val="100000"/>
              <a:defRPr/>
            </a:pPr>
            <a:endParaRPr lang="en-US" altLang="tr-TR" sz="1400"/>
          </a:p>
        </p:txBody>
      </p:sp>
      <p:sp>
        <p:nvSpPr>
          <p:cNvPr id="13315" name="Text Box 2"/>
          <p:cNvSpPr txBox="1">
            <a:spLocks noChangeArrowheads="1"/>
          </p:cNvSpPr>
          <p:nvPr/>
        </p:nvSpPr>
        <p:spPr bwMode="auto">
          <a:xfrm>
            <a:off x="762000" y="457200"/>
            <a:ext cx="77724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spcBef>
                <a:spcPts val="8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charset="0"/>
                <a:ea typeface="ＭＳ Ｐゴシック" charset="-128"/>
              </a:defRPr>
            </a:lvl1pPr>
            <a:lvl2pPr>
              <a:spcBef>
                <a:spcPts val="7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charset="0"/>
                <a:ea typeface="ＭＳ Ｐゴシック" charset="-128"/>
              </a:defRPr>
            </a:lvl2pPr>
            <a:lvl3pPr>
              <a:spcBef>
                <a:spcPts val="6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128"/>
              </a:defRPr>
            </a:lvl3pPr>
            <a:lvl4pPr>
              <a:spcBef>
                <a:spcPts val="5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4pPr>
            <a:lvl5pPr>
              <a:spcBef>
                <a:spcPts val="5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5pPr>
            <a:lvl6pPr marL="25146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6pPr>
            <a:lvl7pPr marL="29718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7pPr>
            <a:lvl8pPr marL="34290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8pPr>
            <a:lvl9pPr marL="38862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9pPr>
          </a:lstStyle>
          <a:p>
            <a:pPr algn="ctr" eaLnBrk="1" hangingPunct="1">
              <a:spcBef>
                <a:spcPct val="0"/>
              </a:spcBef>
              <a:buClrTx/>
              <a:buFontTx/>
              <a:buNone/>
              <a:defRPr/>
            </a:pPr>
            <a:r>
              <a:rPr lang="en-US" altLang="tr-TR" sz="4000" b="1"/>
              <a:t>Sorting Algorithms</a:t>
            </a:r>
          </a:p>
        </p:txBody>
      </p:sp>
      <p:sp>
        <p:nvSpPr>
          <p:cNvPr id="13316" name="Text Box 3"/>
          <p:cNvSpPr txBox="1">
            <a:spLocks noChangeArrowheads="1"/>
          </p:cNvSpPr>
          <p:nvPr/>
        </p:nvSpPr>
        <p:spPr bwMode="auto">
          <a:xfrm>
            <a:off x="685800" y="1524000"/>
            <a:ext cx="8134350" cy="4848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marL="339725" indent="-339725">
              <a:spcBef>
                <a:spcPts val="800"/>
              </a:spcBef>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3200">
                <a:solidFill>
                  <a:srgbClr val="000000"/>
                </a:solidFill>
                <a:latin typeface="Times New Roman" charset="0"/>
                <a:ea typeface="ＭＳ Ｐゴシック" charset="-128"/>
              </a:defRPr>
            </a:lvl1pPr>
            <a:lvl2pPr marL="739775" indent="-282575">
              <a:spcBef>
                <a:spcPts val="700"/>
              </a:spcBef>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charset="0"/>
                <a:ea typeface="ＭＳ Ｐゴシック" charset="-128"/>
              </a:defRPr>
            </a:lvl2pPr>
            <a:lvl3pPr>
              <a:spcBef>
                <a:spcPts val="600"/>
              </a:spcBef>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charset="0"/>
                <a:ea typeface="ＭＳ Ｐゴシック" charset="-128"/>
              </a:defRPr>
            </a:lvl3pPr>
            <a:lvl4pPr>
              <a:spcBef>
                <a:spcPts val="500"/>
              </a:spcBef>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charset="0"/>
                <a:ea typeface="ＭＳ Ｐゴシック" charset="-128"/>
              </a:defRPr>
            </a:lvl4pPr>
            <a:lvl5pPr>
              <a:spcBef>
                <a:spcPts val="500"/>
              </a:spcBef>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charset="0"/>
                <a:ea typeface="ＭＳ Ｐゴシック" charset="-128"/>
              </a:defRPr>
            </a:lvl5pPr>
            <a:lvl6pPr marL="2514600" indent="-228600" defTabSz="457200" eaLnBrk="0" fontAlgn="base" hangingPunct="0">
              <a:spcBef>
                <a:spcPts val="50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charset="0"/>
                <a:ea typeface="ＭＳ Ｐゴシック" charset="-128"/>
              </a:defRPr>
            </a:lvl6pPr>
            <a:lvl7pPr marL="2971800" indent="-228600" defTabSz="457200" eaLnBrk="0" fontAlgn="base" hangingPunct="0">
              <a:spcBef>
                <a:spcPts val="50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charset="0"/>
                <a:ea typeface="ＭＳ Ｐゴシック" charset="-128"/>
              </a:defRPr>
            </a:lvl7pPr>
            <a:lvl8pPr marL="3429000" indent="-228600" defTabSz="457200" eaLnBrk="0" fontAlgn="base" hangingPunct="0">
              <a:spcBef>
                <a:spcPts val="50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charset="0"/>
                <a:ea typeface="ＭＳ Ｐゴシック" charset="-128"/>
              </a:defRPr>
            </a:lvl8pPr>
            <a:lvl9pPr marL="3886200" indent="-228600" defTabSz="457200" eaLnBrk="0" fontAlgn="base" hangingPunct="0">
              <a:spcBef>
                <a:spcPts val="50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charset="0"/>
                <a:ea typeface="ＭＳ Ｐゴシック" charset="-128"/>
              </a:defRPr>
            </a:lvl9pPr>
          </a:lstStyle>
          <a:p>
            <a:pPr eaLnBrk="1" hangingPunct="1">
              <a:lnSpc>
                <a:spcPct val="90000"/>
              </a:lnSpc>
              <a:buFont typeface="Times New Roman" charset="0"/>
              <a:buChar char="•"/>
              <a:defRPr/>
            </a:pPr>
            <a:r>
              <a:rPr lang="en-US" altLang="tr-TR" dirty="0"/>
              <a:t>There are many sorting algorithms In this class we will learn:</a:t>
            </a:r>
          </a:p>
          <a:p>
            <a:pPr lvl="1" eaLnBrk="1" hangingPunct="1">
              <a:lnSpc>
                <a:spcPct val="90000"/>
              </a:lnSpc>
              <a:buFont typeface="Times New Roman" charset="0"/>
              <a:buChar char="–"/>
              <a:defRPr/>
            </a:pPr>
            <a:r>
              <a:rPr lang="en-US" altLang="tr-TR" dirty="0"/>
              <a:t>Selection Sort </a:t>
            </a:r>
          </a:p>
          <a:p>
            <a:pPr lvl="1" eaLnBrk="1" hangingPunct="1">
              <a:lnSpc>
                <a:spcPct val="90000"/>
              </a:lnSpc>
              <a:buFont typeface="Times New Roman" charset="0"/>
              <a:buChar char="–"/>
              <a:defRPr/>
            </a:pPr>
            <a:r>
              <a:rPr lang="en-US" altLang="tr-TR" dirty="0"/>
              <a:t>Insertion Sort</a:t>
            </a:r>
          </a:p>
          <a:p>
            <a:pPr lvl="1" eaLnBrk="1" hangingPunct="1">
              <a:lnSpc>
                <a:spcPct val="90000"/>
              </a:lnSpc>
              <a:buFont typeface="Times New Roman" charset="0"/>
              <a:buChar char="–"/>
              <a:defRPr/>
            </a:pPr>
            <a:r>
              <a:rPr lang="en-US" altLang="tr-TR" dirty="0"/>
              <a:t>Bubble Sort</a:t>
            </a:r>
          </a:p>
          <a:p>
            <a:pPr lvl="1" eaLnBrk="1" hangingPunct="1">
              <a:lnSpc>
                <a:spcPct val="90000"/>
              </a:lnSpc>
              <a:buFont typeface="Times New Roman" charset="0"/>
              <a:buChar char="–"/>
              <a:defRPr/>
            </a:pPr>
            <a:r>
              <a:rPr lang="en-US" altLang="tr-TR" dirty="0"/>
              <a:t>Merge Sort</a:t>
            </a:r>
          </a:p>
          <a:p>
            <a:pPr lvl="1" eaLnBrk="1" hangingPunct="1">
              <a:lnSpc>
                <a:spcPct val="90000"/>
              </a:lnSpc>
              <a:buFont typeface="Times New Roman" charset="0"/>
              <a:buChar char="–"/>
              <a:defRPr/>
            </a:pPr>
            <a:r>
              <a:rPr lang="en-US" altLang="tr-TR" dirty="0"/>
              <a:t>Quick Sort</a:t>
            </a:r>
          </a:p>
          <a:p>
            <a:pPr lvl="2" eaLnBrk="1" hangingPunct="1">
              <a:lnSpc>
                <a:spcPct val="90000"/>
              </a:lnSpc>
              <a:spcBef>
                <a:spcPts val="700"/>
              </a:spcBef>
              <a:buFont typeface="Times New Roman" charset="0"/>
              <a:buChar char="–"/>
              <a:defRPr/>
            </a:pPr>
            <a:r>
              <a:rPr lang="en-US" altLang="tr-TR" dirty="0" err="1"/>
              <a:t>Bogo</a:t>
            </a:r>
            <a:r>
              <a:rPr lang="en-US" altLang="tr-TR" dirty="0"/>
              <a:t> sort and Sleep sort are some bad/slow algorithms</a:t>
            </a:r>
          </a:p>
          <a:p>
            <a:pPr eaLnBrk="1" hangingPunct="1">
              <a:lnSpc>
                <a:spcPct val="90000"/>
              </a:lnSpc>
              <a:buFont typeface="Times New Roman" charset="0"/>
              <a:buChar char="•"/>
              <a:defRPr/>
            </a:pPr>
            <a:r>
              <a:rPr lang="en-US" altLang="tr-TR" dirty="0"/>
              <a:t>These are among the most fundamental sorting algorithms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itchFamily="16" charset="0"/>
                <a:ea typeface="ＭＳ Ｐゴシック" pitchFamily="1"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itchFamily="16" charset="0"/>
                <a:ea typeface="ＭＳ Ｐゴシック" pitchFamily="1"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ea typeface="ＭＳ Ｐゴシック" pitchFamily="1"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5pPr>
            <a:lvl6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6pPr>
            <a:lvl7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7pPr>
            <a:lvl8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8pPr>
            <a:lvl9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9pPr>
          </a:lstStyle>
          <a:p>
            <a:pPr algn="ctr" eaLnBrk="1" hangingPunct="1">
              <a:buSzPct val="100000"/>
              <a:defRPr/>
            </a:pPr>
            <a:endParaRPr lang="en-US" altLang="tr-TR" sz="1400"/>
          </a:p>
        </p:txBody>
      </p:sp>
      <p:sp>
        <p:nvSpPr>
          <p:cNvPr id="17411" name="Text Box 2"/>
          <p:cNvSpPr txBox="1">
            <a:spLocks noChangeArrowheads="1"/>
          </p:cNvSpPr>
          <p:nvPr/>
        </p:nvSpPr>
        <p:spPr bwMode="auto">
          <a:xfrm>
            <a:off x="762000" y="373063"/>
            <a:ext cx="77724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spcBef>
                <a:spcPts val="8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charset="0"/>
                <a:ea typeface="ＭＳ Ｐゴシック" charset="-128"/>
              </a:defRPr>
            </a:lvl1pPr>
            <a:lvl2pPr>
              <a:spcBef>
                <a:spcPts val="7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charset="0"/>
                <a:ea typeface="ＭＳ Ｐゴシック" charset="-128"/>
              </a:defRPr>
            </a:lvl2pPr>
            <a:lvl3pPr>
              <a:spcBef>
                <a:spcPts val="6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128"/>
              </a:defRPr>
            </a:lvl3pPr>
            <a:lvl4pPr>
              <a:spcBef>
                <a:spcPts val="5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4pPr>
            <a:lvl5pPr>
              <a:spcBef>
                <a:spcPts val="5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5pPr>
            <a:lvl6pPr marL="25146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6pPr>
            <a:lvl7pPr marL="29718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7pPr>
            <a:lvl8pPr marL="34290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8pPr>
            <a:lvl9pPr marL="38862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9pPr>
          </a:lstStyle>
          <a:p>
            <a:pPr algn="ctr" eaLnBrk="1" hangingPunct="1">
              <a:spcBef>
                <a:spcPct val="0"/>
              </a:spcBef>
              <a:buClrTx/>
              <a:buFontTx/>
              <a:buNone/>
              <a:defRPr/>
            </a:pPr>
            <a:r>
              <a:rPr lang="en-US" altLang="tr-TR" sz="4000" b="1"/>
              <a:t>Selection Sort</a:t>
            </a:r>
          </a:p>
        </p:txBody>
      </p:sp>
      <p:sp>
        <p:nvSpPr>
          <p:cNvPr id="17412" name="Text Box 3"/>
          <p:cNvSpPr txBox="1">
            <a:spLocks noChangeArrowheads="1"/>
          </p:cNvSpPr>
          <p:nvPr/>
        </p:nvSpPr>
        <p:spPr bwMode="auto">
          <a:xfrm>
            <a:off x="609600" y="1066800"/>
            <a:ext cx="7848600"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3200">
                <a:solidFill>
                  <a:srgbClr val="000000"/>
                </a:solidFill>
                <a:latin typeface="Times New Roman" pitchFamily="16" charset="0"/>
                <a:ea typeface="ＭＳ Ｐゴシック" pitchFamily="1" charset="-128"/>
              </a:defRPr>
            </a:lvl1pPr>
            <a:lvl2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itchFamily="16" charset="0"/>
                <a:ea typeface="ＭＳ Ｐゴシック" pitchFamily="1" charset="-128"/>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ea typeface="ＭＳ Ｐゴシック" pitchFamily="1" charset="-128"/>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itchFamily="16" charset="0"/>
                <a:ea typeface="ＭＳ Ｐゴシック" pitchFamily="1" charset="-128"/>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itchFamily="16" charset="0"/>
                <a:ea typeface="ＭＳ Ｐゴシック" pitchFamily="1" charset="-128"/>
              </a:defRPr>
            </a:lvl5pPr>
            <a:lvl6pPr defTabSz="457200" eaLnBrk="0" fontAlgn="base" hangingPunct="0">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itchFamily="16" charset="0"/>
                <a:ea typeface="ＭＳ Ｐゴシック" pitchFamily="1" charset="-128"/>
              </a:defRPr>
            </a:lvl6pPr>
            <a:lvl7pPr defTabSz="457200" eaLnBrk="0" fontAlgn="base" hangingPunct="0">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itchFamily="16" charset="0"/>
                <a:ea typeface="ＭＳ Ｐゴシック" pitchFamily="1" charset="-128"/>
              </a:defRPr>
            </a:lvl7pPr>
            <a:lvl8pPr defTabSz="457200" eaLnBrk="0" fontAlgn="base" hangingPunct="0">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itchFamily="16" charset="0"/>
                <a:ea typeface="ＭＳ Ｐゴシック" pitchFamily="1" charset="-128"/>
              </a:defRPr>
            </a:lvl8pPr>
            <a:lvl9pPr defTabSz="457200" eaLnBrk="0" fontAlgn="base" hangingPunct="0">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itchFamily="16" charset="0"/>
                <a:ea typeface="ＭＳ Ｐゴシック" pitchFamily="1" charset="-128"/>
              </a:defRPr>
            </a:lvl9pPr>
          </a:lstStyle>
          <a:p>
            <a:pPr algn="just" eaLnBrk="1" hangingPunct="1">
              <a:lnSpc>
                <a:spcPct val="90000"/>
              </a:lnSpc>
              <a:spcBef>
                <a:spcPts val="700"/>
              </a:spcBef>
              <a:buClr>
                <a:srgbClr val="000000"/>
              </a:buClr>
              <a:buSzPct val="100000"/>
              <a:buFont typeface="Times New Roman" pitchFamily="16" charset="0"/>
              <a:buChar char="•"/>
              <a:defRPr/>
            </a:pPr>
            <a:r>
              <a:rPr lang="en-US" altLang="tr-TR" sz="2800" dirty="0"/>
              <a:t>Selection sort works by selecting the smallest unsorted item remaining in the list and then swapping it with the item in the next position to be filled. </a:t>
            </a:r>
          </a:p>
          <a:p>
            <a:pPr algn="just" eaLnBrk="1" hangingPunct="1">
              <a:lnSpc>
                <a:spcPct val="90000"/>
              </a:lnSpc>
              <a:spcBef>
                <a:spcPts val="700"/>
              </a:spcBef>
              <a:buClr>
                <a:srgbClr val="000000"/>
              </a:buClr>
              <a:buSzPct val="100000"/>
              <a:buFont typeface="Times New Roman" pitchFamily="16" charset="0"/>
              <a:buChar char="•"/>
              <a:defRPr/>
            </a:pPr>
            <a:r>
              <a:rPr lang="en-US" altLang="tr-TR" sz="2800" dirty="0"/>
              <a:t>Selection sort is simple and easy to implement. </a:t>
            </a:r>
          </a:p>
          <a:p>
            <a:pPr algn="just" eaLnBrk="1" hangingPunct="1">
              <a:lnSpc>
                <a:spcPct val="90000"/>
              </a:lnSpc>
              <a:spcBef>
                <a:spcPts val="700"/>
              </a:spcBef>
              <a:buClr>
                <a:srgbClr val="000000"/>
              </a:buClr>
              <a:buSzPct val="100000"/>
              <a:buFont typeface="Times New Roman" pitchFamily="16" charset="0"/>
              <a:buChar char="•"/>
              <a:defRPr/>
            </a:pPr>
            <a:r>
              <a:rPr lang="en-US" altLang="tr-TR" sz="2800" dirty="0"/>
              <a:t>It is, however, inefficient for large lists. </a:t>
            </a:r>
          </a:p>
          <a:p>
            <a:pPr algn="just" eaLnBrk="1" hangingPunct="1">
              <a:lnSpc>
                <a:spcPct val="90000"/>
              </a:lnSpc>
              <a:spcBef>
                <a:spcPts val="700"/>
              </a:spcBef>
              <a:buClr>
                <a:srgbClr val="000000"/>
              </a:buClr>
              <a:buSzPct val="100000"/>
              <a:buFont typeface="Times New Roman" pitchFamily="16" charset="0"/>
              <a:buChar char="•"/>
              <a:defRPr/>
            </a:pPr>
            <a:r>
              <a:rPr lang="en-US" altLang="tr-TR" sz="2800" dirty="0"/>
              <a:t>It is usually used to sort lists of no more than 1000 items. </a:t>
            </a:r>
          </a:p>
          <a:p>
            <a:pPr algn="just" eaLnBrk="1" hangingPunct="1">
              <a:lnSpc>
                <a:spcPct val="90000"/>
              </a:lnSpc>
              <a:spcBef>
                <a:spcPts val="700"/>
              </a:spcBef>
              <a:buClr>
                <a:srgbClr val="000000"/>
              </a:buClr>
              <a:buSzPct val="100000"/>
              <a:buFont typeface="Times New Roman" pitchFamily="16" charset="0"/>
              <a:buChar char="•"/>
              <a:defRPr/>
            </a:pPr>
            <a:r>
              <a:rPr lang="en-US" altLang="tr-TR" sz="2800" dirty="0"/>
              <a:t>In an array of n elements, n-1 iterations are required to sort the array.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itchFamily="16" charset="0"/>
                <a:ea typeface="ＭＳ Ｐゴシック" pitchFamily="1"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itchFamily="16" charset="0"/>
                <a:ea typeface="ＭＳ Ｐゴシック" pitchFamily="1"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ea typeface="ＭＳ Ｐゴシック" pitchFamily="1"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5pPr>
            <a:lvl6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6pPr>
            <a:lvl7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7pPr>
            <a:lvl8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8pPr>
            <a:lvl9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9pPr>
          </a:lstStyle>
          <a:p>
            <a:pPr algn="ctr" eaLnBrk="1" hangingPunct="1">
              <a:buSzPct val="100000"/>
              <a:defRPr/>
            </a:pPr>
            <a:endParaRPr lang="en-US" altLang="tr-TR" sz="1400"/>
          </a:p>
        </p:txBody>
      </p:sp>
      <p:sp>
        <p:nvSpPr>
          <p:cNvPr id="17411" name="Text Box 2"/>
          <p:cNvSpPr txBox="1">
            <a:spLocks noChangeArrowheads="1"/>
          </p:cNvSpPr>
          <p:nvPr/>
        </p:nvSpPr>
        <p:spPr bwMode="auto">
          <a:xfrm>
            <a:off x="838200" y="152400"/>
            <a:ext cx="7772400" cy="463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spcBef>
                <a:spcPts val="8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charset="0"/>
                <a:ea typeface="ＭＳ Ｐゴシック" charset="-128"/>
              </a:defRPr>
            </a:lvl1pPr>
            <a:lvl2pPr>
              <a:spcBef>
                <a:spcPts val="7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charset="0"/>
                <a:ea typeface="ＭＳ Ｐゴシック" charset="-128"/>
              </a:defRPr>
            </a:lvl2pPr>
            <a:lvl3pPr>
              <a:spcBef>
                <a:spcPts val="6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128"/>
              </a:defRPr>
            </a:lvl3pPr>
            <a:lvl4pPr>
              <a:spcBef>
                <a:spcPts val="5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4pPr>
            <a:lvl5pPr>
              <a:spcBef>
                <a:spcPts val="5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5pPr>
            <a:lvl6pPr marL="25146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6pPr>
            <a:lvl7pPr marL="29718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7pPr>
            <a:lvl8pPr marL="34290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8pPr>
            <a:lvl9pPr marL="38862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9pPr>
          </a:lstStyle>
          <a:p>
            <a:pPr algn="ctr" eaLnBrk="1" hangingPunct="1">
              <a:spcBef>
                <a:spcPct val="0"/>
              </a:spcBef>
              <a:buClrTx/>
              <a:buFontTx/>
              <a:buNone/>
              <a:defRPr/>
            </a:pPr>
            <a:r>
              <a:rPr lang="en-US" altLang="tr-TR" sz="4000" b="1" dirty="0"/>
              <a:t>Selection Sort</a:t>
            </a:r>
          </a:p>
        </p:txBody>
      </p:sp>
      <p:sp>
        <p:nvSpPr>
          <p:cNvPr id="17412" name="Text Box 3"/>
          <p:cNvSpPr txBox="1">
            <a:spLocks noChangeArrowheads="1"/>
          </p:cNvSpPr>
          <p:nvPr/>
        </p:nvSpPr>
        <p:spPr bwMode="auto">
          <a:xfrm>
            <a:off x="647700" y="955066"/>
            <a:ext cx="7848600" cy="59029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3200">
                <a:solidFill>
                  <a:srgbClr val="000000"/>
                </a:solidFill>
                <a:latin typeface="Times New Roman" pitchFamily="16" charset="0"/>
                <a:ea typeface="ＭＳ Ｐゴシック" pitchFamily="1" charset="-128"/>
              </a:defRPr>
            </a:lvl1pPr>
            <a:lvl2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itchFamily="16" charset="0"/>
                <a:ea typeface="ＭＳ Ｐゴシック" pitchFamily="1" charset="-128"/>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ea typeface="ＭＳ Ｐゴシック" pitchFamily="1" charset="-128"/>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itchFamily="16" charset="0"/>
                <a:ea typeface="ＭＳ Ｐゴシック" pitchFamily="1" charset="-128"/>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itchFamily="16" charset="0"/>
                <a:ea typeface="ＭＳ Ｐゴシック" pitchFamily="1" charset="-128"/>
              </a:defRPr>
            </a:lvl5pPr>
            <a:lvl6pPr defTabSz="457200" eaLnBrk="0" fontAlgn="base" hangingPunct="0">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itchFamily="16" charset="0"/>
                <a:ea typeface="ＭＳ Ｐゴシック" pitchFamily="1" charset="-128"/>
              </a:defRPr>
            </a:lvl6pPr>
            <a:lvl7pPr defTabSz="457200" eaLnBrk="0" fontAlgn="base" hangingPunct="0">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itchFamily="16" charset="0"/>
                <a:ea typeface="ＭＳ Ｐゴシック" pitchFamily="1" charset="-128"/>
              </a:defRPr>
            </a:lvl7pPr>
            <a:lvl8pPr defTabSz="457200" eaLnBrk="0" fontAlgn="base" hangingPunct="0">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itchFamily="16" charset="0"/>
                <a:ea typeface="ＭＳ Ｐゴシック" pitchFamily="1" charset="-128"/>
              </a:defRPr>
            </a:lvl8pPr>
            <a:lvl9pPr defTabSz="457200" eaLnBrk="0" fontAlgn="base" hangingPunct="0">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itchFamily="16" charset="0"/>
                <a:ea typeface="ＭＳ Ｐゴシック" pitchFamily="1" charset="-128"/>
              </a:defRPr>
            </a:lvl9pPr>
          </a:lstStyle>
          <a:p>
            <a:pPr algn="just" eaLnBrk="1" hangingPunct="1">
              <a:lnSpc>
                <a:spcPct val="90000"/>
              </a:lnSpc>
              <a:spcBef>
                <a:spcPts val="700"/>
              </a:spcBef>
              <a:buClr>
                <a:srgbClr val="000000"/>
              </a:buClr>
              <a:buSzPct val="100000"/>
              <a:buFont typeface="Times New Roman" pitchFamily="16" charset="0"/>
              <a:buChar char="•"/>
              <a:defRPr/>
            </a:pPr>
            <a:r>
              <a:rPr lang="en-US" altLang="tr-TR" sz="2400" dirty="0"/>
              <a:t>The selection sort process to sort an array in ascending order consists of the following iterations: </a:t>
            </a:r>
          </a:p>
          <a:p>
            <a:pPr algn="just" eaLnBrk="1" hangingPunct="1">
              <a:lnSpc>
                <a:spcPct val="90000"/>
              </a:lnSpc>
              <a:spcBef>
                <a:spcPts val="700"/>
              </a:spcBef>
              <a:buClr>
                <a:srgbClr val="000000"/>
              </a:buClr>
              <a:buSzPct val="100000"/>
              <a:buFont typeface="Times New Roman" pitchFamily="16" charset="0"/>
              <a:buChar char="•"/>
              <a:defRPr/>
            </a:pPr>
            <a:r>
              <a:rPr lang="en-US" altLang="tr-TR" sz="2400" dirty="0"/>
              <a:t>In first iteration, the array is scanned from the first to the last element and the element that has the smallest value is selected. </a:t>
            </a:r>
          </a:p>
          <a:p>
            <a:pPr algn="just" eaLnBrk="1" hangingPunct="1">
              <a:lnSpc>
                <a:spcPct val="90000"/>
              </a:lnSpc>
              <a:spcBef>
                <a:spcPts val="700"/>
              </a:spcBef>
              <a:buClr>
                <a:srgbClr val="000000"/>
              </a:buClr>
              <a:buSzPct val="100000"/>
              <a:buFont typeface="Times New Roman" pitchFamily="16" charset="0"/>
              <a:buChar char="•"/>
              <a:defRPr/>
            </a:pPr>
            <a:r>
              <a:rPr lang="en-US" altLang="tr-TR" sz="2400" dirty="0"/>
              <a:t>The value of the selected smallest element is interchanged with the first element of the array. </a:t>
            </a:r>
          </a:p>
          <a:p>
            <a:pPr algn="just" eaLnBrk="1" hangingPunct="1">
              <a:lnSpc>
                <a:spcPct val="90000"/>
              </a:lnSpc>
              <a:spcBef>
                <a:spcPts val="700"/>
              </a:spcBef>
              <a:buClr>
                <a:srgbClr val="000000"/>
              </a:buClr>
              <a:buSzPct val="100000"/>
              <a:buFont typeface="Times New Roman" pitchFamily="16" charset="0"/>
              <a:buChar char="•"/>
              <a:defRPr/>
            </a:pPr>
            <a:r>
              <a:rPr lang="en-US" altLang="tr-TR" sz="2400" dirty="0"/>
              <a:t> In second iteration, the array is scanned from second to the last element and the element that has smallest value is selected. </a:t>
            </a:r>
          </a:p>
          <a:p>
            <a:pPr algn="just" eaLnBrk="1" hangingPunct="1">
              <a:lnSpc>
                <a:spcPct val="90000"/>
              </a:lnSpc>
              <a:spcBef>
                <a:spcPts val="700"/>
              </a:spcBef>
              <a:buClr>
                <a:srgbClr val="000000"/>
              </a:buClr>
              <a:buSzPct val="100000"/>
              <a:buFont typeface="Times New Roman" pitchFamily="16" charset="0"/>
              <a:buChar char="•"/>
              <a:defRPr/>
            </a:pPr>
            <a:r>
              <a:rPr lang="en-US" altLang="tr-TR" sz="2400" dirty="0"/>
              <a:t>The value of smallest element is interchanged with the second of the array. </a:t>
            </a:r>
          </a:p>
          <a:p>
            <a:pPr algn="just" eaLnBrk="1" hangingPunct="1">
              <a:lnSpc>
                <a:spcPct val="90000"/>
              </a:lnSpc>
              <a:spcBef>
                <a:spcPts val="700"/>
              </a:spcBef>
              <a:buClr>
                <a:srgbClr val="000000"/>
              </a:buClr>
              <a:buSzPct val="100000"/>
              <a:buFont typeface="Times New Roman" pitchFamily="16" charset="0"/>
              <a:buChar char="•"/>
              <a:defRPr/>
            </a:pPr>
            <a:r>
              <a:rPr lang="en-US" altLang="tr-TR" sz="2400" dirty="0"/>
              <a:t>This process is repeated until the entire array is sorted.</a:t>
            </a:r>
          </a:p>
        </p:txBody>
      </p:sp>
    </p:spTree>
    <p:extLst>
      <p:ext uri="{BB962C8B-B14F-4D97-AF65-F5344CB8AC3E}">
        <p14:creationId xmlns:p14="http://schemas.microsoft.com/office/powerpoint/2010/main" val="203913075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itchFamily="16" charset="0"/>
                <a:ea typeface="ＭＳ Ｐゴシック" pitchFamily="1"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itchFamily="16" charset="0"/>
                <a:ea typeface="ＭＳ Ｐゴシック" pitchFamily="1"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ea typeface="ＭＳ Ｐゴシック" pitchFamily="1"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5pPr>
            <a:lvl6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6pPr>
            <a:lvl7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7pPr>
            <a:lvl8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8pPr>
            <a:lvl9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9pPr>
          </a:lstStyle>
          <a:p>
            <a:pPr algn="ctr" eaLnBrk="1" hangingPunct="1">
              <a:buSzPct val="100000"/>
              <a:defRPr/>
            </a:pPr>
            <a:endParaRPr lang="en-US" altLang="tr-TR" sz="1400"/>
          </a:p>
        </p:txBody>
      </p:sp>
      <p:graphicFrame>
        <p:nvGraphicFramePr>
          <p:cNvPr id="11266" name="Group 2"/>
          <p:cNvGraphicFramePr>
            <a:graphicFrameLocks noGrp="1"/>
          </p:cNvGraphicFramePr>
          <p:nvPr/>
        </p:nvGraphicFramePr>
        <p:xfrm>
          <a:off x="838200" y="1066800"/>
          <a:ext cx="5870575" cy="5189536"/>
        </p:xfrm>
        <a:graphic>
          <a:graphicData uri="http://schemas.openxmlformats.org/drawingml/2006/table">
            <a:tbl>
              <a:tblPr/>
              <a:tblGrid>
                <a:gridCol w="977900">
                  <a:extLst>
                    <a:ext uri="{9D8B030D-6E8A-4147-A177-3AD203B41FA5}">
                      <a16:colId xmlns:a16="http://schemas.microsoft.com/office/drawing/2014/main" val="20000"/>
                    </a:ext>
                  </a:extLst>
                </a:gridCol>
                <a:gridCol w="977900">
                  <a:extLst>
                    <a:ext uri="{9D8B030D-6E8A-4147-A177-3AD203B41FA5}">
                      <a16:colId xmlns:a16="http://schemas.microsoft.com/office/drawing/2014/main" val="20001"/>
                    </a:ext>
                  </a:extLst>
                </a:gridCol>
                <a:gridCol w="939800">
                  <a:extLst>
                    <a:ext uri="{9D8B030D-6E8A-4147-A177-3AD203B41FA5}">
                      <a16:colId xmlns:a16="http://schemas.microsoft.com/office/drawing/2014/main" val="20002"/>
                    </a:ext>
                  </a:extLst>
                </a:gridCol>
                <a:gridCol w="1019175">
                  <a:extLst>
                    <a:ext uri="{9D8B030D-6E8A-4147-A177-3AD203B41FA5}">
                      <a16:colId xmlns:a16="http://schemas.microsoft.com/office/drawing/2014/main" val="20003"/>
                    </a:ext>
                  </a:extLst>
                </a:gridCol>
                <a:gridCol w="977900">
                  <a:extLst>
                    <a:ext uri="{9D8B030D-6E8A-4147-A177-3AD203B41FA5}">
                      <a16:colId xmlns:a16="http://schemas.microsoft.com/office/drawing/2014/main" val="20004"/>
                    </a:ext>
                  </a:extLst>
                </a:gridCol>
                <a:gridCol w="977900">
                  <a:extLst>
                    <a:ext uri="{9D8B030D-6E8A-4147-A177-3AD203B41FA5}">
                      <a16:colId xmlns:a16="http://schemas.microsoft.com/office/drawing/2014/main" val="20005"/>
                    </a:ext>
                  </a:extLst>
                </a:gridCol>
              </a:tblGrid>
              <a:tr h="471776">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dirty="0">
                          <a:ln>
                            <a:noFill/>
                          </a:ln>
                          <a:solidFill>
                            <a:srgbClr val="000000"/>
                          </a:solidFill>
                          <a:effectLst/>
                          <a:latin typeface="Times New Roman" pitchFamily="16" charset="0"/>
                          <a:ea typeface="ＭＳ Ｐゴシック" pitchFamily="1" charset="-128"/>
                        </a:rPr>
                        <a:t>23</a:t>
                      </a: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78</a:t>
                      </a: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45</a:t>
                      </a: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dirty="0">
                          <a:ln>
                            <a:noFill/>
                          </a:ln>
                          <a:solidFill>
                            <a:srgbClr val="000000"/>
                          </a:solidFill>
                          <a:effectLst/>
                          <a:latin typeface="Times New Roman" pitchFamily="16" charset="0"/>
                          <a:ea typeface="ＭＳ Ｐゴシック" pitchFamily="1" charset="-128"/>
                        </a:rPr>
                        <a:t>8</a:t>
                      </a: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32</a:t>
                      </a: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dirty="0">
                          <a:ln>
                            <a:noFill/>
                          </a:ln>
                          <a:solidFill>
                            <a:srgbClr val="000000"/>
                          </a:solidFill>
                          <a:effectLst/>
                          <a:latin typeface="Times New Roman" pitchFamily="16" charset="0"/>
                          <a:ea typeface="ＭＳ Ｐゴシック" pitchFamily="1" charset="-128"/>
                        </a:rPr>
                        <a:t>56</a:t>
                      </a:r>
                    </a:p>
                  </a:txBody>
                  <a:tcPr marL="152280" marR="90000" marT="110386" marB="4680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471776">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471776">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dirty="0">
                          <a:ln>
                            <a:noFill/>
                          </a:ln>
                          <a:solidFill>
                            <a:srgbClr val="000000"/>
                          </a:solidFill>
                          <a:effectLst/>
                          <a:latin typeface="Times New Roman" pitchFamily="16" charset="0"/>
                          <a:ea typeface="ＭＳ Ｐゴシック" pitchFamily="1" charset="-128"/>
                        </a:rPr>
                        <a:t>8</a:t>
                      </a:r>
                    </a:p>
                  </a:txBody>
                  <a:tcPr marL="152280" marR="90000" marT="110386" marB="46804" horzOverflow="overflow">
                    <a:lnL>
                      <a:noFill/>
                    </a:lnL>
                    <a:lnR>
                      <a:noFill/>
                    </a:lnR>
                    <a:lnT>
                      <a:noFill/>
                    </a:lnT>
                    <a:lnB>
                      <a:noFill/>
                    </a:lnB>
                    <a:lnTlToBr>
                      <a:noFill/>
                    </a:lnTlToBr>
                    <a:lnBlToTr>
                      <a:noFill/>
                    </a:lnBlToTr>
                    <a:solidFill>
                      <a:srgbClr val="CCCCFF"/>
                    </a:solid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dirty="0">
                          <a:ln>
                            <a:noFill/>
                          </a:ln>
                          <a:solidFill>
                            <a:srgbClr val="000000"/>
                          </a:solidFill>
                          <a:effectLst/>
                          <a:latin typeface="Times New Roman" pitchFamily="16" charset="0"/>
                          <a:ea typeface="ＭＳ Ｐゴシック" pitchFamily="1" charset="-128"/>
                        </a:rPr>
                        <a:t>78</a:t>
                      </a: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45</a:t>
                      </a: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dirty="0">
                          <a:ln>
                            <a:noFill/>
                          </a:ln>
                          <a:solidFill>
                            <a:srgbClr val="000000"/>
                          </a:solidFill>
                          <a:effectLst/>
                          <a:latin typeface="Times New Roman" pitchFamily="16" charset="0"/>
                          <a:ea typeface="ＭＳ Ｐゴシック" pitchFamily="1" charset="-128"/>
                        </a:rPr>
                        <a:t>23</a:t>
                      </a: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32</a:t>
                      </a: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56</a:t>
                      </a:r>
                    </a:p>
                  </a:txBody>
                  <a:tcPr marL="152280" marR="90000" marT="110386" marB="4680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71776">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71776">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8</a:t>
                      </a:r>
                    </a:p>
                  </a:txBody>
                  <a:tcPr marL="152280" marR="90000" marT="110386" marB="46804" horzOverflow="overflow">
                    <a:lnL>
                      <a:noFill/>
                    </a:lnL>
                    <a:lnR>
                      <a:noFill/>
                    </a:lnR>
                    <a:lnT>
                      <a:noFill/>
                    </a:lnT>
                    <a:lnB>
                      <a:noFill/>
                    </a:lnB>
                    <a:lnTlToBr>
                      <a:noFill/>
                    </a:lnTlToBr>
                    <a:lnBlToTr>
                      <a:noFill/>
                    </a:lnBlToTr>
                    <a:solidFill>
                      <a:srgbClr val="CCCCFF"/>
                    </a:solid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dirty="0">
                          <a:ln>
                            <a:noFill/>
                          </a:ln>
                          <a:solidFill>
                            <a:srgbClr val="000000"/>
                          </a:solidFill>
                          <a:effectLst/>
                          <a:latin typeface="Times New Roman" pitchFamily="16" charset="0"/>
                          <a:ea typeface="ＭＳ Ｐゴシック" pitchFamily="1" charset="-128"/>
                        </a:rPr>
                        <a:t>23</a:t>
                      </a:r>
                    </a:p>
                  </a:txBody>
                  <a:tcPr marL="152280" marR="90000" marT="110386" marB="46804" horzOverflow="overflow">
                    <a:lnL>
                      <a:noFill/>
                    </a:lnL>
                    <a:lnR>
                      <a:noFill/>
                    </a:lnR>
                    <a:lnT>
                      <a:noFill/>
                    </a:lnT>
                    <a:lnB>
                      <a:noFill/>
                    </a:lnB>
                    <a:lnTlToBr>
                      <a:noFill/>
                    </a:lnTlToBr>
                    <a:lnBlToTr>
                      <a:noFill/>
                    </a:lnBlToTr>
                    <a:solidFill>
                      <a:srgbClr val="CCCCFF"/>
                    </a:solid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dirty="0">
                          <a:ln>
                            <a:noFill/>
                          </a:ln>
                          <a:solidFill>
                            <a:srgbClr val="000000"/>
                          </a:solidFill>
                          <a:effectLst/>
                          <a:latin typeface="Times New Roman" pitchFamily="16" charset="0"/>
                          <a:ea typeface="ＭＳ Ｐゴシック" pitchFamily="1" charset="-128"/>
                        </a:rPr>
                        <a:t>45</a:t>
                      </a: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78</a:t>
                      </a: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dirty="0">
                          <a:ln>
                            <a:noFill/>
                          </a:ln>
                          <a:solidFill>
                            <a:srgbClr val="000000"/>
                          </a:solidFill>
                          <a:effectLst/>
                          <a:latin typeface="Times New Roman" pitchFamily="16" charset="0"/>
                          <a:ea typeface="ＭＳ Ｐゴシック" pitchFamily="1" charset="-128"/>
                        </a:rPr>
                        <a:t>32</a:t>
                      </a: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56</a:t>
                      </a:r>
                    </a:p>
                  </a:txBody>
                  <a:tcPr marL="152280" marR="90000" marT="110386" marB="4680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71776">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471776">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8</a:t>
                      </a:r>
                    </a:p>
                  </a:txBody>
                  <a:tcPr marL="152280" marR="90000" marT="110386" marB="46804" horzOverflow="overflow">
                    <a:lnL>
                      <a:noFill/>
                    </a:lnL>
                    <a:lnR>
                      <a:noFill/>
                    </a:lnR>
                    <a:lnT>
                      <a:noFill/>
                    </a:lnT>
                    <a:lnB>
                      <a:noFill/>
                    </a:lnB>
                    <a:lnTlToBr>
                      <a:noFill/>
                    </a:lnTlToBr>
                    <a:lnBlToTr>
                      <a:noFill/>
                    </a:lnBlToTr>
                    <a:solidFill>
                      <a:srgbClr val="CCCCFF"/>
                    </a:solid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23</a:t>
                      </a:r>
                    </a:p>
                  </a:txBody>
                  <a:tcPr marL="152280" marR="90000" marT="110386" marB="46804" horzOverflow="overflow">
                    <a:lnL>
                      <a:noFill/>
                    </a:lnL>
                    <a:lnR>
                      <a:noFill/>
                    </a:lnR>
                    <a:lnT>
                      <a:noFill/>
                    </a:lnT>
                    <a:lnB>
                      <a:noFill/>
                    </a:lnB>
                    <a:lnTlToBr>
                      <a:noFill/>
                    </a:lnTlToBr>
                    <a:lnBlToTr>
                      <a:noFill/>
                    </a:lnBlToTr>
                    <a:solidFill>
                      <a:srgbClr val="CCCCFF"/>
                    </a:solid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32</a:t>
                      </a:r>
                    </a:p>
                  </a:txBody>
                  <a:tcPr marL="152280" marR="90000" marT="110386" marB="46804" horzOverflow="overflow">
                    <a:lnL>
                      <a:noFill/>
                    </a:lnL>
                    <a:lnR>
                      <a:noFill/>
                    </a:lnR>
                    <a:lnT>
                      <a:noFill/>
                    </a:lnT>
                    <a:lnB>
                      <a:noFill/>
                    </a:lnB>
                    <a:lnTlToBr>
                      <a:noFill/>
                    </a:lnTlToBr>
                    <a:lnBlToTr>
                      <a:noFill/>
                    </a:lnBlToTr>
                    <a:solidFill>
                      <a:srgbClr val="CCCCFF"/>
                    </a:solid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78</a:t>
                      </a: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45</a:t>
                      </a: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56</a:t>
                      </a:r>
                    </a:p>
                  </a:txBody>
                  <a:tcPr marL="152280" marR="90000" marT="110386" marB="4680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471776">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471776">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8</a:t>
                      </a:r>
                    </a:p>
                  </a:txBody>
                  <a:tcPr marL="152280" marR="90000" marT="110386" marB="46804" horzOverflow="overflow">
                    <a:lnL>
                      <a:noFill/>
                    </a:lnL>
                    <a:lnR>
                      <a:noFill/>
                    </a:lnR>
                    <a:lnT>
                      <a:noFill/>
                    </a:lnT>
                    <a:lnB>
                      <a:noFill/>
                    </a:lnB>
                    <a:lnTlToBr>
                      <a:noFill/>
                    </a:lnTlToBr>
                    <a:lnBlToTr>
                      <a:noFill/>
                    </a:lnBlToTr>
                    <a:solidFill>
                      <a:srgbClr val="CCCCFF"/>
                    </a:solid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23</a:t>
                      </a:r>
                    </a:p>
                  </a:txBody>
                  <a:tcPr marL="152280" marR="90000" marT="110386" marB="46804" horzOverflow="overflow">
                    <a:lnL>
                      <a:noFill/>
                    </a:lnL>
                    <a:lnR>
                      <a:noFill/>
                    </a:lnR>
                    <a:lnT>
                      <a:noFill/>
                    </a:lnT>
                    <a:lnB>
                      <a:noFill/>
                    </a:lnB>
                    <a:lnTlToBr>
                      <a:noFill/>
                    </a:lnTlToBr>
                    <a:lnBlToTr>
                      <a:noFill/>
                    </a:lnBlToTr>
                    <a:solidFill>
                      <a:srgbClr val="CCCCFF"/>
                    </a:solid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32</a:t>
                      </a:r>
                    </a:p>
                  </a:txBody>
                  <a:tcPr marL="152280" marR="90000" marT="110386" marB="46804" horzOverflow="overflow">
                    <a:lnL>
                      <a:noFill/>
                    </a:lnL>
                    <a:lnR>
                      <a:noFill/>
                    </a:lnR>
                    <a:lnT>
                      <a:noFill/>
                    </a:lnT>
                    <a:lnB>
                      <a:noFill/>
                    </a:lnB>
                    <a:lnTlToBr>
                      <a:noFill/>
                    </a:lnTlToBr>
                    <a:lnBlToTr>
                      <a:noFill/>
                    </a:lnBlToTr>
                    <a:solidFill>
                      <a:srgbClr val="CCCCFF"/>
                    </a:solid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45</a:t>
                      </a:r>
                    </a:p>
                  </a:txBody>
                  <a:tcPr marL="152280" marR="90000" marT="110386" marB="46804" horzOverflow="overflow">
                    <a:lnL>
                      <a:noFill/>
                    </a:lnL>
                    <a:lnR>
                      <a:noFill/>
                    </a:lnR>
                    <a:lnT>
                      <a:noFill/>
                    </a:lnT>
                    <a:lnB>
                      <a:noFill/>
                    </a:lnB>
                    <a:lnTlToBr>
                      <a:noFill/>
                    </a:lnTlToBr>
                    <a:lnBlToTr>
                      <a:noFill/>
                    </a:lnBlToTr>
                    <a:solidFill>
                      <a:srgbClr val="CCCCFF"/>
                    </a:solid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78</a:t>
                      </a: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56</a:t>
                      </a:r>
                    </a:p>
                  </a:txBody>
                  <a:tcPr marL="152280" marR="90000" marT="110386" marB="4680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8"/>
                  </a:ext>
                </a:extLst>
              </a:tr>
              <a:tr h="471776">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endParaRPr>
                    </a:p>
                  </a:txBody>
                  <a:tcPr marL="152280" marR="90000" marT="110386" marB="4680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9"/>
                  </a:ext>
                </a:extLst>
              </a:tr>
              <a:tr h="471776">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8</a:t>
                      </a:r>
                    </a:p>
                  </a:txBody>
                  <a:tcPr marL="152280" marR="90000" marT="110386" marB="46804" horzOverflow="overflow">
                    <a:lnL>
                      <a:noFill/>
                    </a:lnL>
                    <a:lnR>
                      <a:noFill/>
                    </a:lnR>
                    <a:lnT>
                      <a:noFill/>
                    </a:lnT>
                    <a:lnB>
                      <a:noFill/>
                    </a:lnB>
                    <a:lnTlToBr>
                      <a:noFill/>
                    </a:lnTlToBr>
                    <a:lnBlToTr>
                      <a:noFill/>
                    </a:lnBlToTr>
                    <a:solidFill>
                      <a:srgbClr val="CCCCFF"/>
                    </a:solid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23</a:t>
                      </a:r>
                    </a:p>
                  </a:txBody>
                  <a:tcPr marL="152280" marR="90000" marT="110386" marB="46804" horzOverflow="overflow">
                    <a:lnL>
                      <a:noFill/>
                    </a:lnL>
                    <a:lnR>
                      <a:noFill/>
                    </a:lnR>
                    <a:lnT>
                      <a:noFill/>
                    </a:lnT>
                    <a:lnB>
                      <a:noFill/>
                    </a:lnB>
                    <a:lnTlToBr>
                      <a:noFill/>
                    </a:lnTlToBr>
                    <a:lnBlToTr>
                      <a:noFill/>
                    </a:lnBlToTr>
                    <a:solidFill>
                      <a:srgbClr val="CCCCFF"/>
                    </a:solid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32</a:t>
                      </a:r>
                    </a:p>
                  </a:txBody>
                  <a:tcPr marL="152280" marR="90000" marT="110386" marB="46804" horzOverflow="overflow">
                    <a:lnL>
                      <a:noFill/>
                    </a:lnL>
                    <a:lnR>
                      <a:noFill/>
                    </a:lnR>
                    <a:lnT>
                      <a:noFill/>
                    </a:lnT>
                    <a:lnB>
                      <a:noFill/>
                    </a:lnB>
                    <a:lnTlToBr>
                      <a:noFill/>
                    </a:lnTlToBr>
                    <a:lnBlToTr>
                      <a:noFill/>
                    </a:lnBlToTr>
                    <a:solidFill>
                      <a:srgbClr val="CCCCFF"/>
                    </a:solid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45</a:t>
                      </a:r>
                    </a:p>
                  </a:txBody>
                  <a:tcPr marL="152280" marR="90000" marT="110386" marB="46804" horzOverflow="overflow">
                    <a:lnL>
                      <a:noFill/>
                    </a:lnL>
                    <a:lnR>
                      <a:noFill/>
                    </a:lnR>
                    <a:lnT>
                      <a:noFill/>
                    </a:lnT>
                    <a:lnB>
                      <a:noFill/>
                    </a:lnB>
                    <a:lnTlToBr>
                      <a:noFill/>
                    </a:lnTlToBr>
                    <a:lnBlToTr>
                      <a:noFill/>
                    </a:lnBlToTr>
                    <a:solidFill>
                      <a:srgbClr val="CCCCFF"/>
                    </a:solid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56</a:t>
                      </a:r>
                    </a:p>
                  </a:txBody>
                  <a:tcPr marL="152280" marR="90000" marT="110386" marB="46804" horzOverflow="overflow">
                    <a:lnL>
                      <a:noFill/>
                    </a:lnL>
                    <a:lnR>
                      <a:noFill/>
                    </a:lnR>
                    <a:lnT>
                      <a:noFill/>
                    </a:lnT>
                    <a:lnB>
                      <a:noFill/>
                    </a:lnB>
                    <a:lnTlToBr>
                      <a:noFill/>
                    </a:lnTlToBr>
                    <a:lnBlToTr>
                      <a:noFill/>
                    </a:lnBlToTr>
                    <a:solidFill>
                      <a:srgbClr val="CCCCFF"/>
                    </a:solidFill>
                  </a:tcPr>
                </a:tc>
                <a:tc>
                  <a:txBody>
                    <a:bodyPr/>
                    <a:lstStyle/>
                    <a:p>
                      <a:pPr marL="0" marR="0" lvl="0" indent="0" algn="l" defTabSz="457200" rtl="0" eaLnBrk="1" fontAlgn="base" latinLnBrk="0" hangingPunct="1">
                        <a:lnSpc>
                          <a:spcPct val="86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400" b="0" i="0" u="none" strike="noStrike" cap="none" normalizeH="0" baseline="0">
                          <a:ln>
                            <a:noFill/>
                          </a:ln>
                          <a:solidFill>
                            <a:srgbClr val="000000"/>
                          </a:solidFill>
                          <a:effectLst/>
                          <a:latin typeface="Times New Roman" pitchFamily="16" charset="0"/>
                          <a:ea typeface="ＭＳ Ｐゴシック" pitchFamily="1" charset="-128"/>
                        </a:rPr>
                        <a:t>78</a:t>
                      </a:r>
                    </a:p>
                  </a:txBody>
                  <a:tcPr marL="152280" marR="90000" marT="110386" marB="4680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9526" name="Text Box 69"/>
          <p:cNvSpPr txBox="1">
            <a:spLocks noChangeArrowheads="1"/>
          </p:cNvSpPr>
          <p:nvPr/>
        </p:nvSpPr>
        <p:spPr bwMode="auto">
          <a:xfrm>
            <a:off x="6858000" y="1219200"/>
            <a:ext cx="1714500" cy="344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itchFamily="16" charset="0"/>
                <a:ea typeface="ＭＳ Ｐゴシック" pitchFamily="1"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itchFamily="16" charset="0"/>
                <a:ea typeface="ＭＳ Ｐゴシック" pitchFamily="1"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ea typeface="ＭＳ Ｐゴシック" pitchFamily="1"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5pPr>
            <a:lvl6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6pPr>
            <a:lvl7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7pPr>
            <a:lvl8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8pPr>
            <a:lvl9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9pPr>
          </a:lstStyle>
          <a:p>
            <a:pPr eaLnBrk="1" hangingPunct="1">
              <a:buSzPct val="100000"/>
              <a:defRPr/>
            </a:pPr>
            <a:r>
              <a:rPr lang="en-US" altLang="tr-TR" sz="1800"/>
              <a:t>Original List</a:t>
            </a:r>
          </a:p>
          <a:p>
            <a:pPr eaLnBrk="1" hangingPunct="1">
              <a:buSzPct val="100000"/>
              <a:defRPr/>
            </a:pPr>
            <a:endParaRPr lang="en-US" altLang="tr-TR" sz="1800"/>
          </a:p>
        </p:txBody>
      </p:sp>
      <p:sp>
        <p:nvSpPr>
          <p:cNvPr id="19527" name="Text Box 70"/>
          <p:cNvSpPr txBox="1">
            <a:spLocks noChangeArrowheads="1"/>
          </p:cNvSpPr>
          <p:nvPr/>
        </p:nvSpPr>
        <p:spPr bwMode="auto">
          <a:xfrm>
            <a:off x="6934200" y="2057400"/>
            <a:ext cx="1714500" cy="344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itchFamily="16" charset="0"/>
                <a:ea typeface="ＭＳ Ｐゴシック" pitchFamily="1"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itchFamily="16" charset="0"/>
                <a:ea typeface="ＭＳ Ｐゴシック" pitchFamily="1"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ea typeface="ＭＳ Ｐゴシック" pitchFamily="1"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5pPr>
            <a:lvl6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6pPr>
            <a:lvl7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7pPr>
            <a:lvl8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8pPr>
            <a:lvl9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9pPr>
          </a:lstStyle>
          <a:p>
            <a:pPr eaLnBrk="1" hangingPunct="1">
              <a:buSzPct val="100000"/>
              <a:defRPr/>
            </a:pPr>
            <a:r>
              <a:rPr lang="en-US" altLang="tr-TR" sz="1600"/>
              <a:t>After pass 1</a:t>
            </a:r>
          </a:p>
          <a:p>
            <a:pPr eaLnBrk="1" hangingPunct="1">
              <a:buSzPct val="100000"/>
              <a:defRPr/>
            </a:pPr>
            <a:endParaRPr lang="en-US" altLang="tr-TR" sz="1600"/>
          </a:p>
        </p:txBody>
      </p:sp>
      <p:sp>
        <p:nvSpPr>
          <p:cNvPr id="19528" name="Text Box 71"/>
          <p:cNvSpPr txBox="1">
            <a:spLocks noChangeArrowheads="1"/>
          </p:cNvSpPr>
          <p:nvPr/>
        </p:nvSpPr>
        <p:spPr bwMode="auto">
          <a:xfrm>
            <a:off x="6858000" y="2971800"/>
            <a:ext cx="1714500" cy="344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itchFamily="16" charset="0"/>
                <a:ea typeface="ＭＳ Ｐゴシック" pitchFamily="1"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itchFamily="16" charset="0"/>
                <a:ea typeface="ＭＳ Ｐゴシック" pitchFamily="1"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ea typeface="ＭＳ Ｐゴシック" pitchFamily="1"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5pPr>
            <a:lvl6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6pPr>
            <a:lvl7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7pPr>
            <a:lvl8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8pPr>
            <a:lvl9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9pPr>
          </a:lstStyle>
          <a:p>
            <a:pPr eaLnBrk="1" hangingPunct="1">
              <a:buSzPct val="100000"/>
              <a:defRPr/>
            </a:pPr>
            <a:r>
              <a:rPr lang="en-US" altLang="tr-TR" sz="1600"/>
              <a:t>After pass 2</a:t>
            </a:r>
          </a:p>
          <a:p>
            <a:pPr eaLnBrk="1" hangingPunct="1">
              <a:buSzPct val="100000"/>
              <a:defRPr/>
            </a:pPr>
            <a:endParaRPr lang="en-US" altLang="tr-TR" sz="1600"/>
          </a:p>
        </p:txBody>
      </p:sp>
      <p:sp>
        <p:nvSpPr>
          <p:cNvPr id="19529" name="Text Box 72"/>
          <p:cNvSpPr txBox="1">
            <a:spLocks noChangeArrowheads="1"/>
          </p:cNvSpPr>
          <p:nvPr/>
        </p:nvSpPr>
        <p:spPr bwMode="auto">
          <a:xfrm>
            <a:off x="7010400" y="3810000"/>
            <a:ext cx="1714500" cy="344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itchFamily="16" charset="0"/>
                <a:ea typeface="ＭＳ Ｐゴシック" pitchFamily="1"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itchFamily="16" charset="0"/>
                <a:ea typeface="ＭＳ Ｐゴシック" pitchFamily="1"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ea typeface="ＭＳ Ｐゴシック" pitchFamily="1"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5pPr>
            <a:lvl6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6pPr>
            <a:lvl7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7pPr>
            <a:lvl8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8pPr>
            <a:lvl9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9pPr>
          </a:lstStyle>
          <a:p>
            <a:pPr eaLnBrk="1" hangingPunct="1">
              <a:buSzPct val="100000"/>
              <a:defRPr/>
            </a:pPr>
            <a:r>
              <a:rPr lang="en-US" altLang="tr-TR" sz="1600"/>
              <a:t>After pass 3</a:t>
            </a:r>
          </a:p>
          <a:p>
            <a:pPr eaLnBrk="1" hangingPunct="1">
              <a:buSzPct val="100000"/>
              <a:defRPr/>
            </a:pPr>
            <a:endParaRPr lang="en-US" altLang="tr-TR" sz="1600"/>
          </a:p>
        </p:txBody>
      </p:sp>
      <p:sp>
        <p:nvSpPr>
          <p:cNvPr id="19530" name="Text Box 73"/>
          <p:cNvSpPr txBox="1">
            <a:spLocks noChangeArrowheads="1"/>
          </p:cNvSpPr>
          <p:nvPr/>
        </p:nvSpPr>
        <p:spPr bwMode="auto">
          <a:xfrm>
            <a:off x="7010400" y="4800600"/>
            <a:ext cx="1714500" cy="344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itchFamily="16" charset="0"/>
                <a:ea typeface="ＭＳ Ｐゴシック" pitchFamily="1"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itchFamily="16" charset="0"/>
                <a:ea typeface="ＭＳ Ｐゴシック" pitchFamily="1"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ea typeface="ＭＳ Ｐゴシック" pitchFamily="1"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5pPr>
            <a:lvl6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6pPr>
            <a:lvl7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7pPr>
            <a:lvl8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8pPr>
            <a:lvl9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9pPr>
          </a:lstStyle>
          <a:p>
            <a:pPr eaLnBrk="1" hangingPunct="1">
              <a:buSzPct val="100000"/>
              <a:defRPr/>
            </a:pPr>
            <a:r>
              <a:rPr lang="en-US" altLang="tr-TR" sz="1600"/>
              <a:t>After pass 4</a:t>
            </a:r>
          </a:p>
          <a:p>
            <a:pPr eaLnBrk="1" hangingPunct="1">
              <a:buSzPct val="100000"/>
              <a:defRPr/>
            </a:pPr>
            <a:endParaRPr lang="en-US" altLang="tr-TR" sz="1600"/>
          </a:p>
        </p:txBody>
      </p:sp>
      <p:sp>
        <p:nvSpPr>
          <p:cNvPr id="19531" name="Text Box 74"/>
          <p:cNvSpPr txBox="1">
            <a:spLocks noChangeArrowheads="1"/>
          </p:cNvSpPr>
          <p:nvPr/>
        </p:nvSpPr>
        <p:spPr bwMode="auto">
          <a:xfrm>
            <a:off x="7010400" y="5638800"/>
            <a:ext cx="1714500" cy="344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itchFamily="16" charset="0"/>
                <a:ea typeface="ＭＳ Ｐゴシック" pitchFamily="1"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itchFamily="16" charset="0"/>
                <a:ea typeface="ＭＳ Ｐゴシック" pitchFamily="1"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ea typeface="ＭＳ Ｐゴシック" pitchFamily="1"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5pPr>
            <a:lvl6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6pPr>
            <a:lvl7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7pPr>
            <a:lvl8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8pPr>
            <a:lvl9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9pPr>
          </a:lstStyle>
          <a:p>
            <a:pPr eaLnBrk="1" hangingPunct="1">
              <a:buSzPct val="100000"/>
              <a:defRPr/>
            </a:pPr>
            <a:r>
              <a:rPr lang="en-US" altLang="tr-TR" sz="1600"/>
              <a:t>After pass 5</a:t>
            </a:r>
          </a:p>
          <a:p>
            <a:pPr eaLnBrk="1" hangingPunct="1">
              <a:buSzPct val="100000"/>
              <a:defRPr/>
            </a:pPr>
            <a:endParaRPr lang="en-US" altLang="tr-TR" sz="1600"/>
          </a:p>
        </p:txBody>
      </p:sp>
      <p:sp>
        <p:nvSpPr>
          <p:cNvPr id="19532" name="Text Box 75"/>
          <p:cNvSpPr txBox="1">
            <a:spLocks noChangeArrowheads="1"/>
          </p:cNvSpPr>
          <p:nvPr/>
        </p:nvSpPr>
        <p:spPr bwMode="auto">
          <a:xfrm>
            <a:off x="304800" y="381000"/>
            <a:ext cx="1447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spcBef>
                <a:spcPts val="8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charset="0"/>
                <a:ea typeface="ＭＳ Ｐゴシック" charset="-128"/>
              </a:defRPr>
            </a:lvl1pPr>
            <a:lvl2pPr>
              <a:spcBef>
                <a:spcPts val="7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charset="0"/>
                <a:ea typeface="ＭＳ Ｐゴシック" charset="-128"/>
              </a:defRPr>
            </a:lvl2pPr>
            <a:lvl3pPr>
              <a:spcBef>
                <a:spcPts val="6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128"/>
              </a:defRPr>
            </a:lvl3pPr>
            <a:lvl4pPr>
              <a:spcBef>
                <a:spcPts val="5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4pPr>
            <a:lvl5pPr>
              <a:spcBef>
                <a:spcPts val="5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5pPr>
            <a:lvl6pPr marL="25146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6pPr>
            <a:lvl7pPr marL="29718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7pPr>
            <a:lvl8pPr marL="34290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8pPr>
            <a:lvl9pPr marL="38862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9pPr>
          </a:lstStyle>
          <a:p>
            <a:pPr eaLnBrk="1" hangingPunct="1">
              <a:spcBef>
                <a:spcPts val="1500"/>
              </a:spcBef>
              <a:buClrTx/>
              <a:buFontTx/>
              <a:buNone/>
              <a:defRPr/>
            </a:pPr>
            <a:r>
              <a:rPr lang="en-US" altLang="tr-TR" sz="2400" b="1"/>
              <a:t>Sorted</a:t>
            </a:r>
          </a:p>
        </p:txBody>
      </p:sp>
      <p:sp>
        <p:nvSpPr>
          <p:cNvPr id="19533" name="Text Box 76"/>
          <p:cNvSpPr txBox="1">
            <a:spLocks noChangeArrowheads="1"/>
          </p:cNvSpPr>
          <p:nvPr/>
        </p:nvSpPr>
        <p:spPr bwMode="auto">
          <a:xfrm>
            <a:off x="3810000" y="381000"/>
            <a:ext cx="1447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spcBef>
                <a:spcPts val="8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charset="0"/>
                <a:ea typeface="ＭＳ Ｐゴシック" charset="-128"/>
              </a:defRPr>
            </a:lvl1pPr>
            <a:lvl2pPr>
              <a:spcBef>
                <a:spcPts val="7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charset="0"/>
                <a:ea typeface="ＭＳ Ｐゴシック" charset="-128"/>
              </a:defRPr>
            </a:lvl2pPr>
            <a:lvl3pPr>
              <a:spcBef>
                <a:spcPts val="6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128"/>
              </a:defRPr>
            </a:lvl3pPr>
            <a:lvl4pPr>
              <a:spcBef>
                <a:spcPts val="5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4pPr>
            <a:lvl5pPr>
              <a:spcBef>
                <a:spcPts val="5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5pPr>
            <a:lvl6pPr marL="25146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6pPr>
            <a:lvl7pPr marL="29718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7pPr>
            <a:lvl8pPr marL="34290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8pPr>
            <a:lvl9pPr marL="38862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9pPr>
          </a:lstStyle>
          <a:p>
            <a:pPr eaLnBrk="1" hangingPunct="1">
              <a:spcBef>
                <a:spcPts val="1500"/>
              </a:spcBef>
              <a:buClrTx/>
              <a:buFontTx/>
              <a:buNone/>
              <a:defRPr/>
            </a:pPr>
            <a:r>
              <a:rPr lang="en-US" altLang="tr-TR" sz="2400" b="1"/>
              <a:t>Unsorted</a:t>
            </a:r>
          </a:p>
        </p:txBody>
      </p:sp>
      <p:sp>
        <p:nvSpPr>
          <p:cNvPr id="19534" name="Line 77"/>
          <p:cNvSpPr>
            <a:spLocks noChangeShapeType="1"/>
          </p:cNvSpPr>
          <p:nvPr/>
        </p:nvSpPr>
        <p:spPr bwMode="auto">
          <a:xfrm>
            <a:off x="838200" y="914400"/>
            <a:ext cx="1588" cy="762000"/>
          </a:xfrm>
          <a:prstGeom prst="line">
            <a:avLst/>
          </a:prstGeom>
          <a:noFill/>
          <a:ln w="572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latin typeface="Arial" charset="0"/>
              <a:ea typeface="ＭＳ Ｐゴシック" charset="-128"/>
            </a:endParaRPr>
          </a:p>
        </p:txBody>
      </p:sp>
      <p:sp>
        <p:nvSpPr>
          <p:cNvPr id="19535" name="Line 78"/>
          <p:cNvSpPr>
            <a:spLocks noChangeShapeType="1"/>
          </p:cNvSpPr>
          <p:nvPr/>
        </p:nvSpPr>
        <p:spPr bwMode="auto">
          <a:xfrm>
            <a:off x="1828800" y="1828800"/>
            <a:ext cx="1588" cy="762000"/>
          </a:xfrm>
          <a:prstGeom prst="line">
            <a:avLst/>
          </a:prstGeom>
          <a:noFill/>
          <a:ln w="572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latin typeface="Arial" charset="0"/>
              <a:ea typeface="ＭＳ Ｐゴシック" charset="-128"/>
            </a:endParaRPr>
          </a:p>
        </p:txBody>
      </p:sp>
      <p:sp>
        <p:nvSpPr>
          <p:cNvPr id="19536" name="Line 79"/>
          <p:cNvSpPr>
            <a:spLocks noChangeShapeType="1"/>
          </p:cNvSpPr>
          <p:nvPr/>
        </p:nvSpPr>
        <p:spPr bwMode="auto">
          <a:xfrm>
            <a:off x="2819400" y="2743200"/>
            <a:ext cx="1588" cy="762000"/>
          </a:xfrm>
          <a:prstGeom prst="line">
            <a:avLst/>
          </a:prstGeom>
          <a:noFill/>
          <a:ln w="572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latin typeface="Arial" charset="0"/>
              <a:ea typeface="ＭＳ Ｐゴシック" charset="-128"/>
            </a:endParaRPr>
          </a:p>
        </p:txBody>
      </p:sp>
      <p:sp>
        <p:nvSpPr>
          <p:cNvPr id="19537" name="Line 80"/>
          <p:cNvSpPr>
            <a:spLocks noChangeShapeType="1"/>
          </p:cNvSpPr>
          <p:nvPr/>
        </p:nvSpPr>
        <p:spPr bwMode="auto">
          <a:xfrm>
            <a:off x="3733800" y="3657600"/>
            <a:ext cx="1588" cy="762000"/>
          </a:xfrm>
          <a:prstGeom prst="line">
            <a:avLst/>
          </a:prstGeom>
          <a:noFill/>
          <a:ln w="572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latin typeface="Arial" charset="0"/>
              <a:ea typeface="ＭＳ Ｐゴシック" charset="-128"/>
            </a:endParaRPr>
          </a:p>
        </p:txBody>
      </p:sp>
      <p:sp>
        <p:nvSpPr>
          <p:cNvPr id="19538" name="Line 81"/>
          <p:cNvSpPr>
            <a:spLocks noChangeShapeType="1"/>
          </p:cNvSpPr>
          <p:nvPr/>
        </p:nvSpPr>
        <p:spPr bwMode="auto">
          <a:xfrm>
            <a:off x="4800600" y="4572000"/>
            <a:ext cx="1588" cy="762000"/>
          </a:xfrm>
          <a:prstGeom prst="line">
            <a:avLst/>
          </a:prstGeom>
          <a:noFill/>
          <a:ln w="572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latin typeface="Arial" charset="0"/>
              <a:ea typeface="ＭＳ Ｐゴシック" charset="-128"/>
            </a:endParaRPr>
          </a:p>
        </p:txBody>
      </p:sp>
      <p:sp>
        <p:nvSpPr>
          <p:cNvPr id="19539" name="Line 82"/>
          <p:cNvSpPr>
            <a:spLocks noChangeShapeType="1"/>
          </p:cNvSpPr>
          <p:nvPr/>
        </p:nvSpPr>
        <p:spPr bwMode="auto">
          <a:xfrm>
            <a:off x="5715000" y="5486400"/>
            <a:ext cx="1588" cy="762000"/>
          </a:xfrm>
          <a:prstGeom prst="line">
            <a:avLst/>
          </a:prstGeom>
          <a:noFill/>
          <a:ln w="572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latin typeface="Arial" charset="0"/>
              <a:ea typeface="ＭＳ Ｐゴシック" charset="-128"/>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2819400" y="6477000"/>
            <a:ext cx="34290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ea typeface="ＭＳ Ｐゴシック" pitchFamily="1"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itchFamily="16" charset="0"/>
                <a:ea typeface="ＭＳ Ｐゴシック" pitchFamily="1"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imes New Roman" pitchFamily="16" charset="0"/>
                <a:ea typeface="ＭＳ Ｐゴシック" pitchFamily="1"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itchFamily="16" charset="0"/>
                <a:ea typeface="ＭＳ Ｐゴシック" pitchFamily="1"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ea typeface="ＭＳ Ｐゴシック" pitchFamily="1" charset="-128"/>
              </a:defRPr>
            </a:lvl5pPr>
            <a:lvl6pPr defTabSz="457200" eaLnBrk="0" fontAlgn="base" hangingPunct="0">
              <a:spcBef>
                <a:spcPts val="3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ea typeface="ＭＳ Ｐゴシック" pitchFamily="1" charset="-128"/>
              </a:defRPr>
            </a:lvl6pPr>
            <a:lvl7pPr defTabSz="457200" eaLnBrk="0" fontAlgn="base" hangingPunct="0">
              <a:spcBef>
                <a:spcPts val="3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ea typeface="ＭＳ Ｐゴシック" pitchFamily="1" charset="-128"/>
              </a:defRPr>
            </a:lvl7pPr>
            <a:lvl8pPr defTabSz="457200" eaLnBrk="0" fontAlgn="base" hangingPunct="0">
              <a:spcBef>
                <a:spcPts val="3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ea typeface="ＭＳ Ｐゴシック" pitchFamily="1" charset="-128"/>
              </a:defRPr>
            </a:lvl8pPr>
            <a:lvl9pPr defTabSz="457200" eaLnBrk="0" fontAlgn="base" hangingPunct="0">
              <a:spcBef>
                <a:spcPts val="3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ea typeface="ＭＳ Ｐゴシック" pitchFamily="1" charset="-128"/>
              </a:defRPr>
            </a:lvl9pPr>
          </a:lstStyle>
          <a:p>
            <a:pPr algn="ctr" eaLnBrk="1" hangingPunct="1">
              <a:buSzPct val="100000"/>
              <a:defRPr/>
            </a:pPr>
            <a:endParaRPr lang="en-US" altLang="tr-TR" sz="800"/>
          </a:p>
        </p:txBody>
      </p:sp>
      <p:sp>
        <p:nvSpPr>
          <p:cNvPr id="21507" name="Text Box 2"/>
          <p:cNvSpPr txBox="1">
            <a:spLocks noChangeArrowheads="1"/>
          </p:cNvSpPr>
          <p:nvPr/>
        </p:nvSpPr>
        <p:spPr bwMode="auto">
          <a:xfrm>
            <a:off x="352425" y="152400"/>
            <a:ext cx="865028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spcBef>
                <a:spcPts val="6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128"/>
              </a:defRPr>
            </a:lvl1pPr>
            <a:lvl2pPr>
              <a:spcBef>
                <a:spcPts val="7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charset="0"/>
                <a:ea typeface="ＭＳ Ｐゴシック" charset="-128"/>
              </a:defRPr>
            </a:lvl2pPr>
            <a:lvl3pPr>
              <a:spcBef>
                <a:spcPts val="4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imes New Roman" charset="0"/>
                <a:ea typeface="ＭＳ Ｐゴシック" charset="-128"/>
              </a:defRPr>
            </a:lvl3pPr>
            <a:lvl4pPr>
              <a:spcBef>
                <a:spcPts val="35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charset="0"/>
                <a:ea typeface="ＭＳ Ｐゴシック" charset="-128"/>
              </a:defRPr>
            </a:lvl4pPr>
            <a:lvl5pPr>
              <a:spcBef>
                <a:spcPts val="3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5pPr>
            <a:lvl6pPr marL="25146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6pPr>
            <a:lvl7pPr marL="29718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7pPr>
            <a:lvl8pPr marL="34290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8pPr>
            <a:lvl9pPr marL="38862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9pPr>
          </a:lstStyle>
          <a:p>
            <a:pPr algn="ctr" eaLnBrk="1" hangingPunct="1">
              <a:spcBef>
                <a:spcPct val="0"/>
              </a:spcBef>
              <a:buClrTx/>
              <a:buFontTx/>
              <a:buNone/>
              <a:defRPr/>
            </a:pPr>
            <a:r>
              <a:rPr lang="en-US" altLang="tr-TR" sz="3200" b="1"/>
              <a:t>Selection Sort (cont.)</a:t>
            </a:r>
          </a:p>
        </p:txBody>
      </p:sp>
      <p:sp>
        <p:nvSpPr>
          <p:cNvPr id="21508" name="Text Box 3"/>
          <p:cNvSpPr txBox="1">
            <a:spLocks noChangeArrowheads="1"/>
          </p:cNvSpPr>
          <p:nvPr/>
        </p:nvSpPr>
        <p:spPr bwMode="auto">
          <a:xfrm>
            <a:off x="381000" y="990600"/>
            <a:ext cx="8580438"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indent="-339725">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Times New Roman" pitchFamily="16" charset="0"/>
                <a:ea typeface="ＭＳ Ｐゴシック" pitchFamily="1" charset="-128"/>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800">
                <a:solidFill>
                  <a:srgbClr val="000000"/>
                </a:solidFill>
                <a:latin typeface="Times New Roman" pitchFamily="16" charset="0"/>
                <a:ea typeface="ＭＳ Ｐゴシック" pitchFamily="1" charset="-128"/>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1600">
                <a:solidFill>
                  <a:srgbClr val="000000"/>
                </a:solidFill>
                <a:latin typeface="Times New Roman" pitchFamily="16" charset="0"/>
                <a:ea typeface="ＭＳ Ｐゴシック" pitchFamily="1" charset="-128"/>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1400">
                <a:solidFill>
                  <a:srgbClr val="000000"/>
                </a:solidFill>
                <a:latin typeface="Times New Roman" pitchFamily="16" charset="0"/>
                <a:ea typeface="ＭＳ Ｐゴシック" pitchFamily="1" charset="-128"/>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1200">
                <a:solidFill>
                  <a:srgbClr val="000000"/>
                </a:solidFill>
                <a:latin typeface="Times New Roman" pitchFamily="16" charset="0"/>
                <a:ea typeface="ＭＳ Ｐゴシック" pitchFamily="1" charset="-128"/>
              </a:defRPr>
            </a:lvl5pPr>
            <a:lvl6pPr defTabSz="457200" eaLnBrk="0" fontAlgn="base" hangingPunct="0">
              <a:spcBef>
                <a:spcPts val="300"/>
              </a:spcBef>
              <a:spcAft>
                <a:spcPct val="0"/>
              </a:spcAft>
              <a:buClr>
                <a:srgbClr val="000000"/>
              </a:buClr>
              <a:buSzPct val="100000"/>
              <a:buFont typeface="Times New Roman" pitchFamily="16"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1200">
                <a:solidFill>
                  <a:srgbClr val="000000"/>
                </a:solidFill>
                <a:latin typeface="Times New Roman" pitchFamily="16" charset="0"/>
                <a:ea typeface="ＭＳ Ｐゴシック" pitchFamily="1" charset="-128"/>
              </a:defRPr>
            </a:lvl6pPr>
            <a:lvl7pPr defTabSz="457200" eaLnBrk="0" fontAlgn="base" hangingPunct="0">
              <a:spcBef>
                <a:spcPts val="300"/>
              </a:spcBef>
              <a:spcAft>
                <a:spcPct val="0"/>
              </a:spcAft>
              <a:buClr>
                <a:srgbClr val="000000"/>
              </a:buClr>
              <a:buSzPct val="100000"/>
              <a:buFont typeface="Times New Roman" pitchFamily="16"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1200">
                <a:solidFill>
                  <a:srgbClr val="000000"/>
                </a:solidFill>
                <a:latin typeface="Times New Roman" pitchFamily="16" charset="0"/>
                <a:ea typeface="ＭＳ Ｐゴシック" pitchFamily="1" charset="-128"/>
              </a:defRPr>
            </a:lvl7pPr>
            <a:lvl8pPr defTabSz="457200" eaLnBrk="0" fontAlgn="base" hangingPunct="0">
              <a:spcBef>
                <a:spcPts val="300"/>
              </a:spcBef>
              <a:spcAft>
                <a:spcPct val="0"/>
              </a:spcAft>
              <a:buClr>
                <a:srgbClr val="000000"/>
              </a:buClr>
              <a:buSzPct val="100000"/>
              <a:buFont typeface="Times New Roman" pitchFamily="16"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1200">
                <a:solidFill>
                  <a:srgbClr val="000000"/>
                </a:solidFill>
                <a:latin typeface="Times New Roman" pitchFamily="16" charset="0"/>
                <a:ea typeface="ＭＳ Ｐゴシック" pitchFamily="1" charset="-128"/>
              </a:defRPr>
            </a:lvl8pPr>
            <a:lvl9pPr defTabSz="457200" eaLnBrk="0" fontAlgn="base" hangingPunct="0">
              <a:spcBef>
                <a:spcPts val="300"/>
              </a:spcBef>
              <a:spcAft>
                <a:spcPct val="0"/>
              </a:spcAft>
              <a:buClr>
                <a:srgbClr val="000000"/>
              </a:buClr>
              <a:buSzPct val="100000"/>
              <a:buFont typeface="Times New Roman" pitchFamily="16"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1200">
                <a:solidFill>
                  <a:srgbClr val="000000"/>
                </a:solidFill>
                <a:latin typeface="Times New Roman" pitchFamily="16" charset="0"/>
                <a:ea typeface="ＭＳ Ｐゴシック" pitchFamily="1" charset="-128"/>
              </a:defRPr>
            </a:lvl9pPr>
          </a:lstStyle>
          <a:p>
            <a:pPr marL="342900" eaLnBrk="1" hangingPunct="1">
              <a:lnSpc>
                <a:spcPct val="80000"/>
              </a:lnSpc>
              <a:spcBef>
                <a:spcPts val="500"/>
              </a:spcBef>
              <a:buSzPct val="100000"/>
              <a:defRPr/>
            </a:pPr>
            <a:r>
              <a:rPr lang="en-US" altLang="tr-TR" sz="2000" dirty="0">
                <a:latin typeface="Courier New" pitchFamily="49" charset="0"/>
              </a:rPr>
              <a:t>1 Set j =0</a:t>
            </a:r>
          </a:p>
          <a:p>
            <a:pPr marL="342900" eaLnBrk="1" hangingPunct="1">
              <a:lnSpc>
                <a:spcPct val="80000"/>
              </a:lnSpc>
              <a:spcBef>
                <a:spcPts val="500"/>
              </a:spcBef>
              <a:buSzPct val="100000"/>
              <a:defRPr/>
            </a:pPr>
            <a:r>
              <a:rPr lang="en-US" altLang="tr-TR" sz="2000" dirty="0">
                <a:latin typeface="Courier New" pitchFamily="49" charset="0"/>
              </a:rPr>
              <a:t>2 REPEAT STEP 3 TO 9 WHILE (j &lt; N) </a:t>
            </a:r>
          </a:p>
          <a:p>
            <a:pPr marL="342900" eaLnBrk="1" hangingPunct="1">
              <a:lnSpc>
                <a:spcPct val="80000"/>
              </a:lnSpc>
              <a:spcBef>
                <a:spcPts val="500"/>
              </a:spcBef>
              <a:buSzPct val="100000"/>
              <a:defRPr/>
            </a:pPr>
            <a:r>
              <a:rPr lang="en-US" altLang="tr-TR" sz="2000" dirty="0">
                <a:latin typeface="Courier New" pitchFamily="49" charset="0"/>
              </a:rPr>
              <a:t>3 </a:t>
            </a:r>
            <a:r>
              <a:rPr lang="en-US" altLang="tr-TR" sz="2000" dirty="0" err="1">
                <a:latin typeface="Courier New" pitchFamily="49" charset="0"/>
              </a:rPr>
              <a:t>MinValue</a:t>
            </a:r>
            <a:r>
              <a:rPr lang="en-US" altLang="tr-TR" sz="2000" dirty="0">
                <a:latin typeface="Courier New" pitchFamily="49" charset="0"/>
              </a:rPr>
              <a:t>=A[j] </a:t>
            </a:r>
          </a:p>
          <a:p>
            <a:pPr marL="342900" eaLnBrk="1" hangingPunct="1">
              <a:lnSpc>
                <a:spcPct val="80000"/>
              </a:lnSpc>
              <a:spcBef>
                <a:spcPts val="500"/>
              </a:spcBef>
              <a:buSzPct val="100000"/>
              <a:defRPr/>
            </a:pPr>
            <a:r>
              <a:rPr lang="en-US" altLang="tr-TR" sz="2000" dirty="0">
                <a:latin typeface="Courier New" pitchFamily="49" charset="0"/>
              </a:rPr>
              <a:t>4 </a:t>
            </a:r>
            <a:r>
              <a:rPr lang="en-US" altLang="tr-TR" sz="2000" dirty="0" err="1">
                <a:latin typeface="Courier New" pitchFamily="49" charset="0"/>
              </a:rPr>
              <a:t>i</a:t>
            </a:r>
            <a:r>
              <a:rPr lang="en-US" altLang="tr-TR" sz="2000" dirty="0">
                <a:latin typeface="Courier New" pitchFamily="49" charset="0"/>
              </a:rPr>
              <a:t>=j+1 </a:t>
            </a:r>
          </a:p>
          <a:p>
            <a:pPr marL="342900" eaLnBrk="1" hangingPunct="1">
              <a:lnSpc>
                <a:spcPct val="80000"/>
              </a:lnSpc>
              <a:spcBef>
                <a:spcPts val="500"/>
              </a:spcBef>
              <a:buSzPct val="100000"/>
              <a:defRPr/>
            </a:pPr>
            <a:r>
              <a:rPr lang="en-US" altLang="tr-TR" sz="2000" dirty="0">
                <a:latin typeface="Courier New" pitchFamily="49" charset="0"/>
              </a:rPr>
              <a:t>5 REPEAT STEP 6 TO 7 WHILE (</a:t>
            </a:r>
            <a:r>
              <a:rPr lang="en-US" altLang="tr-TR" sz="2000" dirty="0" err="1">
                <a:latin typeface="Courier New" pitchFamily="49" charset="0"/>
              </a:rPr>
              <a:t>i</a:t>
            </a:r>
            <a:r>
              <a:rPr lang="en-US" altLang="tr-TR" sz="2000" dirty="0">
                <a:latin typeface="Courier New" pitchFamily="49" charset="0"/>
              </a:rPr>
              <a:t>&lt;N) </a:t>
            </a:r>
          </a:p>
          <a:p>
            <a:pPr marL="342900" eaLnBrk="1" hangingPunct="1">
              <a:lnSpc>
                <a:spcPct val="80000"/>
              </a:lnSpc>
              <a:spcBef>
                <a:spcPts val="500"/>
              </a:spcBef>
              <a:buSzPct val="100000"/>
              <a:defRPr/>
            </a:pPr>
            <a:r>
              <a:rPr lang="en-US" altLang="tr-TR" sz="2000" dirty="0">
                <a:latin typeface="Courier New" pitchFamily="49" charset="0"/>
              </a:rPr>
              <a:t>6 IF </a:t>
            </a:r>
            <a:r>
              <a:rPr lang="en-US" altLang="tr-TR" sz="2000" dirty="0" err="1">
                <a:latin typeface="Courier New" pitchFamily="49" charset="0"/>
              </a:rPr>
              <a:t>MinValue</a:t>
            </a:r>
            <a:r>
              <a:rPr lang="en-US" altLang="tr-TR" sz="2000" dirty="0">
                <a:latin typeface="Courier New" pitchFamily="49" charset="0"/>
              </a:rPr>
              <a:t> &gt; A[</a:t>
            </a:r>
            <a:r>
              <a:rPr lang="en-US" altLang="tr-TR" sz="2000" dirty="0" err="1">
                <a:latin typeface="Courier New" pitchFamily="49" charset="0"/>
              </a:rPr>
              <a:t>i</a:t>
            </a:r>
            <a:r>
              <a:rPr lang="en-US" altLang="tr-TR" sz="2000" dirty="0">
                <a:latin typeface="Courier New" pitchFamily="49" charset="0"/>
              </a:rPr>
              <a:t>] THEN</a:t>
            </a:r>
          </a:p>
          <a:p>
            <a:pPr marL="342900" eaLnBrk="1" hangingPunct="1">
              <a:lnSpc>
                <a:spcPct val="80000"/>
              </a:lnSpc>
              <a:spcBef>
                <a:spcPts val="450"/>
              </a:spcBef>
              <a:buSzPct val="100000"/>
              <a:defRPr/>
            </a:pPr>
            <a:r>
              <a:rPr lang="en-US" altLang="tr-TR" sz="1800" dirty="0">
                <a:latin typeface="Courier New" pitchFamily="49" charset="0"/>
              </a:rPr>
              <a:t>     </a:t>
            </a:r>
            <a:r>
              <a:rPr lang="en-US" altLang="tr-TR" sz="1800">
                <a:latin typeface="Courier New" pitchFamily="49" charset="0"/>
              </a:rPr>
              <a:t>MinValue </a:t>
            </a:r>
            <a:r>
              <a:rPr lang="en-US" altLang="tr-TR" sz="1800" dirty="0">
                <a:latin typeface="Courier New" pitchFamily="49" charset="0"/>
              </a:rPr>
              <a:t>=A[</a:t>
            </a:r>
            <a:r>
              <a:rPr lang="en-US" altLang="tr-TR" sz="1800" dirty="0" err="1">
                <a:latin typeface="Courier New" pitchFamily="49" charset="0"/>
              </a:rPr>
              <a:t>i</a:t>
            </a:r>
            <a:r>
              <a:rPr lang="en-US" altLang="tr-TR" sz="1800" dirty="0">
                <a:latin typeface="Courier New" pitchFamily="49" charset="0"/>
              </a:rPr>
              <a:t>] </a:t>
            </a:r>
          </a:p>
          <a:p>
            <a:pPr marL="342900" eaLnBrk="1" hangingPunct="1">
              <a:lnSpc>
                <a:spcPct val="80000"/>
              </a:lnSpc>
              <a:spcBef>
                <a:spcPts val="450"/>
              </a:spcBef>
              <a:buSzPct val="100000"/>
              <a:defRPr/>
            </a:pPr>
            <a:r>
              <a:rPr lang="en-US" altLang="tr-TR" sz="1800" dirty="0">
                <a:latin typeface="Courier New" pitchFamily="49" charset="0"/>
              </a:rPr>
              <a:t>     </a:t>
            </a:r>
            <a:r>
              <a:rPr lang="en-US" altLang="tr-TR" sz="1800" dirty="0" err="1">
                <a:latin typeface="Courier New" pitchFamily="49" charset="0"/>
              </a:rPr>
              <a:t>MinIndex</a:t>
            </a:r>
            <a:r>
              <a:rPr lang="en-US" altLang="tr-TR" sz="1800" dirty="0">
                <a:latin typeface="Courier New" pitchFamily="49" charset="0"/>
              </a:rPr>
              <a:t> = </a:t>
            </a:r>
            <a:r>
              <a:rPr lang="en-US" altLang="tr-TR" sz="1800" dirty="0" err="1">
                <a:latin typeface="Courier New" pitchFamily="49" charset="0"/>
              </a:rPr>
              <a:t>i</a:t>
            </a:r>
            <a:r>
              <a:rPr lang="en-US" altLang="tr-TR" sz="1800" dirty="0">
                <a:latin typeface="Courier New" pitchFamily="49" charset="0"/>
              </a:rPr>
              <a:t> </a:t>
            </a:r>
          </a:p>
          <a:p>
            <a:pPr marL="342900" eaLnBrk="1" hangingPunct="1">
              <a:lnSpc>
                <a:spcPct val="80000"/>
              </a:lnSpc>
              <a:spcBef>
                <a:spcPts val="450"/>
              </a:spcBef>
              <a:buSzPct val="100000"/>
              <a:defRPr/>
            </a:pPr>
            <a:r>
              <a:rPr lang="en-US" altLang="tr-TR" sz="1800" dirty="0">
                <a:latin typeface="Courier New" pitchFamily="49" charset="0"/>
              </a:rPr>
              <a:t>   END IF </a:t>
            </a:r>
          </a:p>
          <a:p>
            <a:pPr marL="342900" eaLnBrk="1" hangingPunct="1">
              <a:lnSpc>
                <a:spcPct val="80000"/>
              </a:lnSpc>
              <a:spcBef>
                <a:spcPts val="450"/>
              </a:spcBef>
              <a:buSzPct val="100000"/>
              <a:defRPr/>
            </a:pPr>
            <a:r>
              <a:rPr lang="en-US" altLang="tr-TR" sz="1800" dirty="0">
                <a:latin typeface="Courier New" pitchFamily="49" charset="0"/>
              </a:rPr>
              <a:t>7 </a:t>
            </a:r>
            <a:r>
              <a:rPr lang="en-US" altLang="tr-TR" sz="1800" dirty="0" err="1">
                <a:latin typeface="Courier New" pitchFamily="49" charset="0"/>
              </a:rPr>
              <a:t>i</a:t>
            </a:r>
            <a:r>
              <a:rPr lang="en-US" altLang="tr-TR" sz="1800" dirty="0">
                <a:latin typeface="Courier New" pitchFamily="49" charset="0"/>
              </a:rPr>
              <a:t> = i+1 </a:t>
            </a:r>
          </a:p>
          <a:p>
            <a:pPr marL="342900" eaLnBrk="1" hangingPunct="1">
              <a:lnSpc>
                <a:spcPct val="80000"/>
              </a:lnSpc>
              <a:spcBef>
                <a:spcPts val="450"/>
              </a:spcBef>
              <a:buSzPct val="100000"/>
              <a:defRPr/>
            </a:pPr>
            <a:r>
              <a:rPr lang="en-US" altLang="tr-TR" sz="1800" dirty="0">
                <a:latin typeface="Courier New" pitchFamily="49" charset="0"/>
              </a:rPr>
              <a:t>  End of step 5 loop </a:t>
            </a:r>
          </a:p>
          <a:p>
            <a:pPr marL="342900" eaLnBrk="1" hangingPunct="1">
              <a:lnSpc>
                <a:spcPct val="80000"/>
              </a:lnSpc>
              <a:spcBef>
                <a:spcPts val="450"/>
              </a:spcBef>
              <a:buSzPct val="100000"/>
              <a:defRPr/>
            </a:pPr>
            <a:r>
              <a:rPr lang="en-US" altLang="tr-TR" sz="1800" dirty="0">
                <a:latin typeface="Courier New" pitchFamily="49" charset="0"/>
              </a:rPr>
              <a:t>8 [Interchange values] </a:t>
            </a:r>
          </a:p>
          <a:p>
            <a:pPr marL="342900" eaLnBrk="1" hangingPunct="1">
              <a:lnSpc>
                <a:spcPct val="80000"/>
              </a:lnSpc>
              <a:spcBef>
                <a:spcPts val="450"/>
              </a:spcBef>
              <a:buSzPct val="100000"/>
              <a:defRPr/>
            </a:pPr>
            <a:r>
              <a:rPr lang="en-US" altLang="tr-TR" sz="1800" dirty="0">
                <a:latin typeface="Courier New" pitchFamily="49" charset="0"/>
              </a:rPr>
              <a:t>   T = A[</a:t>
            </a:r>
            <a:r>
              <a:rPr lang="en-US" altLang="tr-TR" sz="1800" dirty="0" err="1">
                <a:latin typeface="Courier New" pitchFamily="49" charset="0"/>
              </a:rPr>
              <a:t>MinIndex</a:t>
            </a:r>
            <a:r>
              <a:rPr lang="en-US" altLang="tr-TR" sz="1800" dirty="0">
                <a:latin typeface="Courier New" pitchFamily="49" charset="0"/>
              </a:rPr>
              <a:t>] </a:t>
            </a:r>
          </a:p>
          <a:p>
            <a:pPr marL="342900" eaLnBrk="1" hangingPunct="1">
              <a:lnSpc>
                <a:spcPct val="80000"/>
              </a:lnSpc>
              <a:spcBef>
                <a:spcPts val="450"/>
              </a:spcBef>
              <a:buSzPct val="100000"/>
              <a:defRPr/>
            </a:pPr>
            <a:r>
              <a:rPr lang="en-US" altLang="tr-TR" sz="1800" dirty="0">
                <a:latin typeface="Courier New" pitchFamily="49" charset="0"/>
              </a:rPr>
              <a:t>   A[</a:t>
            </a:r>
            <a:r>
              <a:rPr lang="en-US" altLang="tr-TR" sz="1800" dirty="0" err="1">
                <a:latin typeface="Courier New" pitchFamily="49" charset="0"/>
              </a:rPr>
              <a:t>MinIndex</a:t>
            </a:r>
            <a:r>
              <a:rPr lang="en-US" altLang="tr-TR" sz="1800" dirty="0">
                <a:latin typeface="Courier New" pitchFamily="49" charset="0"/>
              </a:rPr>
              <a:t>] = A[j] </a:t>
            </a:r>
          </a:p>
          <a:p>
            <a:pPr marL="342900" eaLnBrk="1" hangingPunct="1">
              <a:lnSpc>
                <a:spcPct val="80000"/>
              </a:lnSpc>
              <a:spcBef>
                <a:spcPts val="450"/>
              </a:spcBef>
              <a:buSzPct val="100000"/>
              <a:defRPr/>
            </a:pPr>
            <a:r>
              <a:rPr lang="en-US" altLang="tr-TR" sz="1800" dirty="0">
                <a:latin typeface="Courier New" pitchFamily="49" charset="0"/>
              </a:rPr>
              <a:t>   A[j]=T </a:t>
            </a:r>
          </a:p>
          <a:p>
            <a:pPr marL="342900" eaLnBrk="1" hangingPunct="1">
              <a:lnSpc>
                <a:spcPct val="80000"/>
              </a:lnSpc>
              <a:spcBef>
                <a:spcPts val="450"/>
              </a:spcBef>
              <a:buSzPct val="100000"/>
              <a:defRPr/>
            </a:pPr>
            <a:r>
              <a:rPr lang="en-US" altLang="tr-TR" sz="1800" dirty="0">
                <a:latin typeface="Courier New" pitchFamily="49" charset="0"/>
              </a:rPr>
              <a:t>9 j = j+1 </a:t>
            </a:r>
          </a:p>
          <a:p>
            <a:pPr marL="342900" eaLnBrk="1" hangingPunct="1">
              <a:lnSpc>
                <a:spcPct val="80000"/>
              </a:lnSpc>
              <a:spcBef>
                <a:spcPts val="450"/>
              </a:spcBef>
              <a:buSzPct val="100000"/>
              <a:defRPr/>
            </a:pPr>
            <a:r>
              <a:rPr lang="en-US" altLang="tr-TR" sz="1800" dirty="0">
                <a:latin typeface="Courier New" pitchFamily="49" charset="0"/>
              </a:rPr>
              <a:t>  [End of step 2 loop] </a:t>
            </a:r>
          </a:p>
          <a:p>
            <a:pPr marL="342900" eaLnBrk="1" hangingPunct="1">
              <a:lnSpc>
                <a:spcPct val="80000"/>
              </a:lnSpc>
              <a:spcBef>
                <a:spcPts val="450"/>
              </a:spcBef>
              <a:buSzPct val="100000"/>
              <a:defRPr/>
            </a:pPr>
            <a:r>
              <a:rPr lang="en-US" altLang="tr-TR" sz="1800" dirty="0">
                <a:latin typeface="Courier New" pitchFamily="49" charset="0"/>
              </a:rPr>
              <a:t>10 EXIT</a:t>
            </a:r>
          </a:p>
        </p:txBody>
      </p:sp>
    </p:spTree>
    <p:extLst>
      <p:ext uri="{BB962C8B-B14F-4D97-AF65-F5344CB8AC3E}">
        <p14:creationId xmlns:p14="http://schemas.microsoft.com/office/powerpoint/2010/main" val="39953515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1">
            <a:extLst>
              <a:ext uri="{FF2B5EF4-FFF2-40B4-BE49-F238E27FC236}">
                <a16:creationId xmlns:a16="http://schemas.microsoft.com/office/drawing/2014/main" id="{A6360C75-EB75-4866-B91A-FA69E0E34D7C}"/>
              </a:ext>
            </a:extLst>
          </p:cNvPr>
          <p:cNvSpPr>
            <a:spLocks noGrp="1"/>
          </p:cNvSpPr>
          <p:nvPr>
            <p:ph idx="1"/>
          </p:nvPr>
        </p:nvSpPr>
        <p:spPr/>
        <p:txBody>
          <a:bodyPr/>
          <a:lstStyle/>
          <a:p>
            <a:pPr eaLnBrk="1" hangingPunct="1"/>
            <a:r>
              <a:rPr lang="en-US" altLang="en-US" sz="2000"/>
              <a:t>Insertion sort algorithm sorts a set of values by inserting values into an existing sorted file.</a:t>
            </a:r>
          </a:p>
          <a:p>
            <a:pPr eaLnBrk="1" hangingPunct="1"/>
            <a:endParaRPr lang="en-US" altLang="en-US" sz="2000"/>
          </a:p>
          <a:p>
            <a:pPr eaLnBrk="1" hangingPunct="1"/>
            <a:r>
              <a:rPr lang="en-US" altLang="en-US" sz="2000"/>
              <a:t>Works in the same way you organize cards.</a:t>
            </a:r>
          </a:p>
          <a:p>
            <a:pPr eaLnBrk="1" hangingPunct="1"/>
            <a:endParaRPr lang="en-US" altLang="en-US" sz="2000"/>
          </a:p>
          <a:p>
            <a:pPr eaLnBrk="1" hangingPunct="1"/>
            <a:r>
              <a:rPr lang="en-US" altLang="en-US" sz="2000"/>
              <a:t>You pick an unsorted card one at a time and insert it into its correct position in your hand.</a:t>
            </a:r>
          </a:p>
          <a:p>
            <a:pPr eaLnBrk="1" hangingPunct="1"/>
            <a:endParaRPr lang="en-US" altLang="en-US" sz="2000"/>
          </a:p>
        </p:txBody>
      </p:sp>
      <p:sp>
        <p:nvSpPr>
          <p:cNvPr id="6147" name="Title 2">
            <a:extLst>
              <a:ext uri="{FF2B5EF4-FFF2-40B4-BE49-F238E27FC236}">
                <a16:creationId xmlns:a16="http://schemas.microsoft.com/office/drawing/2014/main" id="{6C6FFAAA-F6F8-4C91-A48D-4545EF4509C6}"/>
              </a:ext>
            </a:extLst>
          </p:cNvPr>
          <p:cNvSpPr>
            <a:spLocks noGrp="1"/>
          </p:cNvSpPr>
          <p:nvPr>
            <p:ph type="title"/>
          </p:nvPr>
        </p:nvSpPr>
        <p:spPr>
          <a:xfrm>
            <a:off x="628650" y="365125"/>
            <a:ext cx="7886700" cy="1325563"/>
          </a:xfrm>
        </p:spPr>
        <p:txBody>
          <a:bodyPr/>
          <a:lstStyle/>
          <a:p>
            <a:pPr eaLnBrk="1" hangingPunct="1"/>
            <a:r>
              <a:rPr lang="en-US" altLang="en-US"/>
              <a:t>Insertion Sort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RSTLENOVO@CYDFUDEPUVW0Y5J4" val="5933"/>
</p:tagLst>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tr-TR" sz="24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tr-TR" sz="24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tr-TR" sz="24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tr-TR" sz="24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tr-TR" sz="24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tr-TR" sz="24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1852</TotalTime>
  <Words>1803</Words>
  <Application>Microsoft Office PowerPoint</Application>
  <PresentationFormat>On-screen Show (4:3)</PresentationFormat>
  <Paragraphs>501</Paragraphs>
  <Slides>25</Slides>
  <Notes>19</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25</vt:i4>
      </vt:variant>
    </vt:vector>
  </HeadingPairs>
  <TitlesOfParts>
    <vt:vector size="32" baseType="lpstr">
      <vt:lpstr>Arial</vt:lpstr>
      <vt:lpstr>Courier New</vt:lpstr>
      <vt:lpstr>Times New Roman</vt:lpstr>
      <vt:lpstr>Wingdings</vt:lpstr>
      <vt:lpstr>Office Theme</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Insertion Sort</vt:lpstr>
      <vt:lpstr>Working of insertion sort</vt:lpstr>
      <vt:lpstr>Example  (ascending order)</vt:lpstr>
      <vt:lpstr>Cont . . . </vt:lpstr>
      <vt:lpstr>Cont . . . </vt:lpstr>
      <vt:lpstr>Cont . . . </vt:lpstr>
      <vt:lpstr>PowerPoint Presentation</vt:lpstr>
      <vt:lpstr>PowerPoint Presentation</vt:lpstr>
      <vt:lpstr>PowerPoint Presentation</vt:lpstr>
      <vt:lpstr>PowerPoint Presentation</vt:lpstr>
      <vt:lpstr>Bubble Sort</vt:lpstr>
      <vt:lpstr>Bubble Sort</vt:lpstr>
      <vt:lpstr>Bubble Sort</vt:lpstr>
      <vt:lpstr>Bubble Sort</vt:lpstr>
      <vt:lpstr>Bubble Sort</vt:lpstr>
      <vt:lpstr>Bubble Sort</vt:lpstr>
      <vt:lpstr>Bubble Sort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Algorithms</dc:title>
  <dc:creator>nihan</dc:creator>
  <cp:lastModifiedBy>Muhammad Sardaraz</cp:lastModifiedBy>
  <cp:revision>140</cp:revision>
  <cp:lastPrinted>1601-01-01T00:00:00Z</cp:lastPrinted>
  <dcterms:created xsi:type="dcterms:W3CDTF">2005-10-06T07:43:14Z</dcterms:created>
  <dcterms:modified xsi:type="dcterms:W3CDTF">2021-11-03T08:33:38Z</dcterms:modified>
</cp:coreProperties>
</file>