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9" r:id="rId6"/>
    <p:sldId id="262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8" d="100"/>
          <a:sy n="78" d="100"/>
        </p:scale>
        <p:origin x="456" y="9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62449" y="2814210"/>
            <a:ext cx="1649811" cy="1118752"/>
            <a:chOff x="3062449" y="2860865"/>
            <a:chExt cx="164981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45027" y="2860865"/>
              <a:ext cx="10823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AI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62449" y="3671840"/>
              <a:ext cx="164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Artificial </a:t>
              </a:r>
              <a:r>
                <a:rPr lang="en-U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Intelligence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Pakistani </a:t>
            </a:r>
            <a:r>
              <a:rPr lang="en-US" b="0" dirty="0" smtClean="0"/>
              <a:t>Dish Recognizer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Ahsan 1912310</a:t>
            </a:r>
            <a:br>
              <a:rPr lang="en-US" dirty="0" smtClean="0"/>
            </a:br>
            <a:r>
              <a:rPr lang="en-US" dirty="0" smtClean="0"/>
              <a:t>Shayan Ali Mankani 1912322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Pakistani Dish Recognizer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CSC4101 Artificial Intelligence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The idea behind the project is to make people, especially foreigners familiar with the Pakistani dishes. It will be able to recognize the dishes by detecting the images</a:t>
            </a:r>
            <a:r>
              <a:rPr lang="en-US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n-US" dirty="0"/>
              <a:t>Food logging is being considered one of the most data-collecting activity that users do with their smartphones (taking snapshots of their meals, sharing on social media, etc.). There could be ease of use such as taking a picture and getting to know what type of dish it is.</a:t>
            </a:r>
          </a:p>
          <a:p>
            <a:pPr>
              <a:buClr>
                <a:schemeClr val="accent2"/>
              </a:buClr>
            </a:pPr>
            <a:endParaRPr lang="en-US" dirty="0"/>
          </a:p>
          <a:p>
            <a:pPr>
              <a:buClr>
                <a:schemeClr val="accent2"/>
              </a:buClr>
            </a:pPr>
            <a:endParaRPr lang="en-US" dirty="0" smtClean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The project heavily relies on a Convolutional Neural Network (CNN) for the tasks of </a:t>
            </a:r>
            <a:r>
              <a:rPr lang="en-US" dirty="0" smtClean="0"/>
              <a:t>recognizing </a:t>
            </a:r>
            <a:r>
              <a:rPr lang="en-US" dirty="0"/>
              <a:t>food images. The model that has been opted is Efficient Net. </a:t>
            </a:r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smtClean="0"/>
              <a:t>The </a:t>
            </a:r>
            <a:r>
              <a:rPr lang="en-US" dirty="0"/>
              <a:t>UI </a:t>
            </a:r>
            <a:r>
              <a:rPr lang="en-US" dirty="0" smtClean="0"/>
              <a:t>of the project is </a:t>
            </a:r>
            <a:r>
              <a:rPr lang="en-US" dirty="0"/>
              <a:t>done through flask </a:t>
            </a:r>
            <a:r>
              <a:rPr lang="en-US" dirty="0" smtClean="0"/>
              <a:t>framework, </a:t>
            </a:r>
            <a:r>
              <a:rPr lang="en-US" dirty="0" smtClean="0"/>
              <a:t>with the webcam </a:t>
            </a:r>
            <a:r>
              <a:rPr lang="en-US" dirty="0"/>
              <a:t>integration of </a:t>
            </a:r>
            <a:r>
              <a:rPr lang="en-US" dirty="0" smtClean="0"/>
              <a:t>720p.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The camera will capture the image </a:t>
            </a:r>
            <a:r>
              <a:rPr lang="en-US" dirty="0"/>
              <a:t>and </a:t>
            </a:r>
            <a:r>
              <a:rPr lang="en-US" dirty="0" smtClean="0"/>
              <a:t>identify the dish.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lag Of Pakista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5" y="220780"/>
            <a:ext cx="749643" cy="5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47" y="1547361"/>
            <a:ext cx="6568708" cy="4618624"/>
          </a:xfrm>
          <a:prstGeom prst="rect">
            <a:avLst/>
          </a:prstGeom>
        </p:spPr>
      </p:pic>
      <p:pic>
        <p:nvPicPr>
          <p:cNvPr id="16" name="Picture 15" descr="Flag Of Pakista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5" y="220780"/>
            <a:ext cx="749643" cy="5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 descr="Flag Of Pakista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5" y="220780"/>
            <a:ext cx="749643" cy="56223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 txBox="1">
            <a:spLocks/>
          </p:cNvSpPr>
          <p:nvPr/>
        </p:nvSpPr>
        <p:spPr>
          <a:xfrm>
            <a:off x="518678" y="2240599"/>
            <a:ext cx="5475290" cy="32321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The hardest challenge was to achieve the </a:t>
            </a:r>
            <a:r>
              <a:rPr lang="en-US" dirty="0">
                <a:solidFill>
                  <a:schemeClr val="bg1"/>
                </a:solidFill>
              </a:rPr>
              <a:t>target </a:t>
            </a:r>
            <a:r>
              <a:rPr lang="en-US" dirty="0" smtClean="0">
                <a:solidFill>
                  <a:schemeClr val="bg1"/>
                </a:solidFill>
              </a:rPr>
              <a:t>of collecting the quality data in short time.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With Pakistani dishes, </a:t>
            </a:r>
            <a:r>
              <a:rPr lang="en-US" dirty="0">
                <a:solidFill>
                  <a:schemeClr val="bg1"/>
                </a:solidFill>
              </a:rPr>
              <a:t>which most </a:t>
            </a:r>
            <a:r>
              <a:rPr lang="en-US" dirty="0" smtClean="0">
                <a:solidFill>
                  <a:schemeClr val="bg1"/>
                </a:solidFill>
              </a:rPr>
              <a:t>of them </a:t>
            </a:r>
            <a:r>
              <a:rPr lang="en-US" dirty="0">
                <a:solidFill>
                  <a:schemeClr val="bg1"/>
                </a:solidFill>
              </a:rPr>
              <a:t>seems kind </a:t>
            </a:r>
            <a:r>
              <a:rPr lang="en-US" dirty="0" smtClean="0">
                <a:solidFill>
                  <a:schemeClr val="bg1"/>
                </a:solidFill>
              </a:rPr>
              <a:t>of similar and not having enough data in hand, to attain the accuracy was a challenge.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We did managed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get  96% accuracy and 16% loss.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86" y="3076832"/>
            <a:ext cx="5901632" cy="1421026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</a:t>
            </a:r>
            <a:r>
              <a:rPr lang="en-US" sz="9600" b="0" dirty="0" smtClean="0"/>
              <a:t>You!</a:t>
            </a:r>
            <a:endParaRPr lang="en-US" sz="96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Flag Of Pakista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55" y="220780"/>
            <a:ext cx="749643" cy="5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Pakistani Dish Recognizer</vt:lpstr>
      <vt:lpstr>Pakistani Dish Recognizer</vt:lpstr>
      <vt:lpstr>UI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2022-05-22T08:25:44Z</dcterms:created>
  <dcterms:modified xsi:type="dcterms:W3CDTF">2022-05-22T09:33:18Z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