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9" r:id="rId2"/>
    <p:sldId id="257" r:id="rId3"/>
    <p:sldId id="270" r:id="rId4"/>
    <p:sldId id="263" r:id="rId5"/>
    <p:sldId id="264" r:id="rId6"/>
    <p:sldId id="271" r:id="rId7"/>
    <p:sldId id="272" r:id="rId8"/>
    <p:sldId id="273" r:id="rId9"/>
    <p:sldId id="274" r:id="rId10"/>
    <p:sldId id="275" r:id="rId11"/>
    <p:sldId id="266" r:id="rId12"/>
    <p:sldId id="276" r:id="rId13"/>
    <p:sldId id="267" r:id="rId14"/>
    <p:sldId id="268" r:id="rId15"/>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0" d="100"/>
          <a:sy n="110" d="100"/>
        </p:scale>
        <p:origin x="-804" y="-1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567660"/>
            <a:ext cx="2416810" cy="1576070"/>
          </a:xfrm>
          <a:custGeom>
            <a:avLst/>
            <a:gdLst/>
            <a:ahLst/>
            <a:cxnLst/>
            <a:rect l="l" t="t" r="r" b="b"/>
            <a:pathLst>
              <a:path w="2416810" h="1576070">
                <a:moveTo>
                  <a:pt x="2416583" y="1575839"/>
                </a:moveTo>
                <a:lnTo>
                  <a:pt x="0" y="1575839"/>
                </a:lnTo>
                <a:lnTo>
                  <a:pt x="0" y="0"/>
                </a:lnTo>
                <a:lnTo>
                  <a:pt x="30512" y="61638"/>
                </a:lnTo>
                <a:lnTo>
                  <a:pt x="69924" y="139567"/>
                </a:lnTo>
                <a:lnTo>
                  <a:pt x="90871" y="179240"/>
                </a:lnTo>
                <a:lnTo>
                  <a:pt x="112051" y="216691"/>
                </a:lnTo>
                <a:lnTo>
                  <a:pt x="133460" y="251980"/>
                </a:lnTo>
                <a:lnTo>
                  <a:pt x="155096" y="285163"/>
                </a:lnTo>
                <a:lnTo>
                  <a:pt x="199031" y="345447"/>
                </a:lnTo>
                <a:lnTo>
                  <a:pt x="243830" y="398007"/>
                </a:lnTo>
                <a:lnTo>
                  <a:pt x="289464" y="443307"/>
                </a:lnTo>
                <a:lnTo>
                  <a:pt x="335908" y="481813"/>
                </a:lnTo>
                <a:lnTo>
                  <a:pt x="383133" y="513989"/>
                </a:lnTo>
                <a:lnTo>
                  <a:pt x="431150" y="540316"/>
                </a:lnTo>
                <a:lnTo>
                  <a:pt x="479820" y="561208"/>
                </a:lnTo>
                <a:lnTo>
                  <a:pt x="529226" y="577179"/>
                </a:lnTo>
                <a:lnTo>
                  <a:pt x="579305" y="588679"/>
                </a:lnTo>
                <a:lnTo>
                  <a:pt x="630029" y="596170"/>
                </a:lnTo>
                <a:lnTo>
                  <a:pt x="681371" y="600118"/>
                </a:lnTo>
                <a:lnTo>
                  <a:pt x="1695505" y="600987"/>
                </a:lnTo>
                <a:lnTo>
                  <a:pt x="1709046" y="606483"/>
                </a:lnTo>
                <a:lnTo>
                  <a:pt x="1766987" y="634168"/>
                </a:lnTo>
                <a:lnTo>
                  <a:pt x="1824986" y="667832"/>
                </a:lnTo>
                <a:lnTo>
                  <a:pt x="1883017" y="707937"/>
                </a:lnTo>
                <a:lnTo>
                  <a:pt x="1941052" y="754950"/>
                </a:lnTo>
                <a:lnTo>
                  <a:pt x="1970063" y="781192"/>
                </a:lnTo>
                <a:lnTo>
                  <a:pt x="1999064" y="809335"/>
                </a:lnTo>
                <a:lnTo>
                  <a:pt x="2028053" y="839437"/>
                </a:lnTo>
                <a:lnTo>
                  <a:pt x="2057026" y="871555"/>
                </a:lnTo>
                <a:lnTo>
                  <a:pt x="2085980" y="905749"/>
                </a:lnTo>
                <a:lnTo>
                  <a:pt x="2114911" y="942076"/>
                </a:lnTo>
                <a:lnTo>
                  <a:pt x="2143815" y="980594"/>
                </a:lnTo>
                <a:lnTo>
                  <a:pt x="2183998" y="1036975"/>
                </a:lnTo>
                <a:lnTo>
                  <a:pt x="2220932" y="1091522"/>
                </a:lnTo>
                <a:lnTo>
                  <a:pt x="2254633" y="1144294"/>
                </a:lnTo>
                <a:lnTo>
                  <a:pt x="2285117" y="1195344"/>
                </a:lnTo>
                <a:lnTo>
                  <a:pt x="2312399" y="1244730"/>
                </a:lnTo>
                <a:lnTo>
                  <a:pt x="2336493" y="1292508"/>
                </a:lnTo>
                <a:lnTo>
                  <a:pt x="2357417" y="1338733"/>
                </a:lnTo>
                <a:lnTo>
                  <a:pt x="2375184" y="1383462"/>
                </a:lnTo>
                <a:lnTo>
                  <a:pt x="2389810" y="1426751"/>
                </a:lnTo>
                <a:lnTo>
                  <a:pt x="2401310" y="1468655"/>
                </a:lnTo>
                <a:lnTo>
                  <a:pt x="2409700" y="1509231"/>
                </a:lnTo>
                <a:lnTo>
                  <a:pt x="2414995" y="1548535"/>
                </a:lnTo>
                <a:lnTo>
                  <a:pt x="2416583" y="1575839"/>
                </a:lnTo>
                <a:close/>
              </a:path>
              <a:path w="2416810" h="1576070">
                <a:moveTo>
                  <a:pt x="1695505" y="600987"/>
                </a:moveTo>
                <a:lnTo>
                  <a:pt x="733304" y="600987"/>
                </a:lnTo>
                <a:lnTo>
                  <a:pt x="759484" y="600412"/>
                </a:lnTo>
                <a:lnTo>
                  <a:pt x="785800" y="599241"/>
                </a:lnTo>
                <a:lnTo>
                  <a:pt x="838833" y="595345"/>
                </a:lnTo>
                <a:lnTo>
                  <a:pt x="892374" y="589764"/>
                </a:lnTo>
                <a:lnTo>
                  <a:pt x="1111082" y="559872"/>
                </a:lnTo>
                <a:lnTo>
                  <a:pt x="1166758" y="552829"/>
                </a:lnTo>
                <a:lnTo>
                  <a:pt x="1222780" y="546888"/>
                </a:lnTo>
                <a:lnTo>
                  <a:pt x="1279119" y="542512"/>
                </a:lnTo>
                <a:lnTo>
                  <a:pt x="1335749" y="540167"/>
                </a:lnTo>
                <a:lnTo>
                  <a:pt x="1364165" y="539901"/>
                </a:lnTo>
                <a:lnTo>
                  <a:pt x="1392643" y="540316"/>
                </a:lnTo>
                <a:lnTo>
                  <a:pt x="1449772" y="543424"/>
                </a:lnTo>
                <a:lnTo>
                  <a:pt x="1507111" y="549956"/>
                </a:lnTo>
                <a:lnTo>
                  <a:pt x="1564631" y="560376"/>
                </a:lnTo>
                <a:lnTo>
                  <a:pt x="1622305" y="575148"/>
                </a:lnTo>
                <a:lnTo>
                  <a:pt x="1680106" y="594737"/>
                </a:lnTo>
                <a:lnTo>
                  <a:pt x="1695505" y="600987"/>
                </a:lnTo>
                <a:close/>
              </a:path>
            </a:pathLst>
          </a:custGeom>
          <a:solidFill>
            <a:srgbClr val="9D8BCA"/>
          </a:solidFill>
        </p:spPr>
        <p:txBody>
          <a:bodyPr wrap="square" lIns="0" tIns="0" rIns="0" bIns="0" rtlCol="0"/>
          <a:lstStyle/>
          <a:p>
            <a:endParaRPr dirty="0"/>
          </a:p>
        </p:txBody>
      </p:sp>
      <p:sp>
        <p:nvSpPr>
          <p:cNvPr id="17" name="bg object 17"/>
          <p:cNvSpPr/>
          <p:nvPr/>
        </p:nvSpPr>
        <p:spPr>
          <a:xfrm>
            <a:off x="8139759" y="1901972"/>
            <a:ext cx="1004569" cy="1626870"/>
          </a:xfrm>
          <a:custGeom>
            <a:avLst/>
            <a:gdLst/>
            <a:ahLst/>
            <a:cxnLst/>
            <a:rect l="l" t="t" r="r" b="b"/>
            <a:pathLst>
              <a:path w="1004570" h="1626870">
                <a:moveTo>
                  <a:pt x="714542" y="1626742"/>
                </a:moveTo>
                <a:lnTo>
                  <a:pt x="662408" y="1625477"/>
                </a:lnTo>
                <a:lnTo>
                  <a:pt x="612666" y="1621689"/>
                </a:lnTo>
                <a:lnTo>
                  <a:pt x="565261" y="1615387"/>
                </a:lnTo>
                <a:lnTo>
                  <a:pt x="520137" y="1606580"/>
                </a:lnTo>
                <a:lnTo>
                  <a:pt x="477238" y="1595280"/>
                </a:lnTo>
                <a:lnTo>
                  <a:pt x="436508" y="1581496"/>
                </a:lnTo>
                <a:lnTo>
                  <a:pt x="397889" y="1565237"/>
                </a:lnTo>
                <a:lnTo>
                  <a:pt x="361327" y="1546514"/>
                </a:lnTo>
                <a:lnTo>
                  <a:pt x="326766" y="1525337"/>
                </a:lnTo>
                <a:lnTo>
                  <a:pt x="294148" y="1501714"/>
                </a:lnTo>
                <a:lnTo>
                  <a:pt x="263418" y="1475656"/>
                </a:lnTo>
                <a:lnTo>
                  <a:pt x="234520" y="1447174"/>
                </a:lnTo>
                <a:lnTo>
                  <a:pt x="207398" y="1416276"/>
                </a:lnTo>
                <a:lnTo>
                  <a:pt x="181995" y="1382972"/>
                </a:lnTo>
                <a:lnTo>
                  <a:pt x="158256" y="1347273"/>
                </a:lnTo>
                <a:lnTo>
                  <a:pt x="136124" y="1309188"/>
                </a:lnTo>
                <a:lnTo>
                  <a:pt x="115542" y="1268728"/>
                </a:lnTo>
                <a:lnTo>
                  <a:pt x="96456" y="1225901"/>
                </a:lnTo>
                <a:lnTo>
                  <a:pt x="78809" y="1180718"/>
                </a:lnTo>
                <a:lnTo>
                  <a:pt x="62545" y="1133188"/>
                </a:lnTo>
                <a:lnTo>
                  <a:pt x="47607" y="1083322"/>
                </a:lnTo>
                <a:lnTo>
                  <a:pt x="33940" y="1031129"/>
                </a:lnTo>
                <a:lnTo>
                  <a:pt x="21487" y="976619"/>
                </a:lnTo>
                <a:lnTo>
                  <a:pt x="10192" y="919802"/>
                </a:lnTo>
                <a:lnTo>
                  <a:pt x="0" y="860688"/>
                </a:lnTo>
                <a:lnTo>
                  <a:pt x="1304" y="816124"/>
                </a:lnTo>
                <a:lnTo>
                  <a:pt x="4472" y="772087"/>
                </a:lnTo>
                <a:lnTo>
                  <a:pt x="9512" y="728637"/>
                </a:lnTo>
                <a:lnTo>
                  <a:pt x="16434" y="685837"/>
                </a:lnTo>
                <a:lnTo>
                  <a:pt x="25249" y="643750"/>
                </a:lnTo>
                <a:lnTo>
                  <a:pt x="35966" y="602437"/>
                </a:lnTo>
                <a:lnTo>
                  <a:pt x="48595" y="561960"/>
                </a:lnTo>
                <a:lnTo>
                  <a:pt x="63145" y="522382"/>
                </a:lnTo>
                <a:lnTo>
                  <a:pt x="79628" y="483765"/>
                </a:lnTo>
                <a:lnTo>
                  <a:pt x="98052" y="446171"/>
                </a:lnTo>
                <a:lnTo>
                  <a:pt x="118427" y="409662"/>
                </a:lnTo>
                <a:lnTo>
                  <a:pt x="140764" y="374300"/>
                </a:lnTo>
                <a:lnTo>
                  <a:pt x="165071" y="340147"/>
                </a:lnTo>
                <a:lnTo>
                  <a:pt x="191360" y="307266"/>
                </a:lnTo>
                <a:lnTo>
                  <a:pt x="219640" y="275718"/>
                </a:lnTo>
                <a:lnTo>
                  <a:pt x="249920" y="245566"/>
                </a:lnTo>
                <a:lnTo>
                  <a:pt x="282210" y="216872"/>
                </a:lnTo>
                <a:lnTo>
                  <a:pt x="316521" y="189698"/>
                </a:lnTo>
                <a:lnTo>
                  <a:pt x="352863" y="164106"/>
                </a:lnTo>
                <a:lnTo>
                  <a:pt x="391244" y="140158"/>
                </a:lnTo>
                <a:lnTo>
                  <a:pt x="431675" y="117917"/>
                </a:lnTo>
                <a:lnTo>
                  <a:pt x="474166" y="97444"/>
                </a:lnTo>
                <a:lnTo>
                  <a:pt x="518727" y="78802"/>
                </a:lnTo>
                <a:lnTo>
                  <a:pt x="565367" y="62053"/>
                </a:lnTo>
                <a:lnTo>
                  <a:pt x="614097" y="47258"/>
                </a:lnTo>
                <a:lnTo>
                  <a:pt x="664925" y="34481"/>
                </a:lnTo>
                <a:lnTo>
                  <a:pt x="717863" y="23782"/>
                </a:lnTo>
                <a:lnTo>
                  <a:pt x="772920" y="15225"/>
                </a:lnTo>
                <a:lnTo>
                  <a:pt x="830105" y="8872"/>
                </a:lnTo>
                <a:lnTo>
                  <a:pt x="879005" y="4957"/>
                </a:lnTo>
                <a:lnTo>
                  <a:pt x="926401" y="2130"/>
                </a:lnTo>
                <a:lnTo>
                  <a:pt x="972306" y="414"/>
                </a:lnTo>
                <a:lnTo>
                  <a:pt x="1004239" y="0"/>
                </a:lnTo>
                <a:lnTo>
                  <a:pt x="1004239" y="1596983"/>
                </a:lnTo>
                <a:lnTo>
                  <a:pt x="936149" y="1608443"/>
                </a:lnTo>
                <a:lnTo>
                  <a:pt x="887819" y="1615011"/>
                </a:lnTo>
                <a:lnTo>
                  <a:pt x="842332" y="1620143"/>
                </a:lnTo>
                <a:lnTo>
                  <a:pt x="798299" y="1623809"/>
                </a:lnTo>
                <a:lnTo>
                  <a:pt x="755706" y="1626009"/>
                </a:lnTo>
                <a:lnTo>
                  <a:pt x="714542" y="1626742"/>
                </a:lnTo>
                <a:close/>
              </a:path>
            </a:pathLst>
          </a:custGeom>
          <a:solidFill>
            <a:srgbClr val="C7BEAA"/>
          </a:solidFill>
        </p:spPr>
        <p:txBody>
          <a:bodyPr wrap="square" lIns="0" tIns="0" rIns="0" bIns="0" rtlCol="0"/>
          <a:lstStyle/>
          <a:p>
            <a:endParaRPr dirty="0"/>
          </a:p>
        </p:txBody>
      </p:sp>
      <p:sp>
        <p:nvSpPr>
          <p:cNvPr id="2" name="Holder 2"/>
          <p:cNvSpPr>
            <a:spLocks noGrp="1"/>
          </p:cNvSpPr>
          <p:nvPr>
            <p:ph type="title"/>
          </p:nvPr>
        </p:nvSpPr>
        <p:spPr/>
        <p:txBody>
          <a:bodyPr lIns="0" tIns="0" rIns="0" bIns="0"/>
          <a:lstStyle>
            <a:lvl1pPr>
              <a:defRPr sz="1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4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6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63409" y="799334"/>
            <a:ext cx="1748789" cy="1627505"/>
          </a:xfrm>
          <a:custGeom>
            <a:avLst/>
            <a:gdLst/>
            <a:ahLst/>
            <a:cxnLst/>
            <a:rect l="l" t="t" r="r" b="b"/>
            <a:pathLst>
              <a:path w="1748789" h="1627505">
                <a:moveTo>
                  <a:pt x="714543" y="1626904"/>
                </a:moveTo>
                <a:lnTo>
                  <a:pt x="662408" y="1625639"/>
                </a:lnTo>
                <a:lnTo>
                  <a:pt x="612667" y="1621851"/>
                </a:lnTo>
                <a:lnTo>
                  <a:pt x="565262" y="1615549"/>
                </a:lnTo>
                <a:lnTo>
                  <a:pt x="520138" y="1606742"/>
                </a:lnTo>
                <a:lnTo>
                  <a:pt x="477239" y="1595442"/>
                </a:lnTo>
                <a:lnTo>
                  <a:pt x="436508" y="1581658"/>
                </a:lnTo>
                <a:lnTo>
                  <a:pt x="397890" y="1565399"/>
                </a:lnTo>
                <a:lnTo>
                  <a:pt x="361328" y="1546676"/>
                </a:lnTo>
                <a:lnTo>
                  <a:pt x="326766" y="1525499"/>
                </a:lnTo>
                <a:lnTo>
                  <a:pt x="294148" y="1501876"/>
                </a:lnTo>
                <a:lnTo>
                  <a:pt x="263418" y="1475819"/>
                </a:lnTo>
                <a:lnTo>
                  <a:pt x="234520" y="1447336"/>
                </a:lnTo>
                <a:lnTo>
                  <a:pt x="207398" y="1416438"/>
                </a:lnTo>
                <a:lnTo>
                  <a:pt x="181995" y="1383134"/>
                </a:lnTo>
                <a:lnTo>
                  <a:pt x="158256" y="1347435"/>
                </a:lnTo>
                <a:lnTo>
                  <a:pt x="136124" y="1309351"/>
                </a:lnTo>
                <a:lnTo>
                  <a:pt x="115542" y="1268890"/>
                </a:lnTo>
                <a:lnTo>
                  <a:pt x="96456" y="1226063"/>
                </a:lnTo>
                <a:lnTo>
                  <a:pt x="78809" y="1180880"/>
                </a:lnTo>
                <a:lnTo>
                  <a:pt x="62545" y="1133350"/>
                </a:lnTo>
                <a:lnTo>
                  <a:pt x="47607" y="1083484"/>
                </a:lnTo>
                <a:lnTo>
                  <a:pt x="33940" y="1031291"/>
                </a:lnTo>
                <a:lnTo>
                  <a:pt x="21487" y="976781"/>
                </a:lnTo>
                <a:lnTo>
                  <a:pt x="10192" y="919964"/>
                </a:lnTo>
                <a:lnTo>
                  <a:pt x="0" y="860850"/>
                </a:lnTo>
                <a:lnTo>
                  <a:pt x="1304" y="816286"/>
                </a:lnTo>
                <a:lnTo>
                  <a:pt x="4472" y="772249"/>
                </a:lnTo>
                <a:lnTo>
                  <a:pt x="9512" y="728799"/>
                </a:lnTo>
                <a:lnTo>
                  <a:pt x="16434" y="685999"/>
                </a:lnTo>
                <a:lnTo>
                  <a:pt x="25249" y="643912"/>
                </a:lnTo>
                <a:lnTo>
                  <a:pt x="35966" y="602599"/>
                </a:lnTo>
                <a:lnTo>
                  <a:pt x="48595" y="562122"/>
                </a:lnTo>
                <a:lnTo>
                  <a:pt x="63145" y="522545"/>
                </a:lnTo>
                <a:lnTo>
                  <a:pt x="79628" y="483927"/>
                </a:lnTo>
                <a:lnTo>
                  <a:pt x="98052" y="446333"/>
                </a:lnTo>
                <a:lnTo>
                  <a:pt x="118427" y="409824"/>
                </a:lnTo>
                <a:lnTo>
                  <a:pt x="140764" y="374462"/>
                </a:lnTo>
                <a:lnTo>
                  <a:pt x="165071" y="340309"/>
                </a:lnTo>
                <a:lnTo>
                  <a:pt x="191360" y="307428"/>
                </a:lnTo>
                <a:lnTo>
                  <a:pt x="219640" y="275881"/>
                </a:lnTo>
                <a:lnTo>
                  <a:pt x="249920" y="245729"/>
                </a:lnTo>
                <a:lnTo>
                  <a:pt x="282210" y="217035"/>
                </a:lnTo>
                <a:lnTo>
                  <a:pt x="316522" y="189860"/>
                </a:lnTo>
                <a:lnTo>
                  <a:pt x="352863" y="164268"/>
                </a:lnTo>
                <a:lnTo>
                  <a:pt x="391244" y="140321"/>
                </a:lnTo>
                <a:lnTo>
                  <a:pt x="431675" y="118079"/>
                </a:lnTo>
                <a:lnTo>
                  <a:pt x="474166" y="97606"/>
                </a:lnTo>
                <a:lnTo>
                  <a:pt x="518727" y="78964"/>
                </a:lnTo>
                <a:lnTo>
                  <a:pt x="565367" y="62215"/>
                </a:lnTo>
                <a:lnTo>
                  <a:pt x="614097" y="47420"/>
                </a:lnTo>
                <a:lnTo>
                  <a:pt x="664925" y="34643"/>
                </a:lnTo>
                <a:lnTo>
                  <a:pt x="717863" y="23945"/>
                </a:lnTo>
                <a:lnTo>
                  <a:pt x="772920" y="15388"/>
                </a:lnTo>
                <a:lnTo>
                  <a:pt x="830105" y="9034"/>
                </a:lnTo>
                <a:lnTo>
                  <a:pt x="879006" y="5119"/>
                </a:lnTo>
                <a:lnTo>
                  <a:pt x="926401" y="2292"/>
                </a:lnTo>
                <a:lnTo>
                  <a:pt x="972306" y="577"/>
                </a:lnTo>
                <a:lnTo>
                  <a:pt x="1016731" y="0"/>
                </a:lnTo>
                <a:lnTo>
                  <a:pt x="1074062" y="1055"/>
                </a:lnTo>
                <a:lnTo>
                  <a:pt x="1128764" y="4249"/>
                </a:lnTo>
                <a:lnTo>
                  <a:pt x="1180875" y="9622"/>
                </a:lnTo>
                <a:lnTo>
                  <a:pt x="1230433" y="17213"/>
                </a:lnTo>
                <a:lnTo>
                  <a:pt x="1277476" y="27064"/>
                </a:lnTo>
                <a:lnTo>
                  <a:pt x="1322040" y="39214"/>
                </a:lnTo>
                <a:lnTo>
                  <a:pt x="1364165" y="53705"/>
                </a:lnTo>
                <a:lnTo>
                  <a:pt x="1403887" y="70575"/>
                </a:lnTo>
                <a:lnTo>
                  <a:pt x="1441245" y="89867"/>
                </a:lnTo>
                <a:lnTo>
                  <a:pt x="1476275" y="111619"/>
                </a:lnTo>
                <a:lnTo>
                  <a:pt x="1509016" y="135873"/>
                </a:lnTo>
                <a:lnTo>
                  <a:pt x="1539506" y="162668"/>
                </a:lnTo>
                <a:lnTo>
                  <a:pt x="1567781" y="192046"/>
                </a:lnTo>
                <a:lnTo>
                  <a:pt x="1593880" y="224046"/>
                </a:lnTo>
                <a:lnTo>
                  <a:pt x="1617840" y="258708"/>
                </a:lnTo>
                <a:lnTo>
                  <a:pt x="1639700" y="296074"/>
                </a:lnTo>
                <a:lnTo>
                  <a:pt x="1659496" y="336183"/>
                </a:lnTo>
                <a:lnTo>
                  <a:pt x="1677267" y="379076"/>
                </a:lnTo>
                <a:lnTo>
                  <a:pt x="1693049" y="424794"/>
                </a:lnTo>
                <a:lnTo>
                  <a:pt x="1706882" y="473375"/>
                </a:lnTo>
                <a:lnTo>
                  <a:pt x="1718802" y="524862"/>
                </a:lnTo>
                <a:lnTo>
                  <a:pt x="1728847" y="579294"/>
                </a:lnTo>
                <a:lnTo>
                  <a:pt x="1737693" y="640253"/>
                </a:lnTo>
                <a:lnTo>
                  <a:pt x="1743898" y="698966"/>
                </a:lnTo>
                <a:lnTo>
                  <a:pt x="1747519" y="755467"/>
                </a:lnTo>
                <a:lnTo>
                  <a:pt x="1748613" y="809797"/>
                </a:lnTo>
                <a:lnTo>
                  <a:pt x="1747236" y="861991"/>
                </a:lnTo>
                <a:lnTo>
                  <a:pt x="1743446" y="912087"/>
                </a:lnTo>
                <a:lnTo>
                  <a:pt x="1737299" y="960122"/>
                </a:lnTo>
                <a:lnTo>
                  <a:pt x="1728853" y="1006135"/>
                </a:lnTo>
                <a:lnTo>
                  <a:pt x="1718162" y="1050163"/>
                </a:lnTo>
                <a:lnTo>
                  <a:pt x="1705285" y="1092242"/>
                </a:lnTo>
                <a:lnTo>
                  <a:pt x="1690279" y="1132411"/>
                </a:lnTo>
                <a:lnTo>
                  <a:pt x="1673199" y="1170707"/>
                </a:lnTo>
                <a:lnTo>
                  <a:pt x="1654103" y="1207168"/>
                </a:lnTo>
                <a:lnTo>
                  <a:pt x="1633047" y="1241830"/>
                </a:lnTo>
                <a:lnTo>
                  <a:pt x="1610088" y="1274732"/>
                </a:lnTo>
                <a:lnTo>
                  <a:pt x="1585284" y="1305910"/>
                </a:lnTo>
                <a:lnTo>
                  <a:pt x="1558690" y="1335403"/>
                </a:lnTo>
                <a:lnTo>
                  <a:pt x="1530363" y="1363248"/>
                </a:lnTo>
                <a:lnTo>
                  <a:pt x="1500361" y="1389482"/>
                </a:lnTo>
                <a:lnTo>
                  <a:pt x="1468739" y="1414142"/>
                </a:lnTo>
                <a:lnTo>
                  <a:pt x="1435556" y="1437267"/>
                </a:lnTo>
                <a:lnTo>
                  <a:pt x="1400866" y="1458893"/>
                </a:lnTo>
                <a:lnTo>
                  <a:pt x="1364728" y="1479059"/>
                </a:lnTo>
                <a:lnTo>
                  <a:pt x="1327198" y="1497801"/>
                </a:lnTo>
                <a:lnTo>
                  <a:pt x="1288333" y="1515157"/>
                </a:lnTo>
                <a:lnTo>
                  <a:pt x="1248189" y="1531164"/>
                </a:lnTo>
                <a:lnTo>
                  <a:pt x="1206823" y="1545860"/>
                </a:lnTo>
                <a:lnTo>
                  <a:pt x="1164292" y="1559283"/>
                </a:lnTo>
                <a:lnTo>
                  <a:pt x="1120653" y="1571470"/>
                </a:lnTo>
                <a:lnTo>
                  <a:pt x="1075962" y="1582458"/>
                </a:lnTo>
                <a:lnTo>
                  <a:pt x="1030277" y="1592285"/>
                </a:lnTo>
                <a:lnTo>
                  <a:pt x="983653" y="1600988"/>
                </a:lnTo>
                <a:lnTo>
                  <a:pt x="936148" y="1608605"/>
                </a:lnTo>
                <a:lnTo>
                  <a:pt x="887819" y="1615173"/>
                </a:lnTo>
                <a:lnTo>
                  <a:pt x="842332" y="1620305"/>
                </a:lnTo>
                <a:lnTo>
                  <a:pt x="798299" y="1623971"/>
                </a:lnTo>
                <a:lnTo>
                  <a:pt x="755707" y="1626171"/>
                </a:lnTo>
                <a:lnTo>
                  <a:pt x="714543" y="1626904"/>
                </a:lnTo>
                <a:close/>
              </a:path>
            </a:pathLst>
          </a:custGeom>
          <a:solidFill>
            <a:srgbClr val="9D8BCA"/>
          </a:solidFill>
        </p:spPr>
        <p:txBody>
          <a:bodyPr wrap="square" lIns="0" tIns="0" rIns="0" bIns="0" rtlCol="0"/>
          <a:lstStyle/>
          <a:p>
            <a:endParaRPr dirty="0"/>
          </a:p>
        </p:txBody>
      </p:sp>
      <p:sp>
        <p:nvSpPr>
          <p:cNvPr id="17" name="bg object 17"/>
          <p:cNvSpPr/>
          <p:nvPr/>
        </p:nvSpPr>
        <p:spPr>
          <a:xfrm>
            <a:off x="7025715" y="2423843"/>
            <a:ext cx="2118360" cy="2719705"/>
          </a:xfrm>
          <a:custGeom>
            <a:avLst/>
            <a:gdLst/>
            <a:ahLst/>
            <a:cxnLst/>
            <a:rect l="l" t="t" r="r" b="b"/>
            <a:pathLst>
              <a:path w="2118359" h="2719704">
                <a:moveTo>
                  <a:pt x="2118284" y="2719656"/>
                </a:moveTo>
                <a:lnTo>
                  <a:pt x="12858" y="2719656"/>
                </a:lnTo>
                <a:lnTo>
                  <a:pt x="9934" y="2694292"/>
                </a:lnTo>
                <a:lnTo>
                  <a:pt x="5639" y="2644752"/>
                </a:lnTo>
                <a:lnTo>
                  <a:pt x="2555" y="2593460"/>
                </a:lnTo>
                <a:lnTo>
                  <a:pt x="677" y="2540397"/>
                </a:lnTo>
                <a:lnTo>
                  <a:pt x="0" y="2485541"/>
                </a:lnTo>
                <a:lnTo>
                  <a:pt x="518" y="2428871"/>
                </a:lnTo>
                <a:lnTo>
                  <a:pt x="2226" y="2370365"/>
                </a:lnTo>
                <a:lnTo>
                  <a:pt x="5120" y="2310004"/>
                </a:lnTo>
                <a:lnTo>
                  <a:pt x="9193" y="2247767"/>
                </a:lnTo>
                <a:lnTo>
                  <a:pt x="14441" y="2183631"/>
                </a:lnTo>
                <a:lnTo>
                  <a:pt x="20857" y="2117576"/>
                </a:lnTo>
                <a:lnTo>
                  <a:pt x="28438" y="2049581"/>
                </a:lnTo>
                <a:lnTo>
                  <a:pt x="34577" y="2001192"/>
                </a:lnTo>
                <a:lnTo>
                  <a:pt x="41423" y="1954025"/>
                </a:lnTo>
                <a:lnTo>
                  <a:pt x="48964" y="1908060"/>
                </a:lnTo>
                <a:lnTo>
                  <a:pt x="57186" y="1863276"/>
                </a:lnTo>
                <a:lnTo>
                  <a:pt x="66079" y="1819655"/>
                </a:lnTo>
                <a:lnTo>
                  <a:pt x="75627" y="1777176"/>
                </a:lnTo>
                <a:lnTo>
                  <a:pt x="85820" y="1735820"/>
                </a:lnTo>
                <a:lnTo>
                  <a:pt x="96644" y="1695567"/>
                </a:lnTo>
                <a:lnTo>
                  <a:pt x="108086" y="1656396"/>
                </a:lnTo>
                <a:lnTo>
                  <a:pt x="120134" y="1618289"/>
                </a:lnTo>
                <a:lnTo>
                  <a:pt x="132775" y="1581226"/>
                </a:lnTo>
                <a:lnTo>
                  <a:pt x="145996" y="1545186"/>
                </a:lnTo>
                <a:lnTo>
                  <a:pt x="174128" y="1476098"/>
                </a:lnTo>
                <a:lnTo>
                  <a:pt x="204428" y="1410867"/>
                </a:lnTo>
                <a:lnTo>
                  <a:pt x="236795" y="1349334"/>
                </a:lnTo>
                <a:lnTo>
                  <a:pt x="271127" y="1291342"/>
                </a:lnTo>
                <a:lnTo>
                  <a:pt x="307322" y="1236732"/>
                </a:lnTo>
                <a:lnTo>
                  <a:pt x="345278" y="1185346"/>
                </a:lnTo>
                <a:lnTo>
                  <a:pt x="384894" y="1137025"/>
                </a:lnTo>
                <a:lnTo>
                  <a:pt x="426067" y="1091611"/>
                </a:lnTo>
                <a:lnTo>
                  <a:pt x="468697" y="1048946"/>
                </a:lnTo>
                <a:lnTo>
                  <a:pt x="512680" y="1008870"/>
                </a:lnTo>
                <a:lnTo>
                  <a:pt x="557916" y="971227"/>
                </a:lnTo>
                <a:lnTo>
                  <a:pt x="604303" y="935857"/>
                </a:lnTo>
                <a:lnTo>
                  <a:pt x="651739" y="902602"/>
                </a:lnTo>
                <a:lnTo>
                  <a:pt x="700122" y="871304"/>
                </a:lnTo>
                <a:lnTo>
                  <a:pt x="749350" y="841804"/>
                </a:lnTo>
                <a:lnTo>
                  <a:pt x="799322" y="813944"/>
                </a:lnTo>
                <a:lnTo>
                  <a:pt x="849936" y="787566"/>
                </a:lnTo>
                <a:lnTo>
                  <a:pt x="901089" y="762511"/>
                </a:lnTo>
                <a:lnTo>
                  <a:pt x="952681" y="738621"/>
                </a:lnTo>
                <a:lnTo>
                  <a:pt x="1004610" y="715738"/>
                </a:lnTo>
                <a:lnTo>
                  <a:pt x="1056773" y="693703"/>
                </a:lnTo>
                <a:lnTo>
                  <a:pt x="1109069" y="672358"/>
                </a:lnTo>
                <a:lnTo>
                  <a:pt x="1419941" y="549905"/>
                </a:lnTo>
                <a:lnTo>
                  <a:pt x="1470319" y="528955"/>
                </a:lnTo>
                <a:lnTo>
                  <a:pt x="1520015" y="507428"/>
                </a:lnTo>
                <a:lnTo>
                  <a:pt x="1568929" y="485165"/>
                </a:lnTo>
                <a:lnTo>
                  <a:pt x="1616958" y="462008"/>
                </a:lnTo>
                <a:lnTo>
                  <a:pt x="1664000" y="437800"/>
                </a:lnTo>
                <a:lnTo>
                  <a:pt x="1709954" y="412381"/>
                </a:lnTo>
                <a:lnTo>
                  <a:pt x="1754718" y="385593"/>
                </a:lnTo>
                <a:lnTo>
                  <a:pt x="1798191" y="357278"/>
                </a:lnTo>
                <a:lnTo>
                  <a:pt x="1840269" y="327277"/>
                </a:lnTo>
                <a:lnTo>
                  <a:pt x="1880853" y="295432"/>
                </a:lnTo>
                <a:lnTo>
                  <a:pt x="1919839" y="261585"/>
                </a:lnTo>
                <a:lnTo>
                  <a:pt x="1957127" y="225578"/>
                </a:lnTo>
                <a:lnTo>
                  <a:pt x="1992614" y="187251"/>
                </a:lnTo>
                <a:lnTo>
                  <a:pt x="2026199" y="146447"/>
                </a:lnTo>
                <a:lnTo>
                  <a:pt x="2057779" y="103007"/>
                </a:lnTo>
                <a:lnTo>
                  <a:pt x="2087253" y="56773"/>
                </a:lnTo>
                <a:lnTo>
                  <a:pt x="2114520" y="7587"/>
                </a:lnTo>
                <a:lnTo>
                  <a:pt x="2118284" y="0"/>
                </a:lnTo>
                <a:lnTo>
                  <a:pt x="2118284" y="2719656"/>
                </a:lnTo>
                <a:close/>
              </a:path>
            </a:pathLst>
          </a:custGeom>
          <a:solidFill>
            <a:srgbClr val="C7BEAA"/>
          </a:solidFill>
        </p:spPr>
        <p:txBody>
          <a:bodyPr wrap="square" lIns="0" tIns="0" rIns="0" bIns="0" rtlCol="0"/>
          <a:lstStyle/>
          <a:p>
            <a:endParaRPr dirty="0"/>
          </a:p>
        </p:txBody>
      </p:sp>
      <p:sp>
        <p:nvSpPr>
          <p:cNvPr id="18" name="bg object 18"/>
          <p:cNvSpPr/>
          <p:nvPr/>
        </p:nvSpPr>
        <p:spPr>
          <a:xfrm>
            <a:off x="115425" y="3113037"/>
            <a:ext cx="1936114" cy="2019300"/>
          </a:xfrm>
          <a:custGeom>
            <a:avLst/>
            <a:gdLst/>
            <a:ahLst/>
            <a:cxnLst/>
            <a:rect l="l" t="t" r="r" b="b"/>
            <a:pathLst>
              <a:path w="1936114" h="2019300">
                <a:moveTo>
                  <a:pt x="1163497" y="1904999"/>
                </a:moveTo>
                <a:lnTo>
                  <a:pt x="1115753" y="1904999"/>
                </a:lnTo>
                <a:lnTo>
                  <a:pt x="1109541" y="1866899"/>
                </a:lnTo>
                <a:lnTo>
                  <a:pt x="1103113" y="1816099"/>
                </a:lnTo>
                <a:lnTo>
                  <a:pt x="1096498" y="1765299"/>
                </a:lnTo>
                <a:lnTo>
                  <a:pt x="1089726" y="1714499"/>
                </a:lnTo>
                <a:lnTo>
                  <a:pt x="1082826" y="1676399"/>
                </a:lnTo>
                <a:lnTo>
                  <a:pt x="1075828" y="1625599"/>
                </a:lnTo>
                <a:lnTo>
                  <a:pt x="1068762" y="1574799"/>
                </a:lnTo>
                <a:lnTo>
                  <a:pt x="1061656" y="1523999"/>
                </a:lnTo>
                <a:lnTo>
                  <a:pt x="1059032" y="1523999"/>
                </a:lnTo>
                <a:lnTo>
                  <a:pt x="1050959" y="1473199"/>
                </a:lnTo>
                <a:lnTo>
                  <a:pt x="1043123" y="1422399"/>
                </a:lnTo>
                <a:lnTo>
                  <a:pt x="1035798" y="1371599"/>
                </a:lnTo>
                <a:lnTo>
                  <a:pt x="1029258" y="1320799"/>
                </a:lnTo>
                <a:lnTo>
                  <a:pt x="1021903" y="1269999"/>
                </a:lnTo>
                <a:lnTo>
                  <a:pt x="1015076" y="1219199"/>
                </a:lnTo>
                <a:lnTo>
                  <a:pt x="1009053" y="1168399"/>
                </a:lnTo>
                <a:lnTo>
                  <a:pt x="1004112" y="1117599"/>
                </a:lnTo>
                <a:lnTo>
                  <a:pt x="1000529" y="1066799"/>
                </a:lnTo>
                <a:lnTo>
                  <a:pt x="998584" y="1015999"/>
                </a:lnTo>
                <a:lnTo>
                  <a:pt x="998551" y="965199"/>
                </a:lnTo>
                <a:lnTo>
                  <a:pt x="1000709" y="914399"/>
                </a:lnTo>
                <a:lnTo>
                  <a:pt x="1005335" y="863599"/>
                </a:lnTo>
                <a:lnTo>
                  <a:pt x="1012705" y="825499"/>
                </a:lnTo>
                <a:lnTo>
                  <a:pt x="1023098" y="774699"/>
                </a:lnTo>
                <a:lnTo>
                  <a:pt x="1036790" y="723899"/>
                </a:lnTo>
                <a:lnTo>
                  <a:pt x="1054058" y="673099"/>
                </a:lnTo>
                <a:lnTo>
                  <a:pt x="1075180" y="634999"/>
                </a:lnTo>
                <a:lnTo>
                  <a:pt x="1098881" y="584199"/>
                </a:lnTo>
                <a:lnTo>
                  <a:pt x="1123502" y="533399"/>
                </a:lnTo>
                <a:lnTo>
                  <a:pt x="1148807" y="495299"/>
                </a:lnTo>
                <a:lnTo>
                  <a:pt x="1174559" y="457199"/>
                </a:lnTo>
                <a:lnTo>
                  <a:pt x="1226464" y="368299"/>
                </a:lnTo>
                <a:lnTo>
                  <a:pt x="1252144" y="317499"/>
                </a:lnTo>
                <a:lnTo>
                  <a:pt x="1277328" y="279399"/>
                </a:lnTo>
                <a:lnTo>
                  <a:pt x="1301781" y="241299"/>
                </a:lnTo>
                <a:lnTo>
                  <a:pt x="1325266" y="190499"/>
                </a:lnTo>
                <a:lnTo>
                  <a:pt x="1347547" y="139699"/>
                </a:lnTo>
                <a:lnTo>
                  <a:pt x="1368388" y="101599"/>
                </a:lnTo>
                <a:lnTo>
                  <a:pt x="1387555" y="50799"/>
                </a:lnTo>
                <a:lnTo>
                  <a:pt x="1404809" y="0"/>
                </a:lnTo>
                <a:lnTo>
                  <a:pt x="1426408" y="0"/>
                </a:lnTo>
                <a:lnTo>
                  <a:pt x="1427384" y="38099"/>
                </a:lnTo>
                <a:lnTo>
                  <a:pt x="1415609" y="38099"/>
                </a:lnTo>
                <a:lnTo>
                  <a:pt x="1413141" y="50799"/>
                </a:lnTo>
                <a:lnTo>
                  <a:pt x="1407221" y="63499"/>
                </a:lnTo>
                <a:lnTo>
                  <a:pt x="1404809" y="76199"/>
                </a:lnTo>
                <a:lnTo>
                  <a:pt x="1407433" y="76199"/>
                </a:lnTo>
                <a:lnTo>
                  <a:pt x="1407433" y="88899"/>
                </a:lnTo>
                <a:lnTo>
                  <a:pt x="1401589" y="139699"/>
                </a:lnTo>
                <a:lnTo>
                  <a:pt x="1399431" y="152399"/>
                </a:lnTo>
                <a:lnTo>
                  <a:pt x="1375036" y="152399"/>
                </a:lnTo>
                <a:lnTo>
                  <a:pt x="1362912" y="177799"/>
                </a:lnTo>
                <a:lnTo>
                  <a:pt x="1326276" y="253999"/>
                </a:lnTo>
                <a:lnTo>
                  <a:pt x="1300107" y="304799"/>
                </a:lnTo>
                <a:lnTo>
                  <a:pt x="1272673" y="342899"/>
                </a:lnTo>
                <a:lnTo>
                  <a:pt x="1244438" y="393699"/>
                </a:lnTo>
                <a:lnTo>
                  <a:pt x="1215870" y="431799"/>
                </a:lnTo>
                <a:lnTo>
                  <a:pt x="1187434" y="482599"/>
                </a:lnTo>
                <a:lnTo>
                  <a:pt x="1159596" y="520699"/>
                </a:lnTo>
                <a:lnTo>
                  <a:pt x="1132822" y="571499"/>
                </a:lnTo>
                <a:lnTo>
                  <a:pt x="1107578" y="622299"/>
                </a:lnTo>
                <a:lnTo>
                  <a:pt x="1085795" y="660399"/>
                </a:lnTo>
                <a:lnTo>
                  <a:pt x="1067731" y="711199"/>
                </a:lnTo>
                <a:lnTo>
                  <a:pt x="1053139" y="761999"/>
                </a:lnTo>
                <a:lnTo>
                  <a:pt x="1041770" y="812799"/>
                </a:lnTo>
                <a:lnTo>
                  <a:pt x="1033377" y="863599"/>
                </a:lnTo>
                <a:lnTo>
                  <a:pt x="1027712" y="914399"/>
                </a:lnTo>
                <a:lnTo>
                  <a:pt x="1024527" y="952499"/>
                </a:lnTo>
                <a:lnTo>
                  <a:pt x="1023574" y="1003299"/>
                </a:lnTo>
                <a:lnTo>
                  <a:pt x="1024606" y="1054099"/>
                </a:lnTo>
                <a:lnTo>
                  <a:pt x="1027374" y="1104899"/>
                </a:lnTo>
                <a:lnTo>
                  <a:pt x="1031631" y="1155699"/>
                </a:lnTo>
                <a:lnTo>
                  <a:pt x="1037129" y="1206499"/>
                </a:lnTo>
                <a:lnTo>
                  <a:pt x="1043620" y="1257299"/>
                </a:lnTo>
                <a:lnTo>
                  <a:pt x="1050857" y="1308099"/>
                </a:lnTo>
                <a:lnTo>
                  <a:pt x="1052730" y="1320799"/>
                </a:lnTo>
                <a:lnTo>
                  <a:pt x="1054414" y="1320799"/>
                </a:lnTo>
                <a:lnTo>
                  <a:pt x="1055682" y="1333499"/>
                </a:lnTo>
                <a:lnTo>
                  <a:pt x="1083894" y="1333499"/>
                </a:lnTo>
                <a:lnTo>
                  <a:pt x="1083254" y="1371599"/>
                </a:lnTo>
                <a:lnTo>
                  <a:pt x="1106457" y="1371599"/>
                </a:lnTo>
                <a:lnTo>
                  <a:pt x="1097244" y="1409699"/>
                </a:lnTo>
                <a:lnTo>
                  <a:pt x="1089474" y="1460499"/>
                </a:lnTo>
                <a:lnTo>
                  <a:pt x="1083254" y="1523999"/>
                </a:lnTo>
                <a:lnTo>
                  <a:pt x="1091265" y="1562099"/>
                </a:lnTo>
                <a:lnTo>
                  <a:pt x="1099043" y="1612899"/>
                </a:lnTo>
                <a:lnTo>
                  <a:pt x="1106623" y="1663699"/>
                </a:lnTo>
                <a:lnTo>
                  <a:pt x="1114037" y="1701799"/>
                </a:lnTo>
                <a:lnTo>
                  <a:pt x="1121319" y="1752599"/>
                </a:lnTo>
                <a:lnTo>
                  <a:pt x="1128501" y="1803399"/>
                </a:lnTo>
                <a:lnTo>
                  <a:pt x="1135618" y="1854199"/>
                </a:lnTo>
                <a:lnTo>
                  <a:pt x="1142701" y="1892299"/>
                </a:lnTo>
                <a:lnTo>
                  <a:pt x="1166889" y="1892299"/>
                </a:lnTo>
                <a:lnTo>
                  <a:pt x="1163497" y="1904999"/>
                </a:lnTo>
                <a:close/>
              </a:path>
              <a:path w="1936114" h="2019300">
                <a:moveTo>
                  <a:pt x="1106457" y="1371599"/>
                </a:moveTo>
                <a:lnTo>
                  <a:pt x="1083254" y="1371599"/>
                </a:lnTo>
                <a:lnTo>
                  <a:pt x="1094364" y="1320799"/>
                </a:lnTo>
                <a:lnTo>
                  <a:pt x="1106858" y="1269999"/>
                </a:lnTo>
                <a:lnTo>
                  <a:pt x="1120575" y="1219199"/>
                </a:lnTo>
                <a:lnTo>
                  <a:pt x="1135350" y="1168399"/>
                </a:lnTo>
                <a:lnTo>
                  <a:pt x="1151018" y="1117599"/>
                </a:lnTo>
                <a:lnTo>
                  <a:pt x="1167417" y="1066799"/>
                </a:lnTo>
                <a:lnTo>
                  <a:pt x="1184382" y="1015999"/>
                </a:lnTo>
                <a:lnTo>
                  <a:pt x="1201749" y="977899"/>
                </a:lnTo>
                <a:lnTo>
                  <a:pt x="1219355" y="927099"/>
                </a:lnTo>
                <a:lnTo>
                  <a:pt x="1237036" y="876299"/>
                </a:lnTo>
                <a:lnTo>
                  <a:pt x="1254628" y="825499"/>
                </a:lnTo>
                <a:lnTo>
                  <a:pt x="1271966" y="774699"/>
                </a:lnTo>
                <a:lnTo>
                  <a:pt x="1288888" y="736599"/>
                </a:lnTo>
                <a:lnTo>
                  <a:pt x="1305230" y="685799"/>
                </a:lnTo>
                <a:lnTo>
                  <a:pt x="1320826" y="634999"/>
                </a:lnTo>
                <a:lnTo>
                  <a:pt x="1335515" y="584199"/>
                </a:lnTo>
                <a:lnTo>
                  <a:pt x="1349131" y="533399"/>
                </a:lnTo>
                <a:lnTo>
                  <a:pt x="1361511" y="482599"/>
                </a:lnTo>
                <a:lnTo>
                  <a:pt x="1371569" y="431799"/>
                </a:lnTo>
                <a:lnTo>
                  <a:pt x="1380732" y="380999"/>
                </a:lnTo>
                <a:lnTo>
                  <a:pt x="1388765" y="330199"/>
                </a:lnTo>
                <a:lnTo>
                  <a:pt x="1395427" y="279399"/>
                </a:lnTo>
                <a:lnTo>
                  <a:pt x="1400480" y="228599"/>
                </a:lnTo>
                <a:lnTo>
                  <a:pt x="1403687" y="177799"/>
                </a:lnTo>
                <a:lnTo>
                  <a:pt x="1404809" y="126999"/>
                </a:lnTo>
                <a:lnTo>
                  <a:pt x="1405219" y="114299"/>
                </a:lnTo>
                <a:lnTo>
                  <a:pt x="1407023" y="101599"/>
                </a:lnTo>
                <a:lnTo>
                  <a:pt x="1407433" y="88899"/>
                </a:lnTo>
                <a:lnTo>
                  <a:pt x="1415609" y="38099"/>
                </a:lnTo>
                <a:lnTo>
                  <a:pt x="1427384" y="38099"/>
                </a:lnTo>
                <a:lnTo>
                  <a:pt x="1427709" y="50799"/>
                </a:lnTo>
                <a:lnTo>
                  <a:pt x="1427580" y="101599"/>
                </a:lnTo>
                <a:lnTo>
                  <a:pt x="1426050" y="152399"/>
                </a:lnTo>
                <a:lnTo>
                  <a:pt x="1423147" y="203199"/>
                </a:lnTo>
                <a:lnTo>
                  <a:pt x="1418897" y="253999"/>
                </a:lnTo>
                <a:lnTo>
                  <a:pt x="1413329" y="304799"/>
                </a:lnTo>
                <a:lnTo>
                  <a:pt x="1406471" y="355599"/>
                </a:lnTo>
                <a:lnTo>
                  <a:pt x="1398350" y="406399"/>
                </a:lnTo>
                <a:lnTo>
                  <a:pt x="1388994" y="457199"/>
                </a:lnTo>
                <a:lnTo>
                  <a:pt x="1378432" y="495299"/>
                </a:lnTo>
                <a:lnTo>
                  <a:pt x="1366690" y="546099"/>
                </a:lnTo>
                <a:lnTo>
                  <a:pt x="1353797" y="596899"/>
                </a:lnTo>
                <a:lnTo>
                  <a:pt x="1339780" y="647699"/>
                </a:lnTo>
                <a:lnTo>
                  <a:pt x="1324667" y="698499"/>
                </a:lnTo>
                <a:lnTo>
                  <a:pt x="1308487" y="736599"/>
                </a:lnTo>
                <a:lnTo>
                  <a:pt x="1291266" y="787399"/>
                </a:lnTo>
                <a:lnTo>
                  <a:pt x="1272951" y="838199"/>
                </a:lnTo>
                <a:lnTo>
                  <a:pt x="1254814" y="888999"/>
                </a:lnTo>
                <a:lnTo>
                  <a:pt x="1236961" y="927099"/>
                </a:lnTo>
                <a:lnTo>
                  <a:pt x="1219497" y="977899"/>
                </a:lnTo>
                <a:lnTo>
                  <a:pt x="1202528" y="1028699"/>
                </a:lnTo>
                <a:lnTo>
                  <a:pt x="1186159" y="1079499"/>
                </a:lnTo>
                <a:lnTo>
                  <a:pt x="1170496" y="1117599"/>
                </a:lnTo>
                <a:lnTo>
                  <a:pt x="1155644" y="1168399"/>
                </a:lnTo>
                <a:lnTo>
                  <a:pt x="1141708" y="1219199"/>
                </a:lnTo>
                <a:lnTo>
                  <a:pt x="1128795" y="1269999"/>
                </a:lnTo>
                <a:lnTo>
                  <a:pt x="1117010" y="1320799"/>
                </a:lnTo>
                <a:lnTo>
                  <a:pt x="1106457" y="1371599"/>
                </a:lnTo>
                <a:close/>
              </a:path>
              <a:path w="1936114" h="2019300">
                <a:moveTo>
                  <a:pt x="1083894" y="1333499"/>
                </a:moveTo>
                <a:lnTo>
                  <a:pt x="1056307" y="1333499"/>
                </a:lnTo>
                <a:lnTo>
                  <a:pt x="1055935" y="1295399"/>
                </a:lnTo>
                <a:lnTo>
                  <a:pt x="1055865" y="1269999"/>
                </a:lnTo>
                <a:lnTo>
                  <a:pt x="1055971" y="1244599"/>
                </a:lnTo>
                <a:lnTo>
                  <a:pt x="1057027" y="1193799"/>
                </a:lnTo>
                <a:lnTo>
                  <a:pt x="1059219" y="1142999"/>
                </a:lnTo>
                <a:lnTo>
                  <a:pt x="1062788" y="1092199"/>
                </a:lnTo>
                <a:lnTo>
                  <a:pt x="1067973" y="1041399"/>
                </a:lnTo>
                <a:lnTo>
                  <a:pt x="1075014" y="990599"/>
                </a:lnTo>
                <a:lnTo>
                  <a:pt x="1084153" y="939799"/>
                </a:lnTo>
                <a:lnTo>
                  <a:pt x="1095628" y="901699"/>
                </a:lnTo>
                <a:lnTo>
                  <a:pt x="1109682" y="850899"/>
                </a:lnTo>
                <a:lnTo>
                  <a:pt x="1126552" y="800099"/>
                </a:lnTo>
                <a:lnTo>
                  <a:pt x="1145599" y="761999"/>
                </a:lnTo>
                <a:lnTo>
                  <a:pt x="1165533" y="711199"/>
                </a:lnTo>
                <a:lnTo>
                  <a:pt x="1186082" y="673099"/>
                </a:lnTo>
                <a:lnTo>
                  <a:pt x="1227940" y="571499"/>
                </a:lnTo>
                <a:lnTo>
                  <a:pt x="1248705" y="533399"/>
                </a:lnTo>
                <a:lnTo>
                  <a:pt x="1268999" y="482599"/>
                </a:lnTo>
                <a:lnTo>
                  <a:pt x="1288549" y="444499"/>
                </a:lnTo>
                <a:lnTo>
                  <a:pt x="1307085" y="393699"/>
                </a:lnTo>
                <a:lnTo>
                  <a:pt x="1324335" y="342899"/>
                </a:lnTo>
                <a:lnTo>
                  <a:pt x="1340026" y="292099"/>
                </a:lnTo>
                <a:lnTo>
                  <a:pt x="1353888" y="253999"/>
                </a:lnTo>
                <a:lnTo>
                  <a:pt x="1365648" y="203199"/>
                </a:lnTo>
                <a:lnTo>
                  <a:pt x="1375036" y="152399"/>
                </a:lnTo>
                <a:lnTo>
                  <a:pt x="1399431" y="152399"/>
                </a:lnTo>
                <a:lnTo>
                  <a:pt x="1392955" y="190499"/>
                </a:lnTo>
                <a:lnTo>
                  <a:pt x="1381811" y="241299"/>
                </a:lnTo>
                <a:lnTo>
                  <a:pt x="1368438" y="292099"/>
                </a:lnTo>
                <a:lnTo>
                  <a:pt x="1353117" y="330199"/>
                </a:lnTo>
                <a:lnTo>
                  <a:pt x="1336128" y="380999"/>
                </a:lnTo>
                <a:lnTo>
                  <a:pt x="1317751" y="431799"/>
                </a:lnTo>
                <a:lnTo>
                  <a:pt x="1298268" y="482599"/>
                </a:lnTo>
                <a:lnTo>
                  <a:pt x="1277959" y="520699"/>
                </a:lnTo>
                <a:lnTo>
                  <a:pt x="1257104" y="571499"/>
                </a:lnTo>
                <a:lnTo>
                  <a:pt x="1214880" y="660399"/>
                </a:lnTo>
                <a:lnTo>
                  <a:pt x="1194073" y="711199"/>
                </a:lnTo>
                <a:lnTo>
                  <a:pt x="1173656" y="761999"/>
                </a:lnTo>
                <a:lnTo>
                  <a:pt x="1155924" y="812799"/>
                </a:lnTo>
                <a:lnTo>
                  <a:pt x="1140687" y="850899"/>
                </a:lnTo>
                <a:lnTo>
                  <a:pt x="1127751" y="901699"/>
                </a:lnTo>
                <a:lnTo>
                  <a:pt x="1116925" y="952499"/>
                </a:lnTo>
                <a:lnTo>
                  <a:pt x="1108017" y="1003299"/>
                </a:lnTo>
                <a:lnTo>
                  <a:pt x="1100835" y="1054099"/>
                </a:lnTo>
                <a:lnTo>
                  <a:pt x="1095188" y="1104899"/>
                </a:lnTo>
                <a:lnTo>
                  <a:pt x="1090883" y="1155699"/>
                </a:lnTo>
                <a:lnTo>
                  <a:pt x="1087730" y="1206499"/>
                </a:lnTo>
                <a:lnTo>
                  <a:pt x="1085535" y="1257299"/>
                </a:lnTo>
                <a:lnTo>
                  <a:pt x="1084107" y="1320799"/>
                </a:lnTo>
                <a:lnTo>
                  <a:pt x="1083894" y="1333499"/>
                </a:lnTo>
                <a:close/>
              </a:path>
              <a:path w="1936114" h="2019300">
                <a:moveTo>
                  <a:pt x="1166889" y="1892299"/>
                </a:moveTo>
                <a:lnTo>
                  <a:pt x="1142701" y="1892299"/>
                </a:lnTo>
                <a:lnTo>
                  <a:pt x="1155784" y="1854199"/>
                </a:lnTo>
                <a:lnTo>
                  <a:pt x="1172675" y="1803399"/>
                </a:lnTo>
                <a:lnTo>
                  <a:pt x="1193035" y="1765299"/>
                </a:lnTo>
                <a:lnTo>
                  <a:pt x="1216523" y="1714499"/>
                </a:lnTo>
                <a:lnTo>
                  <a:pt x="1242798" y="1676399"/>
                </a:lnTo>
                <a:lnTo>
                  <a:pt x="1271521" y="1638299"/>
                </a:lnTo>
                <a:lnTo>
                  <a:pt x="1302350" y="1600199"/>
                </a:lnTo>
                <a:lnTo>
                  <a:pt x="1334947" y="1562099"/>
                </a:lnTo>
                <a:lnTo>
                  <a:pt x="1368969" y="1523999"/>
                </a:lnTo>
                <a:lnTo>
                  <a:pt x="1404078" y="1485899"/>
                </a:lnTo>
                <a:lnTo>
                  <a:pt x="1439932" y="1460499"/>
                </a:lnTo>
                <a:lnTo>
                  <a:pt x="1477100" y="1422399"/>
                </a:lnTo>
                <a:lnTo>
                  <a:pt x="1515973" y="1384299"/>
                </a:lnTo>
                <a:lnTo>
                  <a:pt x="1556050" y="1358899"/>
                </a:lnTo>
                <a:lnTo>
                  <a:pt x="1596830" y="1320799"/>
                </a:lnTo>
                <a:lnTo>
                  <a:pt x="1637810" y="1295399"/>
                </a:lnTo>
                <a:lnTo>
                  <a:pt x="1678489" y="1257299"/>
                </a:lnTo>
                <a:lnTo>
                  <a:pt x="1718365" y="1219199"/>
                </a:lnTo>
                <a:lnTo>
                  <a:pt x="1756938" y="1181099"/>
                </a:lnTo>
                <a:lnTo>
                  <a:pt x="1793704" y="1155699"/>
                </a:lnTo>
                <a:lnTo>
                  <a:pt x="1828163" y="1117599"/>
                </a:lnTo>
                <a:lnTo>
                  <a:pt x="1859812" y="1066799"/>
                </a:lnTo>
                <a:lnTo>
                  <a:pt x="1888151" y="1028699"/>
                </a:lnTo>
                <a:lnTo>
                  <a:pt x="1912677" y="990599"/>
                </a:lnTo>
                <a:lnTo>
                  <a:pt x="1914392" y="977899"/>
                </a:lnTo>
                <a:lnTo>
                  <a:pt x="1928018" y="977899"/>
                </a:lnTo>
                <a:lnTo>
                  <a:pt x="1936092" y="990599"/>
                </a:lnTo>
                <a:lnTo>
                  <a:pt x="1934275" y="990599"/>
                </a:lnTo>
                <a:lnTo>
                  <a:pt x="1918286" y="1092199"/>
                </a:lnTo>
                <a:lnTo>
                  <a:pt x="1869379" y="1092199"/>
                </a:lnTo>
                <a:lnTo>
                  <a:pt x="1840539" y="1130299"/>
                </a:lnTo>
                <a:lnTo>
                  <a:pt x="1809890" y="1168399"/>
                </a:lnTo>
                <a:lnTo>
                  <a:pt x="1777670" y="1193799"/>
                </a:lnTo>
                <a:lnTo>
                  <a:pt x="1744117" y="1231899"/>
                </a:lnTo>
                <a:lnTo>
                  <a:pt x="1709471" y="1257299"/>
                </a:lnTo>
                <a:lnTo>
                  <a:pt x="1673968" y="1295399"/>
                </a:lnTo>
                <a:lnTo>
                  <a:pt x="1601347" y="1346199"/>
                </a:lnTo>
                <a:lnTo>
                  <a:pt x="1564705" y="1384299"/>
                </a:lnTo>
                <a:lnTo>
                  <a:pt x="1528160" y="1409699"/>
                </a:lnTo>
                <a:lnTo>
                  <a:pt x="1491950" y="1447799"/>
                </a:lnTo>
                <a:lnTo>
                  <a:pt x="1456313" y="1473199"/>
                </a:lnTo>
                <a:lnTo>
                  <a:pt x="1421488" y="1511299"/>
                </a:lnTo>
                <a:lnTo>
                  <a:pt x="1387712" y="1536699"/>
                </a:lnTo>
                <a:lnTo>
                  <a:pt x="1355225" y="1574799"/>
                </a:lnTo>
                <a:lnTo>
                  <a:pt x="1324264" y="1600199"/>
                </a:lnTo>
                <a:lnTo>
                  <a:pt x="1295067" y="1638299"/>
                </a:lnTo>
                <a:lnTo>
                  <a:pt x="1267873" y="1676399"/>
                </a:lnTo>
                <a:lnTo>
                  <a:pt x="1242920" y="1714499"/>
                </a:lnTo>
                <a:lnTo>
                  <a:pt x="1220446" y="1752599"/>
                </a:lnTo>
                <a:lnTo>
                  <a:pt x="1200689" y="1790699"/>
                </a:lnTo>
                <a:lnTo>
                  <a:pt x="1183888" y="1828799"/>
                </a:lnTo>
                <a:lnTo>
                  <a:pt x="1166889" y="1892299"/>
                </a:lnTo>
                <a:close/>
              </a:path>
              <a:path w="1936114" h="2019300">
                <a:moveTo>
                  <a:pt x="1190476" y="1968499"/>
                </a:moveTo>
                <a:lnTo>
                  <a:pt x="1158950" y="1968499"/>
                </a:lnTo>
                <a:lnTo>
                  <a:pt x="1183525" y="1917699"/>
                </a:lnTo>
                <a:lnTo>
                  <a:pt x="1209800" y="1866899"/>
                </a:lnTo>
                <a:lnTo>
                  <a:pt x="1239451" y="1828799"/>
                </a:lnTo>
                <a:lnTo>
                  <a:pt x="1274156" y="1777999"/>
                </a:lnTo>
                <a:lnTo>
                  <a:pt x="1315589" y="1752599"/>
                </a:lnTo>
                <a:lnTo>
                  <a:pt x="1360556" y="1727199"/>
                </a:lnTo>
                <a:lnTo>
                  <a:pt x="1455412" y="1676399"/>
                </a:lnTo>
                <a:lnTo>
                  <a:pt x="1501707" y="1650999"/>
                </a:lnTo>
                <a:lnTo>
                  <a:pt x="1544851" y="1612899"/>
                </a:lnTo>
                <a:lnTo>
                  <a:pt x="1583047" y="1574799"/>
                </a:lnTo>
                <a:lnTo>
                  <a:pt x="1616087" y="1536699"/>
                </a:lnTo>
                <a:lnTo>
                  <a:pt x="1647949" y="1498599"/>
                </a:lnTo>
                <a:lnTo>
                  <a:pt x="1678445" y="1460499"/>
                </a:lnTo>
                <a:lnTo>
                  <a:pt x="1707385" y="1422399"/>
                </a:lnTo>
                <a:lnTo>
                  <a:pt x="1734581" y="1384299"/>
                </a:lnTo>
                <a:lnTo>
                  <a:pt x="1759844" y="1333499"/>
                </a:lnTo>
                <a:lnTo>
                  <a:pt x="1782985" y="1295399"/>
                </a:lnTo>
                <a:lnTo>
                  <a:pt x="1805212" y="1244599"/>
                </a:lnTo>
                <a:lnTo>
                  <a:pt x="1825160" y="1193799"/>
                </a:lnTo>
                <a:lnTo>
                  <a:pt x="1845618" y="1142999"/>
                </a:lnTo>
                <a:lnTo>
                  <a:pt x="1869379" y="1092199"/>
                </a:lnTo>
                <a:lnTo>
                  <a:pt x="1918286" y="1092199"/>
                </a:lnTo>
                <a:lnTo>
                  <a:pt x="1916285" y="1104899"/>
                </a:lnTo>
                <a:lnTo>
                  <a:pt x="1889463" y="1104899"/>
                </a:lnTo>
                <a:lnTo>
                  <a:pt x="1866453" y="1155699"/>
                </a:lnTo>
                <a:lnTo>
                  <a:pt x="1846610" y="1193799"/>
                </a:lnTo>
                <a:lnTo>
                  <a:pt x="1828326" y="1244599"/>
                </a:lnTo>
                <a:lnTo>
                  <a:pt x="1809992" y="1282699"/>
                </a:lnTo>
                <a:lnTo>
                  <a:pt x="1789998" y="1333499"/>
                </a:lnTo>
                <a:lnTo>
                  <a:pt x="1766735" y="1371599"/>
                </a:lnTo>
                <a:lnTo>
                  <a:pt x="1743076" y="1409699"/>
                </a:lnTo>
                <a:lnTo>
                  <a:pt x="1717920" y="1447799"/>
                </a:lnTo>
                <a:lnTo>
                  <a:pt x="1691115" y="1485899"/>
                </a:lnTo>
                <a:lnTo>
                  <a:pt x="1662511" y="1523999"/>
                </a:lnTo>
                <a:lnTo>
                  <a:pt x="1631955" y="1562099"/>
                </a:lnTo>
                <a:lnTo>
                  <a:pt x="1599297" y="1600199"/>
                </a:lnTo>
                <a:lnTo>
                  <a:pt x="1560511" y="1625599"/>
                </a:lnTo>
                <a:lnTo>
                  <a:pt x="1519275" y="1663699"/>
                </a:lnTo>
                <a:lnTo>
                  <a:pt x="1476357" y="1676399"/>
                </a:lnTo>
                <a:lnTo>
                  <a:pt x="1388560" y="1727199"/>
                </a:lnTo>
                <a:lnTo>
                  <a:pt x="1342275" y="1765299"/>
                </a:lnTo>
                <a:lnTo>
                  <a:pt x="1302996" y="1803399"/>
                </a:lnTo>
                <a:lnTo>
                  <a:pt x="1269298" y="1841499"/>
                </a:lnTo>
                <a:lnTo>
                  <a:pt x="1239756" y="1879599"/>
                </a:lnTo>
                <a:lnTo>
                  <a:pt x="1212946" y="1917699"/>
                </a:lnTo>
                <a:lnTo>
                  <a:pt x="1278486" y="1917699"/>
                </a:lnTo>
                <a:lnTo>
                  <a:pt x="1232081" y="1943099"/>
                </a:lnTo>
                <a:lnTo>
                  <a:pt x="1190476" y="1968499"/>
                </a:lnTo>
                <a:close/>
              </a:path>
              <a:path w="1936114" h="2019300">
                <a:moveTo>
                  <a:pt x="1278486" y="1917699"/>
                </a:moveTo>
                <a:lnTo>
                  <a:pt x="1212946" y="1917699"/>
                </a:lnTo>
                <a:lnTo>
                  <a:pt x="1254515" y="1892299"/>
                </a:lnTo>
                <a:lnTo>
                  <a:pt x="1299306" y="1879599"/>
                </a:lnTo>
                <a:lnTo>
                  <a:pt x="1346342" y="1854199"/>
                </a:lnTo>
                <a:lnTo>
                  <a:pt x="1394645" y="1828799"/>
                </a:lnTo>
                <a:lnTo>
                  <a:pt x="1443234" y="1816099"/>
                </a:lnTo>
                <a:lnTo>
                  <a:pt x="1491132" y="1790699"/>
                </a:lnTo>
                <a:lnTo>
                  <a:pt x="1537361" y="1777999"/>
                </a:lnTo>
                <a:lnTo>
                  <a:pt x="1580941" y="1752599"/>
                </a:lnTo>
                <a:lnTo>
                  <a:pt x="1620895" y="1727199"/>
                </a:lnTo>
                <a:lnTo>
                  <a:pt x="1659251" y="1689099"/>
                </a:lnTo>
                <a:lnTo>
                  <a:pt x="1693499" y="1650999"/>
                </a:lnTo>
                <a:lnTo>
                  <a:pt x="1723927" y="1612899"/>
                </a:lnTo>
                <a:lnTo>
                  <a:pt x="1750824" y="1574799"/>
                </a:lnTo>
                <a:lnTo>
                  <a:pt x="1774479" y="1523999"/>
                </a:lnTo>
                <a:lnTo>
                  <a:pt x="1795178" y="1485899"/>
                </a:lnTo>
                <a:lnTo>
                  <a:pt x="1813211" y="1435099"/>
                </a:lnTo>
                <a:lnTo>
                  <a:pt x="1828866" y="1384299"/>
                </a:lnTo>
                <a:lnTo>
                  <a:pt x="1842431" y="1333499"/>
                </a:lnTo>
                <a:lnTo>
                  <a:pt x="1854517" y="1282699"/>
                </a:lnTo>
                <a:lnTo>
                  <a:pt x="1866376" y="1231899"/>
                </a:lnTo>
                <a:lnTo>
                  <a:pt x="1877743" y="1181099"/>
                </a:lnTo>
                <a:lnTo>
                  <a:pt x="1888353" y="1117599"/>
                </a:lnTo>
                <a:lnTo>
                  <a:pt x="1889463" y="1104899"/>
                </a:lnTo>
                <a:lnTo>
                  <a:pt x="1916285" y="1104899"/>
                </a:lnTo>
                <a:lnTo>
                  <a:pt x="1910279" y="1142999"/>
                </a:lnTo>
                <a:lnTo>
                  <a:pt x="1901680" y="1193799"/>
                </a:lnTo>
                <a:lnTo>
                  <a:pt x="1892308" y="1244599"/>
                </a:lnTo>
                <a:lnTo>
                  <a:pt x="1881880" y="1295399"/>
                </a:lnTo>
                <a:lnTo>
                  <a:pt x="1870113" y="1346199"/>
                </a:lnTo>
                <a:lnTo>
                  <a:pt x="1856723" y="1384299"/>
                </a:lnTo>
                <a:lnTo>
                  <a:pt x="1841427" y="1435099"/>
                </a:lnTo>
                <a:lnTo>
                  <a:pt x="1823943" y="1485899"/>
                </a:lnTo>
                <a:lnTo>
                  <a:pt x="1803985" y="1536699"/>
                </a:lnTo>
                <a:lnTo>
                  <a:pt x="1781272" y="1574799"/>
                </a:lnTo>
                <a:lnTo>
                  <a:pt x="1755520" y="1612899"/>
                </a:lnTo>
                <a:lnTo>
                  <a:pt x="1726445" y="1663699"/>
                </a:lnTo>
                <a:lnTo>
                  <a:pt x="1693765" y="1689099"/>
                </a:lnTo>
                <a:lnTo>
                  <a:pt x="1654065" y="1727199"/>
                </a:lnTo>
                <a:lnTo>
                  <a:pt x="1611060" y="1765299"/>
                </a:lnTo>
                <a:lnTo>
                  <a:pt x="1565499" y="1790699"/>
                </a:lnTo>
                <a:lnTo>
                  <a:pt x="1518129" y="1816099"/>
                </a:lnTo>
                <a:lnTo>
                  <a:pt x="1469699" y="1828799"/>
                </a:lnTo>
                <a:lnTo>
                  <a:pt x="1420958" y="1854199"/>
                </a:lnTo>
                <a:lnTo>
                  <a:pt x="1375478" y="1879599"/>
                </a:lnTo>
                <a:lnTo>
                  <a:pt x="1327136" y="1892299"/>
                </a:lnTo>
                <a:lnTo>
                  <a:pt x="1278486" y="1917699"/>
                </a:lnTo>
                <a:close/>
              </a:path>
              <a:path w="1936114" h="2019300">
                <a:moveTo>
                  <a:pt x="107422" y="1701799"/>
                </a:moveTo>
                <a:lnTo>
                  <a:pt x="0" y="1701799"/>
                </a:lnTo>
                <a:lnTo>
                  <a:pt x="0" y="1689099"/>
                </a:lnTo>
                <a:lnTo>
                  <a:pt x="5450" y="1676399"/>
                </a:lnTo>
                <a:lnTo>
                  <a:pt x="43048" y="1663699"/>
                </a:lnTo>
                <a:lnTo>
                  <a:pt x="81651" y="1638299"/>
                </a:lnTo>
                <a:lnTo>
                  <a:pt x="121165" y="1612899"/>
                </a:lnTo>
                <a:lnTo>
                  <a:pt x="161495" y="1587499"/>
                </a:lnTo>
                <a:lnTo>
                  <a:pt x="202548" y="1549399"/>
                </a:lnTo>
                <a:lnTo>
                  <a:pt x="244231" y="1523999"/>
                </a:lnTo>
                <a:lnTo>
                  <a:pt x="372124" y="1447799"/>
                </a:lnTo>
                <a:lnTo>
                  <a:pt x="502316" y="1409699"/>
                </a:lnTo>
                <a:lnTo>
                  <a:pt x="533554" y="1422399"/>
                </a:lnTo>
                <a:lnTo>
                  <a:pt x="564727" y="1422399"/>
                </a:lnTo>
                <a:lnTo>
                  <a:pt x="626759" y="1447799"/>
                </a:lnTo>
                <a:lnTo>
                  <a:pt x="448130" y="1447799"/>
                </a:lnTo>
                <a:lnTo>
                  <a:pt x="418446" y="1460499"/>
                </a:lnTo>
                <a:lnTo>
                  <a:pt x="386350" y="1473199"/>
                </a:lnTo>
                <a:lnTo>
                  <a:pt x="337560" y="1498599"/>
                </a:lnTo>
                <a:lnTo>
                  <a:pt x="291110" y="1536699"/>
                </a:lnTo>
                <a:lnTo>
                  <a:pt x="246094" y="1562099"/>
                </a:lnTo>
                <a:lnTo>
                  <a:pt x="201606" y="1600199"/>
                </a:lnTo>
                <a:lnTo>
                  <a:pt x="156740" y="1625599"/>
                </a:lnTo>
                <a:lnTo>
                  <a:pt x="236250" y="1625599"/>
                </a:lnTo>
                <a:lnTo>
                  <a:pt x="188398" y="1638299"/>
                </a:lnTo>
                <a:lnTo>
                  <a:pt x="141132" y="1663699"/>
                </a:lnTo>
                <a:lnTo>
                  <a:pt x="94569" y="1676399"/>
                </a:lnTo>
                <a:lnTo>
                  <a:pt x="297810" y="1676399"/>
                </a:lnTo>
                <a:lnTo>
                  <a:pt x="250381" y="1689099"/>
                </a:lnTo>
                <a:lnTo>
                  <a:pt x="155252" y="1689099"/>
                </a:lnTo>
                <a:lnTo>
                  <a:pt x="107422" y="1701799"/>
                </a:lnTo>
                <a:close/>
              </a:path>
              <a:path w="1936114" h="2019300">
                <a:moveTo>
                  <a:pt x="1011578" y="1752599"/>
                </a:moveTo>
                <a:lnTo>
                  <a:pt x="980611" y="1752599"/>
                </a:lnTo>
                <a:lnTo>
                  <a:pt x="947560" y="1714499"/>
                </a:lnTo>
                <a:lnTo>
                  <a:pt x="913206" y="1689099"/>
                </a:lnTo>
                <a:lnTo>
                  <a:pt x="877554" y="1663699"/>
                </a:lnTo>
                <a:lnTo>
                  <a:pt x="840608" y="1625599"/>
                </a:lnTo>
                <a:lnTo>
                  <a:pt x="802373" y="1600199"/>
                </a:lnTo>
                <a:lnTo>
                  <a:pt x="623820" y="1549399"/>
                </a:lnTo>
                <a:lnTo>
                  <a:pt x="718603" y="1549399"/>
                </a:lnTo>
                <a:lnTo>
                  <a:pt x="708462" y="1536699"/>
                </a:lnTo>
                <a:lnTo>
                  <a:pt x="698329" y="1536699"/>
                </a:lnTo>
                <a:lnTo>
                  <a:pt x="688216" y="1523999"/>
                </a:lnTo>
                <a:lnTo>
                  <a:pt x="678131" y="1523999"/>
                </a:lnTo>
                <a:lnTo>
                  <a:pt x="630759" y="1485899"/>
                </a:lnTo>
                <a:lnTo>
                  <a:pt x="587170" y="1460499"/>
                </a:lnTo>
                <a:lnTo>
                  <a:pt x="545058" y="1447799"/>
                </a:lnTo>
                <a:lnTo>
                  <a:pt x="626759" y="1447799"/>
                </a:lnTo>
                <a:lnTo>
                  <a:pt x="667555" y="1473199"/>
                </a:lnTo>
                <a:lnTo>
                  <a:pt x="708743" y="1511299"/>
                </a:lnTo>
                <a:lnTo>
                  <a:pt x="832046" y="1587499"/>
                </a:lnTo>
                <a:lnTo>
                  <a:pt x="840221" y="1587499"/>
                </a:lnTo>
                <a:lnTo>
                  <a:pt x="840221" y="1600199"/>
                </a:lnTo>
                <a:lnTo>
                  <a:pt x="883058" y="1625599"/>
                </a:lnTo>
                <a:lnTo>
                  <a:pt x="924262" y="1663699"/>
                </a:lnTo>
                <a:lnTo>
                  <a:pt x="963451" y="1701799"/>
                </a:lnTo>
                <a:lnTo>
                  <a:pt x="1000241" y="1739899"/>
                </a:lnTo>
                <a:lnTo>
                  <a:pt x="1011578" y="1752599"/>
                </a:lnTo>
                <a:close/>
              </a:path>
              <a:path w="1936114" h="2019300">
                <a:moveTo>
                  <a:pt x="649417" y="1536699"/>
                </a:moveTo>
                <a:lnTo>
                  <a:pt x="484551" y="1536699"/>
                </a:lnTo>
                <a:lnTo>
                  <a:pt x="532013" y="1523999"/>
                </a:lnTo>
                <a:lnTo>
                  <a:pt x="614456" y="1523999"/>
                </a:lnTo>
                <a:lnTo>
                  <a:pt x="649417" y="1536699"/>
                </a:lnTo>
                <a:close/>
              </a:path>
              <a:path w="1936114" h="2019300">
                <a:moveTo>
                  <a:pt x="236250" y="1625599"/>
                </a:moveTo>
                <a:lnTo>
                  <a:pt x="156740" y="1625599"/>
                </a:lnTo>
                <a:lnTo>
                  <a:pt x="202376" y="1612899"/>
                </a:lnTo>
                <a:lnTo>
                  <a:pt x="248581" y="1587499"/>
                </a:lnTo>
                <a:lnTo>
                  <a:pt x="437042" y="1536699"/>
                </a:lnTo>
                <a:lnTo>
                  <a:pt x="684152" y="1536699"/>
                </a:lnTo>
                <a:lnTo>
                  <a:pt x="718603" y="1549399"/>
                </a:lnTo>
                <a:lnTo>
                  <a:pt x="529194" y="1549399"/>
                </a:lnTo>
                <a:lnTo>
                  <a:pt x="480254" y="1562099"/>
                </a:lnTo>
                <a:lnTo>
                  <a:pt x="431206" y="1562099"/>
                </a:lnTo>
                <a:lnTo>
                  <a:pt x="333249" y="1587499"/>
                </a:lnTo>
                <a:lnTo>
                  <a:pt x="284572" y="1612899"/>
                </a:lnTo>
                <a:lnTo>
                  <a:pt x="236250" y="1625599"/>
                </a:lnTo>
                <a:close/>
              </a:path>
              <a:path w="1936114" h="2019300">
                <a:moveTo>
                  <a:pt x="591378" y="1650999"/>
                </a:moveTo>
                <a:lnTo>
                  <a:pt x="384331" y="1650999"/>
                </a:lnTo>
                <a:lnTo>
                  <a:pt x="431111" y="1638299"/>
                </a:lnTo>
                <a:lnTo>
                  <a:pt x="540365" y="1638299"/>
                </a:lnTo>
                <a:lnTo>
                  <a:pt x="591378" y="1650999"/>
                </a:lnTo>
                <a:close/>
              </a:path>
              <a:path w="1936114" h="2019300">
                <a:moveTo>
                  <a:pt x="691712" y="1663699"/>
                </a:moveTo>
                <a:lnTo>
                  <a:pt x="244295" y="1663699"/>
                </a:lnTo>
                <a:lnTo>
                  <a:pt x="291074" y="1650999"/>
                </a:lnTo>
                <a:lnTo>
                  <a:pt x="641820" y="1650999"/>
                </a:lnTo>
                <a:lnTo>
                  <a:pt x="691712" y="1663699"/>
                </a:lnTo>
                <a:close/>
              </a:path>
              <a:path w="1936114" h="2019300">
                <a:moveTo>
                  <a:pt x="345237" y="1676399"/>
                </a:moveTo>
                <a:lnTo>
                  <a:pt x="94569" y="1676399"/>
                </a:lnTo>
                <a:lnTo>
                  <a:pt x="197212" y="1663699"/>
                </a:lnTo>
                <a:lnTo>
                  <a:pt x="392727" y="1663699"/>
                </a:lnTo>
                <a:lnTo>
                  <a:pt x="345237" y="1676399"/>
                </a:lnTo>
                <a:close/>
              </a:path>
              <a:path w="1936114" h="2019300">
                <a:moveTo>
                  <a:pt x="1156651" y="2019299"/>
                </a:moveTo>
                <a:lnTo>
                  <a:pt x="1131901" y="2019299"/>
                </a:lnTo>
                <a:lnTo>
                  <a:pt x="1087319" y="2006599"/>
                </a:lnTo>
                <a:lnTo>
                  <a:pt x="1045152" y="1981199"/>
                </a:lnTo>
                <a:lnTo>
                  <a:pt x="1005007" y="1955799"/>
                </a:lnTo>
                <a:lnTo>
                  <a:pt x="966491" y="1930399"/>
                </a:lnTo>
                <a:lnTo>
                  <a:pt x="929209" y="1904999"/>
                </a:lnTo>
                <a:lnTo>
                  <a:pt x="892768" y="1879599"/>
                </a:lnTo>
                <a:lnTo>
                  <a:pt x="856773" y="1841499"/>
                </a:lnTo>
                <a:lnTo>
                  <a:pt x="784549" y="1790699"/>
                </a:lnTo>
                <a:lnTo>
                  <a:pt x="747532" y="1752599"/>
                </a:lnTo>
                <a:lnTo>
                  <a:pt x="709386" y="1727199"/>
                </a:lnTo>
                <a:lnTo>
                  <a:pt x="669718" y="1714499"/>
                </a:lnTo>
                <a:lnTo>
                  <a:pt x="628134" y="1689099"/>
                </a:lnTo>
                <a:lnTo>
                  <a:pt x="584239" y="1676399"/>
                </a:lnTo>
                <a:lnTo>
                  <a:pt x="537640" y="1663699"/>
                </a:lnTo>
                <a:lnTo>
                  <a:pt x="741072" y="1663699"/>
                </a:lnTo>
                <a:lnTo>
                  <a:pt x="789922" y="1676399"/>
                </a:lnTo>
                <a:lnTo>
                  <a:pt x="653808" y="1676399"/>
                </a:lnTo>
                <a:lnTo>
                  <a:pt x="695241" y="1701799"/>
                </a:lnTo>
                <a:lnTo>
                  <a:pt x="734751" y="1727199"/>
                </a:lnTo>
                <a:lnTo>
                  <a:pt x="772779" y="1752599"/>
                </a:lnTo>
                <a:lnTo>
                  <a:pt x="809767" y="1777999"/>
                </a:lnTo>
                <a:lnTo>
                  <a:pt x="846155" y="1803399"/>
                </a:lnTo>
                <a:lnTo>
                  <a:pt x="882383" y="1841499"/>
                </a:lnTo>
                <a:lnTo>
                  <a:pt x="918894" y="1866899"/>
                </a:lnTo>
                <a:lnTo>
                  <a:pt x="956127" y="1904999"/>
                </a:lnTo>
                <a:lnTo>
                  <a:pt x="994523" y="1930399"/>
                </a:lnTo>
                <a:lnTo>
                  <a:pt x="1034524" y="1955799"/>
                </a:lnTo>
                <a:lnTo>
                  <a:pt x="1076570" y="1968499"/>
                </a:lnTo>
                <a:lnTo>
                  <a:pt x="1121102" y="1993899"/>
                </a:lnTo>
                <a:lnTo>
                  <a:pt x="1167642" y="1993899"/>
                </a:lnTo>
                <a:lnTo>
                  <a:pt x="1156225" y="2006599"/>
                </a:lnTo>
                <a:lnTo>
                  <a:pt x="1156651" y="2019299"/>
                </a:lnTo>
                <a:close/>
              </a:path>
              <a:path w="1936114" h="2019300">
                <a:moveTo>
                  <a:pt x="1167642" y="1993899"/>
                </a:moveTo>
                <a:lnTo>
                  <a:pt x="1121102" y="1993899"/>
                </a:lnTo>
                <a:lnTo>
                  <a:pt x="1102453" y="1943099"/>
                </a:lnTo>
                <a:lnTo>
                  <a:pt x="1079242" y="1892299"/>
                </a:lnTo>
                <a:lnTo>
                  <a:pt x="1051983" y="1841499"/>
                </a:lnTo>
                <a:lnTo>
                  <a:pt x="1021184" y="1803399"/>
                </a:lnTo>
                <a:lnTo>
                  <a:pt x="932628" y="1752599"/>
                </a:lnTo>
                <a:lnTo>
                  <a:pt x="887371" y="1739899"/>
                </a:lnTo>
                <a:lnTo>
                  <a:pt x="841546" y="1714499"/>
                </a:lnTo>
                <a:lnTo>
                  <a:pt x="748438" y="1689099"/>
                </a:lnTo>
                <a:lnTo>
                  <a:pt x="701282" y="1689099"/>
                </a:lnTo>
                <a:lnTo>
                  <a:pt x="653808" y="1676399"/>
                </a:lnTo>
                <a:lnTo>
                  <a:pt x="789922" y="1676399"/>
                </a:lnTo>
                <a:lnTo>
                  <a:pt x="838281" y="1689099"/>
                </a:lnTo>
                <a:lnTo>
                  <a:pt x="886169" y="1714499"/>
                </a:lnTo>
                <a:lnTo>
                  <a:pt x="933605" y="1727199"/>
                </a:lnTo>
                <a:lnTo>
                  <a:pt x="980611" y="1752599"/>
                </a:lnTo>
                <a:lnTo>
                  <a:pt x="1011578" y="1752599"/>
                </a:lnTo>
                <a:lnTo>
                  <a:pt x="1034250" y="1777999"/>
                </a:lnTo>
                <a:lnTo>
                  <a:pt x="1065094" y="1816099"/>
                </a:lnTo>
                <a:lnTo>
                  <a:pt x="1092389" y="1866899"/>
                </a:lnTo>
                <a:lnTo>
                  <a:pt x="1115753" y="1904999"/>
                </a:lnTo>
                <a:lnTo>
                  <a:pt x="1163497" y="1904999"/>
                </a:lnTo>
                <a:lnTo>
                  <a:pt x="1160106" y="1917699"/>
                </a:lnTo>
                <a:lnTo>
                  <a:pt x="1153601" y="1968499"/>
                </a:lnTo>
                <a:lnTo>
                  <a:pt x="1190476" y="1968499"/>
                </a:lnTo>
                <a:lnTo>
                  <a:pt x="1167642" y="1993899"/>
                </a:lnTo>
                <a:close/>
              </a:path>
              <a:path w="1936114" h="2019300">
                <a:moveTo>
                  <a:pt x="699705" y="2019299"/>
                </a:moveTo>
                <a:lnTo>
                  <a:pt x="656350" y="2019299"/>
                </a:lnTo>
                <a:lnTo>
                  <a:pt x="659157" y="2006599"/>
                </a:lnTo>
                <a:lnTo>
                  <a:pt x="660772" y="2006599"/>
                </a:lnTo>
                <a:lnTo>
                  <a:pt x="667433" y="1993899"/>
                </a:lnTo>
                <a:lnTo>
                  <a:pt x="681361" y="1993899"/>
                </a:lnTo>
                <a:lnTo>
                  <a:pt x="683481" y="2006599"/>
                </a:lnTo>
                <a:lnTo>
                  <a:pt x="699705" y="2019299"/>
                </a:lnTo>
                <a:close/>
              </a:path>
            </a:pathLst>
          </a:custGeom>
          <a:solidFill>
            <a:srgbClr val="40474B"/>
          </a:solidFill>
        </p:spPr>
        <p:txBody>
          <a:bodyPr wrap="square" lIns="0" tIns="0" rIns="0" bIns="0" rtlCol="0"/>
          <a:lstStyle/>
          <a:p>
            <a:endParaRPr dirty="0"/>
          </a:p>
        </p:txBody>
      </p:sp>
      <p:sp>
        <p:nvSpPr>
          <p:cNvPr id="2" name="Holder 2"/>
          <p:cNvSpPr>
            <a:spLocks noGrp="1"/>
          </p:cNvSpPr>
          <p:nvPr>
            <p:ph type="title"/>
          </p:nvPr>
        </p:nvSpPr>
        <p:spPr/>
        <p:txBody>
          <a:bodyPr lIns="0" tIns="0" rIns="0" bIns="0"/>
          <a:lstStyle>
            <a:lvl1pPr>
              <a:defRPr sz="1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039875" y="1772524"/>
            <a:ext cx="1104265" cy="2052955"/>
          </a:xfrm>
          <a:custGeom>
            <a:avLst/>
            <a:gdLst/>
            <a:ahLst/>
            <a:cxnLst/>
            <a:rect l="l" t="t" r="r" b="b"/>
            <a:pathLst>
              <a:path w="1104265" h="2052954">
                <a:moveTo>
                  <a:pt x="1026299" y="2052599"/>
                </a:moveTo>
                <a:lnTo>
                  <a:pt x="977987" y="2051482"/>
                </a:lnTo>
                <a:lnTo>
                  <a:pt x="930249" y="2048164"/>
                </a:lnTo>
                <a:lnTo>
                  <a:pt x="883136" y="2042694"/>
                </a:lnTo>
                <a:lnTo>
                  <a:pt x="836696" y="2035121"/>
                </a:lnTo>
                <a:lnTo>
                  <a:pt x="790978" y="2025494"/>
                </a:lnTo>
                <a:lnTo>
                  <a:pt x="746033" y="2013864"/>
                </a:lnTo>
                <a:lnTo>
                  <a:pt x="701909" y="2000278"/>
                </a:lnTo>
                <a:lnTo>
                  <a:pt x="658656" y="1984787"/>
                </a:lnTo>
                <a:lnTo>
                  <a:pt x="616323" y="1967440"/>
                </a:lnTo>
                <a:lnTo>
                  <a:pt x="574959" y="1948285"/>
                </a:lnTo>
                <a:lnTo>
                  <a:pt x="534613" y="1927373"/>
                </a:lnTo>
                <a:lnTo>
                  <a:pt x="495335" y="1904752"/>
                </a:lnTo>
                <a:lnTo>
                  <a:pt x="457174" y="1880473"/>
                </a:lnTo>
                <a:lnTo>
                  <a:pt x="420180" y="1854583"/>
                </a:lnTo>
                <a:lnTo>
                  <a:pt x="384401" y="1827133"/>
                </a:lnTo>
                <a:lnTo>
                  <a:pt x="349887" y="1798171"/>
                </a:lnTo>
                <a:lnTo>
                  <a:pt x="316687" y="1767748"/>
                </a:lnTo>
                <a:lnTo>
                  <a:pt x="284851" y="1735911"/>
                </a:lnTo>
                <a:lnTo>
                  <a:pt x="254428" y="1702712"/>
                </a:lnTo>
                <a:lnTo>
                  <a:pt x="225466" y="1668198"/>
                </a:lnTo>
                <a:lnTo>
                  <a:pt x="198016" y="1632419"/>
                </a:lnTo>
                <a:lnTo>
                  <a:pt x="172126" y="1595424"/>
                </a:lnTo>
                <a:lnTo>
                  <a:pt x="147846" y="1557264"/>
                </a:lnTo>
                <a:lnTo>
                  <a:pt x="125226" y="1517986"/>
                </a:lnTo>
                <a:lnTo>
                  <a:pt x="104314" y="1477640"/>
                </a:lnTo>
                <a:lnTo>
                  <a:pt x="85159" y="1436276"/>
                </a:lnTo>
                <a:lnTo>
                  <a:pt x="67812" y="1393943"/>
                </a:lnTo>
                <a:lnTo>
                  <a:pt x="52321" y="1350690"/>
                </a:lnTo>
                <a:lnTo>
                  <a:pt x="38735" y="1306566"/>
                </a:lnTo>
                <a:lnTo>
                  <a:pt x="27105" y="1261621"/>
                </a:lnTo>
                <a:lnTo>
                  <a:pt x="17478" y="1215903"/>
                </a:lnTo>
                <a:lnTo>
                  <a:pt x="9905" y="1169463"/>
                </a:lnTo>
                <a:lnTo>
                  <a:pt x="4435" y="1122350"/>
                </a:lnTo>
                <a:lnTo>
                  <a:pt x="1117" y="1074612"/>
                </a:lnTo>
                <a:lnTo>
                  <a:pt x="0" y="1026299"/>
                </a:lnTo>
                <a:lnTo>
                  <a:pt x="1117" y="977987"/>
                </a:lnTo>
                <a:lnTo>
                  <a:pt x="4435" y="930249"/>
                </a:lnTo>
                <a:lnTo>
                  <a:pt x="9905" y="883136"/>
                </a:lnTo>
                <a:lnTo>
                  <a:pt x="17478" y="836696"/>
                </a:lnTo>
                <a:lnTo>
                  <a:pt x="27105" y="790978"/>
                </a:lnTo>
                <a:lnTo>
                  <a:pt x="38735" y="746033"/>
                </a:lnTo>
                <a:lnTo>
                  <a:pt x="52321" y="701909"/>
                </a:lnTo>
                <a:lnTo>
                  <a:pt x="67812" y="658656"/>
                </a:lnTo>
                <a:lnTo>
                  <a:pt x="85159" y="616323"/>
                </a:lnTo>
                <a:lnTo>
                  <a:pt x="104314" y="574959"/>
                </a:lnTo>
                <a:lnTo>
                  <a:pt x="125226" y="534613"/>
                </a:lnTo>
                <a:lnTo>
                  <a:pt x="147846" y="495335"/>
                </a:lnTo>
                <a:lnTo>
                  <a:pt x="172126" y="457175"/>
                </a:lnTo>
                <a:lnTo>
                  <a:pt x="198016" y="420180"/>
                </a:lnTo>
                <a:lnTo>
                  <a:pt x="225466" y="384401"/>
                </a:lnTo>
                <a:lnTo>
                  <a:pt x="254428" y="349887"/>
                </a:lnTo>
                <a:lnTo>
                  <a:pt x="284851" y="316688"/>
                </a:lnTo>
                <a:lnTo>
                  <a:pt x="316687" y="284851"/>
                </a:lnTo>
                <a:lnTo>
                  <a:pt x="349887" y="254428"/>
                </a:lnTo>
                <a:lnTo>
                  <a:pt x="384401" y="225466"/>
                </a:lnTo>
                <a:lnTo>
                  <a:pt x="420180" y="198016"/>
                </a:lnTo>
                <a:lnTo>
                  <a:pt x="457174" y="172126"/>
                </a:lnTo>
                <a:lnTo>
                  <a:pt x="495335" y="147847"/>
                </a:lnTo>
                <a:lnTo>
                  <a:pt x="534613" y="125226"/>
                </a:lnTo>
                <a:lnTo>
                  <a:pt x="574959" y="104314"/>
                </a:lnTo>
                <a:lnTo>
                  <a:pt x="616323" y="85159"/>
                </a:lnTo>
                <a:lnTo>
                  <a:pt x="658656" y="67812"/>
                </a:lnTo>
                <a:lnTo>
                  <a:pt x="701909" y="52321"/>
                </a:lnTo>
                <a:lnTo>
                  <a:pt x="746033" y="38735"/>
                </a:lnTo>
                <a:lnTo>
                  <a:pt x="790978" y="27105"/>
                </a:lnTo>
                <a:lnTo>
                  <a:pt x="836696" y="17478"/>
                </a:lnTo>
                <a:lnTo>
                  <a:pt x="883136" y="9905"/>
                </a:lnTo>
                <a:lnTo>
                  <a:pt x="930249" y="4435"/>
                </a:lnTo>
                <a:lnTo>
                  <a:pt x="977987" y="1117"/>
                </a:lnTo>
                <a:lnTo>
                  <a:pt x="1026299" y="0"/>
                </a:lnTo>
                <a:lnTo>
                  <a:pt x="1077191" y="1261"/>
                </a:lnTo>
                <a:lnTo>
                  <a:pt x="1104124" y="3265"/>
                </a:lnTo>
                <a:lnTo>
                  <a:pt x="1104124" y="2049431"/>
                </a:lnTo>
                <a:lnTo>
                  <a:pt x="1074612" y="2051482"/>
                </a:lnTo>
                <a:lnTo>
                  <a:pt x="1026299" y="2052599"/>
                </a:lnTo>
                <a:close/>
              </a:path>
            </a:pathLst>
          </a:custGeom>
          <a:solidFill>
            <a:srgbClr val="9D8BCA"/>
          </a:solidFill>
        </p:spPr>
        <p:txBody>
          <a:bodyPr wrap="square" lIns="0" tIns="0" rIns="0" bIns="0" rtlCol="0"/>
          <a:lstStyle/>
          <a:p>
            <a:endParaRPr dirty="0"/>
          </a:p>
        </p:txBody>
      </p:sp>
      <p:sp>
        <p:nvSpPr>
          <p:cNvPr id="17" name="bg object 17"/>
          <p:cNvSpPr/>
          <p:nvPr/>
        </p:nvSpPr>
        <p:spPr>
          <a:xfrm>
            <a:off x="8084927" y="1822223"/>
            <a:ext cx="1059180" cy="1910714"/>
          </a:xfrm>
          <a:custGeom>
            <a:avLst/>
            <a:gdLst/>
            <a:ahLst/>
            <a:cxnLst/>
            <a:rect l="l" t="t" r="r" b="b"/>
            <a:pathLst>
              <a:path w="1059179" h="1910714">
                <a:moveTo>
                  <a:pt x="688719" y="323233"/>
                </a:moveTo>
                <a:lnTo>
                  <a:pt x="675262" y="323233"/>
                </a:lnTo>
                <a:lnTo>
                  <a:pt x="875408" y="207022"/>
                </a:lnTo>
                <a:lnTo>
                  <a:pt x="875408" y="0"/>
                </a:lnTo>
                <a:lnTo>
                  <a:pt x="882284" y="0"/>
                </a:lnTo>
                <a:lnTo>
                  <a:pt x="882284" y="207022"/>
                </a:lnTo>
                <a:lnTo>
                  <a:pt x="894270" y="213941"/>
                </a:lnTo>
                <a:lnTo>
                  <a:pt x="878846" y="213941"/>
                </a:lnTo>
                <a:lnTo>
                  <a:pt x="688719" y="323233"/>
                </a:lnTo>
                <a:close/>
              </a:path>
              <a:path w="1059179" h="1910714">
                <a:moveTo>
                  <a:pt x="279244" y="323233"/>
                </a:moveTo>
                <a:lnTo>
                  <a:pt x="265729" y="323233"/>
                </a:lnTo>
                <a:lnTo>
                  <a:pt x="467036" y="207022"/>
                </a:lnTo>
                <a:lnTo>
                  <a:pt x="467036" y="140321"/>
                </a:lnTo>
                <a:lnTo>
                  <a:pt x="469357" y="139161"/>
                </a:lnTo>
                <a:lnTo>
                  <a:pt x="471634" y="136883"/>
                </a:lnTo>
                <a:lnTo>
                  <a:pt x="473955" y="135722"/>
                </a:lnTo>
                <a:lnTo>
                  <a:pt x="473955" y="207022"/>
                </a:lnTo>
                <a:lnTo>
                  <a:pt x="485941" y="213941"/>
                </a:lnTo>
                <a:lnTo>
                  <a:pt x="470474" y="213941"/>
                </a:lnTo>
                <a:lnTo>
                  <a:pt x="279244" y="323233"/>
                </a:lnTo>
                <a:close/>
              </a:path>
              <a:path w="1059179" h="1910714">
                <a:moveTo>
                  <a:pt x="483861" y="677540"/>
                </a:moveTo>
                <a:lnTo>
                  <a:pt x="470474" y="677540"/>
                </a:lnTo>
                <a:lnTo>
                  <a:pt x="670663" y="561329"/>
                </a:lnTo>
                <a:lnTo>
                  <a:pt x="670663" y="328992"/>
                </a:lnTo>
                <a:lnTo>
                  <a:pt x="470474" y="213941"/>
                </a:lnTo>
                <a:lnTo>
                  <a:pt x="485941" y="213941"/>
                </a:lnTo>
                <a:lnTo>
                  <a:pt x="675262" y="323233"/>
                </a:lnTo>
                <a:lnTo>
                  <a:pt x="688719" y="323233"/>
                </a:lnTo>
                <a:lnTo>
                  <a:pt x="678700" y="328992"/>
                </a:lnTo>
                <a:lnTo>
                  <a:pt x="678700" y="561329"/>
                </a:lnTo>
                <a:lnTo>
                  <a:pt x="688618" y="567088"/>
                </a:lnTo>
                <a:lnTo>
                  <a:pt x="675262" y="567088"/>
                </a:lnTo>
                <a:lnTo>
                  <a:pt x="483861" y="677540"/>
                </a:lnTo>
                <a:close/>
              </a:path>
              <a:path w="1059179" h="1910714">
                <a:moveTo>
                  <a:pt x="1059072" y="316944"/>
                </a:moveTo>
                <a:lnTo>
                  <a:pt x="878846" y="213941"/>
                </a:lnTo>
                <a:lnTo>
                  <a:pt x="894270" y="213941"/>
                </a:lnTo>
                <a:lnTo>
                  <a:pt x="1059072" y="309079"/>
                </a:lnTo>
                <a:lnTo>
                  <a:pt x="1059072" y="316944"/>
                </a:lnTo>
                <a:close/>
              </a:path>
              <a:path w="1059179" h="1910714">
                <a:moveTo>
                  <a:pt x="75431" y="677540"/>
                </a:moveTo>
                <a:lnTo>
                  <a:pt x="60984" y="677540"/>
                </a:lnTo>
                <a:lnTo>
                  <a:pt x="262291" y="561329"/>
                </a:lnTo>
                <a:lnTo>
                  <a:pt x="262291" y="328992"/>
                </a:lnTo>
                <a:lnTo>
                  <a:pt x="249612" y="322073"/>
                </a:lnTo>
                <a:lnTo>
                  <a:pt x="250773" y="319795"/>
                </a:lnTo>
                <a:lnTo>
                  <a:pt x="253094" y="318635"/>
                </a:lnTo>
                <a:lnTo>
                  <a:pt x="254212" y="316314"/>
                </a:lnTo>
                <a:lnTo>
                  <a:pt x="265729" y="323233"/>
                </a:lnTo>
                <a:lnTo>
                  <a:pt x="279244" y="323233"/>
                </a:lnTo>
                <a:lnTo>
                  <a:pt x="269167" y="328992"/>
                </a:lnTo>
                <a:lnTo>
                  <a:pt x="269167" y="561329"/>
                </a:lnTo>
                <a:lnTo>
                  <a:pt x="279143" y="567088"/>
                </a:lnTo>
                <a:lnTo>
                  <a:pt x="265729" y="567088"/>
                </a:lnTo>
                <a:lnTo>
                  <a:pt x="75431" y="677540"/>
                </a:lnTo>
                <a:close/>
              </a:path>
              <a:path w="1059179" h="1910714">
                <a:moveTo>
                  <a:pt x="281084" y="1030686"/>
                </a:moveTo>
                <a:lnTo>
                  <a:pt x="265729" y="1030686"/>
                </a:lnTo>
                <a:lnTo>
                  <a:pt x="467036" y="915635"/>
                </a:lnTo>
                <a:lnTo>
                  <a:pt x="467036" y="683256"/>
                </a:lnTo>
                <a:lnTo>
                  <a:pt x="265729" y="567088"/>
                </a:lnTo>
                <a:lnTo>
                  <a:pt x="279143" y="567088"/>
                </a:lnTo>
                <a:lnTo>
                  <a:pt x="470474" y="677540"/>
                </a:lnTo>
                <a:lnTo>
                  <a:pt x="483861" y="677540"/>
                </a:lnTo>
                <a:lnTo>
                  <a:pt x="473955" y="683256"/>
                </a:lnTo>
                <a:lnTo>
                  <a:pt x="473955" y="915635"/>
                </a:lnTo>
                <a:lnTo>
                  <a:pt x="484032" y="921394"/>
                </a:lnTo>
                <a:lnTo>
                  <a:pt x="470474" y="921394"/>
                </a:lnTo>
                <a:lnTo>
                  <a:pt x="281084" y="1030686"/>
                </a:lnTo>
                <a:close/>
              </a:path>
              <a:path w="1059179" h="1910714">
                <a:moveTo>
                  <a:pt x="690548" y="1030686"/>
                </a:moveTo>
                <a:lnTo>
                  <a:pt x="675262" y="1030686"/>
                </a:lnTo>
                <a:lnTo>
                  <a:pt x="875408" y="915635"/>
                </a:lnTo>
                <a:lnTo>
                  <a:pt x="875408" y="683256"/>
                </a:lnTo>
                <a:lnTo>
                  <a:pt x="675262" y="567088"/>
                </a:lnTo>
                <a:lnTo>
                  <a:pt x="688618" y="567088"/>
                </a:lnTo>
                <a:lnTo>
                  <a:pt x="878846" y="677540"/>
                </a:lnTo>
                <a:lnTo>
                  <a:pt x="892190" y="677540"/>
                </a:lnTo>
                <a:lnTo>
                  <a:pt x="882284" y="683256"/>
                </a:lnTo>
                <a:lnTo>
                  <a:pt x="882284" y="915635"/>
                </a:lnTo>
                <a:lnTo>
                  <a:pt x="892361" y="921394"/>
                </a:lnTo>
                <a:lnTo>
                  <a:pt x="878846" y="921394"/>
                </a:lnTo>
                <a:lnTo>
                  <a:pt x="690548" y="1030686"/>
                </a:lnTo>
                <a:close/>
              </a:path>
              <a:path w="1059179" h="1910714">
                <a:moveTo>
                  <a:pt x="892190" y="677540"/>
                </a:moveTo>
                <a:lnTo>
                  <a:pt x="878846" y="677540"/>
                </a:lnTo>
                <a:lnTo>
                  <a:pt x="1059072" y="573498"/>
                </a:lnTo>
                <a:lnTo>
                  <a:pt x="1059072" y="581237"/>
                </a:lnTo>
                <a:lnTo>
                  <a:pt x="892190" y="677540"/>
                </a:lnTo>
                <a:close/>
              </a:path>
              <a:path w="1059179" h="1910714">
                <a:moveTo>
                  <a:pt x="0" y="957065"/>
                </a:moveTo>
                <a:lnTo>
                  <a:pt x="0" y="948986"/>
                </a:lnTo>
                <a:lnTo>
                  <a:pt x="57503" y="915635"/>
                </a:lnTo>
                <a:lnTo>
                  <a:pt x="57503" y="683256"/>
                </a:lnTo>
                <a:lnTo>
                  <a:pt x="46028" y="676379"/>
                </a:lnTo>
                <a:lnTo>
                  <a:pt x="48306" y="671781"/>
                </a:lnTo>
                <a:lnTo>
                  <a:pt x="48306" y="669460"/>
                </a:lnTo>
                <a:lnTo>
                  <a:pt x="60984" y="677540"/>
                </a:lnTo>
                <a:lnTo>
                  <a:pt x="75431" y="677540"/>
                </a:lnTo>
                <a:lnTo>
                  <a:pt x="65583" y="683256"/>
                </a:lnTo>
                <a:lnTo>
                  <a:pt x="65583" y="915635"/>
                </a:lnTo>
                <a:lnTo>
                  <a:pt x="75602" y="921394"/>
                </a:lnTo>
                <a:lnTo>
                  <a:pt x="60984" y="921394"/>
                </a:lnTo>
                <a:lnTo>
                  <a:pt x="0" y="957065"/>
                </a:lnTo>
                <a:close/>
              </a:path>
              <a:path w="1059179" h="1910714">
                <a:moveTo>
                  <a:pt x="86298" y="1379233"/>
                </a:moveTo>
                <a:lnTo>
                  <a:pt x="82817" y="1372314"/>
                </a:lnTo>
                <a:lnTo>
                  <a:pt x="262291" y="1268781"/>
                </a:lnTo>
                <a:lnTo>
                  <a:pt x="262291" y="1037562"/>
                </a:lnTo>
                <a:lnTo>
                  <a:pt x="60984" y="921394"/>
                </a:lnTo>
                <a:lnTo>
                  <a:pt x="75602" y="921394"/>
                </a:lnTo>
                <a:lnTo>
                  <a:pt x="265729" y="1030686"/>
                </a:lnTo>
                <a:lnTo>
                  <a:pt x="281084" y="1030686"/>
                </a:lnTo>
                <a:lnTo>
                  <a:pt x="269167" y="1037562"/>
                </a:lnTo>
                <a:lnTo>
                  <a:pt x="269167" y="1268781"/>
                </a:lnTo>
                <a:lnTo>
                  <a:pt x="281158" y="1275701"/>
                </a:lnTo>
                <a:lnTo>
                  <a:pt x="265729" y="1275701"/>
                </a:lnTo>
                <a:lnTo>
                  <a:pt x="86298" y="1379233"/>
                </a:lnTo>
                <a:close/>
              </a:path>
              <a:path w="1059179" h="1910714">
                <a:moveTo>
                  <a:pt x="485946" y="1384949"/>
                </a:moveTo>
                <a:lnTo>
                  <a:pt x="470474" y="1384949"/>
                </a:lnTo>
                <a:lnTo>
                  <a:pt x="670663" y="1268781"/>
                </a:lnTo>
                <a:lnTo>
                  <a:pt x="670663" y="1037562"/>
                </a:lnTo>
                <a:lnTo>
                  <a:pt x="470474" y="921394"/>
                </a:lnTo>
                <a:lnTo>
                  <a:pt x="484032" y="921394"/>
                </a:lnTo>
                <a:lnTo>
                  <a:pt x="675262" y="1030686"/>
                </a:lnTo>
                <a:lnTo>
                  <a:pt x="690548" y="1030686"/>
                </a:lnTo>
                <a:lnTo>
                  <a:pt x="678700" y="1037562"/>
                </a:lnTo>
                <a:lnTo>
                  <a:pt x="678700" y="1268781"/>
                </a:lnTo>
                <a:lnTo>
                  <a:pt x="690621" y="1275701"/>
                </a:lnTo>
                <a:lnTo>
                  <a:pt x="675262" y="1275701"/>
                </a:lnTo>
                <a:lnTo>
                  <a:pt x="485946" y="1384949"/>
                </a:lnTo>
                <a:close/>
              </a:path>
              <a:path w="1059179" h="1910714">
                <a:moveTo>
                  <a:pt x="1059072" y="1025397"/>
                </a:moveTo>
                <a:lnTo>
                  <a:pt x="878846" y="921394"/>
                </a:lnTo>
                <a:lnTo>
                  <a:pt x="892361" y="921394"/>
                </a:lnTo>
                <a:lnTo>
                  <a:pt x="1059072" y="1016672"/>
                </a:lnTo>
                <a:lnTo>
                  <a:pt x="1059072" y="1025397"/>
                </a:lnTo>
                <a:close/>
              </a:path>
              <a:path w="1059179" h="1910714">
                <a:moveTo>
                  <a:pt x="330152" y="1710504"/>
                </a:moveTo>
                <a:lnTo>
                  <a:pt x="327832" y="1709343"/>
                </a:lnTo>
                <a:lnTo>
                  <a:pt x="324394" y="1705905"/>
                </a:lnTo>
                <a:lnTo>
                  <a:pt x="467036" y="1623087"/>
                </a:lnTo>
                <a:lnTo>
                  <a:pt x="467036" y="1391869"/>
                </a:lnTo>
                <a:lnTo>
                  <a:pt x="265729" y="1275701"/>
                </a:lnTo>
                <a:lnTo>
                  <a:pt x="281158" y="1275701"/>
                </a:lnTo>
                <a:lnTo>
                  <a:pt x="470474" y="1384949"/>
                </a:lnTo>
                <a:lnTo>
                  <a:pt x="485946" y="1384949"/>
                </a:lnTo>
                <a:lnTo>
                  <a:pt x="473955" y="1391869"/>
                </a:lnTo>
                <a:lnTo>
                  <a:pt x="473955" y="1623087"/>
                </a:lnTo>
                <a:lnTo>
                  <a:pt x="485947" y="1630007"/>
                </a:lnTo>
                <a:lnTo>
                  <a:pt x="470474" y="1630007"/>
                </a:lnTo>
                <a:lnTo>
                  <a:pt x="330152" y="1710504"/>
                </a:lnTo>
                <a:close/>
              </a:path>
              <a:path w="1059179" h="1910714">
                <a:moveTo>
                  <a:pt x="690622" y="1739256"/>
                </a:moveTo>
                <a:lnTo>
                  <a:pt x="675262" y="1739256"/>
                </a:lnTo>
                <a:lnTo>
                  <a:pt x="875408" y="1623087"/>
                </a:lnTo>
                <a:lnTo>
                  <a:pt x="875408" y="1391869"/>
                </a:lnTo>
                <a:lnTo>
                  <a:pt x="675262" y="1275701"/>
                </a:lnTo>
                <a:lnTo>
                  <a:pt x="690621" y="1275701"/>
                </a:lnTo>
                <a:lnTo>
                  <a:pt x="878846" y="1384949"/>
                </a:lnTo>
                <a:lnTo>
                  <a:pt x="894275" y="1384949"/>
                </a:lnTo>
                <a:lnTo>
                  <a:pt x="882284" y="1391869"/>
                </a:lnTo>
                <a:lnTo>
                  <a:pt x="882284" y="1623087"/>
                </a:lnTo>
                <a:lnTo>
                  <a:pt x="894276" y="1630007"/>
                </a:lnTo>
                <a:lnTo>
                  <a:pt x="878846" y="1630007"/>
                </a:lnTo>
                <a:lnTo>
                  <a:pt x="690622" y="1739256"/>
                </a:lnTo>
                <a:close/>
              </a:path>
              <a:path w="1059179" h="1910714">
                <a:moveTo>
                  <a:pt x="894275" y="1384949"/>
                </a:moveTo>
                <a:lnTo>
                  <a:pt x="878846" y="1384949"/>
                </a:lnTo>
                <a:lnTo>
                  <a:pt x="1059072" y="1280947"/>
                </a:lnTo>
                <a:lnTo>
                  <a:pt x="1059072" y="1289850"/>
                </a:lnTo>
                <a:lnTo>
                  <a:pt x="894275" y="1384949"/>
                </a:lnTo>
                <a:close/>
              </a:path>
              <a:path w="1059179" h="1910714">
                <a:moveTo>
                  <a:pt x="678700" y="1910650"/>
                </a:moveTo>
                <a:lnTo>
                  <a:pt x="676379" y="1909533"/>
                </a:lnTo>
                <a:lnTo>
                  <a:pt x="672941" y="1908372"/>
                </a:lnTo>
                <a:lnTo>
                  <a:pt x="670663" y="1908372"/>
                </a:lnTo>
                <a:lnTo>
                  <a:pt x="670663" y="1746175"/>
                </a:lnTo>
                <a:lnTo>
                  <a:pt x="470474" y="1630007"/>
                </a:lnTo>
                <a:lnTo>
                  <a:pt x="485947" y="1630007"/>
                </a:lnTo>
                <a:lnTo>
                  <a:pt x="675262" y="1739256"/>
                </a:lnTo>
                <a:lnTo>
                  <a:pt x="690622" y="1739256"/>
                </a:lnTo>
                <a:lnTo>
                  <a:pt x="678700" y="1746175"/>
                </a:lnTo>
                <a:lnTo>
                  <a:pt x="678700" y="1910650"/>
                </a:lnTo>
                <a:close/>
              </a:path>
              <a:path w="1059179" h="1910714">
                <a:moveTo>
                  <a:pt x="1059072" y="1734010"/>
                </a:moveTo>
                <a:lnTo>
                  <a:pt x="878846" y="1630007"/>
                </a:lnTo>
                <a:lnTo>
                  <a:pt x="894276" y="1630007"/>
                </a:lnTo>
                <a:lnTo>
                  <a:pt x="1059072" y="1725106"/>
                </a:lnTo>
                <a:lnTo>
                  <a:pt x="1059072" y="1734010"/>
                </a:lnTo>
                <a:close/>
              </a:path>
            </a:pathLst>
          </a:custGeom>
          <a:solidFill>
            <a:srgbClr val="40474B"/>
          </a:solidFill>
        </p:spPr>
        <p:txBody>
          <a:bodyPr wrap="square" lIns="0" tIns="0" rIns="0" bIns="0" rtlCol="0"/>
          <a:lstStyle/>
          <a:p>
            <a:endParaRPr dirty="0"/>
          </a:p>
        </p:txBody>
      </p:sp>
      <p:sp>
        <p:nvSpPr>
          <p:cNvPr id="18" name="bg object 18"/>
          <p:cNvSpPr/>
          <p:nvPr/>
        </p:nvSpPr>
        <p:spPr>
          <a:xfrm>
            <a:off x="8494460" y="1995895"/>
            <a:ext cx="10795" cy="8255"/>
          </a:xfrm>
          <a:custGeom>
            <a:avLst/>
            <a:gdLst/>
            <a:ahLst/>
            <a:cxnLst/>
            <a:rect l="l" t="t" r="r" b="b"/>
            <a:pathLst>
              <a:path w="10795" h="8255">
                <a:moveTo>
                  <a:pt x="6876" y="8079"/>
                </a:moveTo>
                <a:lnTo>
                  <a:pt x="0" y="4598"/>
                </a:lnTo>
                <a:lnTo>
                  <a:pt x="2278" y="3481"/>
                </a:lnTo>
                <a:lnTo>
                  <a:pt x="4598" y="1160"/>
                </a:lnTo>
                <a:lnTo>
                  <a:pt x="6876" y="0"/>
                </a:lnTo>
                <a:lnTo>
                  <a:pt x="10357" y="2320"/>
                </a:lnTo>
                <a:lnTo>
                  <a:pt x="6876" y="8079"/>
                </a:lnTo>
                <a:close/>
              </a:path>
            </a:pathLst>
          </a:custGeom>
          <a:solidFill>
            <a:srgbClr val="806860"/>
          </a:solidFill>
        </p:spPr>
        <p:txBody>
          <a:bodyPr wrap="square" lIns="0" tIns="0" rIns="0" bIns="0" rtlCol="0"/>
          <a:lstStyle/>
          <a:p>
            <a:endParaRPr dirty="0"/>
          </a:p>
        </p:txBody>
      </p:sp>
      <p:sp>
        <p:nvSpPr>
          <p:cNvPr id="19" name="bg object 19"/>
          <p:cNvSpPr/>
          <p:nvPr/>
        </p:nvSpPr>
        <p:spPr>
          <a:xfrm>
            <a:off x="8604869" y="1829100"/>
            <a:ext cx="308610" cy="260350"/>
          </a:xfrm>
          <a:custGeom>
            <a:avLst/>
            <a:gdLst/>
            <a:ahLst/>
            <a:cxnLst/>
            <a:rect l="l" t="t" r="r" b="b"/>
            <a:pathLst>
              <a:path w="308609" h="260350">
                <a:moveTo>
                  <a:pt x="157598" y="259970"/>
                </a:moveTo>
                <a:lnTo>
                  <a:pt x="150721" y="259970"/>
                </a:lnTo>
                <a:lnTo>
                  <a:pt x="150721" y="90897"/>
                </a:lnTo>
                <a:lnTo>
                  <a:pt x="3481" y="174875"/>
                </a:lnTo>
                <a:lnTo>
                  <a:pt x="0" y="169116"/>
                </a:lnTo>
                <a:lnTo>
                  <a:pt x="147240" y="83978"/>
                </a:lnTo>
                <a:lnTo>
                  <a:pt x="100094" y="56386"/>
                </a:lnTo>
                <a:lnTo>
                  <a:pt x="102372" y="55226"/>
                </a:lnTo>
                <a:lnTo>
                  <a:pt x="105852" y="54065"/>
                </a:lnTo>
                <a:lnTo>
                  <a:pt x="108131" y="52905"/>
                </a:lnTo>
                <a:lnTo>
                  <a:pt x="150721" y="77101"/>
                </a:lnTo>
                <a:lnTo>
                  <a:pt x="150721" y="37992"/>
                </a:lnTo>
                <a:lnTo>
                  <a:pt x="152999" y="36831"/>
                </a:lnTo>
                <a:lnTo>
                  <a:pt x="155320" y="36831"/>
                </a:lnTo>
                <a:lnTo>
                  <a:pt x="157598" y="35671"/>
                </a:lnTo>
                <a:lnTo>
                  <a:pt x="157598" y="77101"/>
                </a:lnTo>
                <a:lnTo>
                  <a:pt x="287605" y="3481"/>
                </a:lnTo>
                <a:lnTo>
                  <a:pt x="294481" y="2320"/>
                </a:lnTo>
                <a:lnTo>
                  <a:pt x="301400" y="1160"/>
                </a:lnTo>
                <a:lnTo>
                  <a:pt x="308277" y="0"/>
                </a:lnTo>
                <a:lnTo>
                  <a:pt x="162196" y="83978"/>
                </a:lnTo>
                <a:lnTo>
                  <a:pt x="308277" y="169116"/>
                </a:lnTo>
                <a:lnTo>
                  <a:pt x="304838" y="174875"/>
                </a:lnTo>
                <a:lnTo>
                  <a:pt x="157598" y="90897"/>
                </a:lnTo>
                <a:lnTo>
                  <a:pt x="157598" y="259970"/>
                </a:lnTo>
                <a:close/>
              </a:path>
            </a:pathLst>
          </a:custGeom>
          <a:solidFill>
            <a:srgbClr val="40474B"/>
          </a:solidFill>
        </p:spPr>
        <p:txBody>
          <a:bodyPr wrap="square" lIns="0" tIns="0" rIns="0" bIns="0" rtlCol="0"/>
          <a:lstStyle/>
          <a:p>
            <a:endParaRPr dirty="0"/>
          </a:p>
        </p:txBody>
      </p:sp>
      <p:pic>
        <p:nvPicPr>
          <p:cNvPr id="20" name="bg object 20"/>
          <p:cNvPicPr/>
          <p:nvPr/>
        </p:nvPicPr>
        <p:blipFill>
          <a:blip r:embed="rId2" cstate="print"/>
          <a:stretch>
            <a:fillRect/>
          </a:stretch>
        </p:blipFill>
        <p:spPr>
          <a:xfrm>
            <a:off x="9013241" y="1822223"/>
            <a:ext cx="130758" cy="181751"/>
          </a:xfrm>
          <a:prstGeom prst="rect">
            <a:avLst/>
          </a:prstGeom>
        </p:spPr>
      </p:pic>
      <p:sp>
        <p:nvSpPr>
          <p:cNvPr id="21" name="bg object 21"/>
          <p:cNvSpPr/>
          <p:nvPr/>
        </p:nvSpPr>
        <p:spPr>
          <a:xfrm>
            <a:off x="8150504" y="2181135"/>
            <a:ext cx="153035" cy="262255"/>
          </a:xfrm>
          <a:custGeom>
            <a:avLst/>
            <a:gdLst/>
            <a:ahLst/>
            <a:cxnLst/>
            <a:rect l="l" t="t" r="r" b="b"/>
            <a:pathLst>
              <a:path w="153034" h="262255">
                <a:moveTo>
                  <a:pt x="2273" y="257644"/>
                </a:moveTo>
                <a:lnTo>
                  <a:pt x="1155" y="258813"/>
                </a:lnTo>
                <a:lnTo>
                  <a:pt x="1155" y="259969"/>
                </a:lnTo>
                <a:lnTo>
                  <a:pt x="0" y="262242"/>
                </a:lnTo>
                <a:lnTo>
                  <a:pt x="2273" y="262242"/>
                </a:lnTo>
                <a:lnTo>
                  <a:pt x="2273" y="257644"/>
                </a:lnTo>
                <a:close/>
              </a:path>
              <a:path w="153034" h="262255">
                <a:moveTo>
                  <a:pt x="152996" y="0"/>
                </a:moveTo>
                <a:lnTo>
                  <a:pt x="151841" y="1117"/>
                </a:lnTo>
                <a:lnTo>
                  <a:pt x="150685" y="2273"/>
                </a:lnTo>
                <a:lnTo>
                  <a:pt x="152996" y="1117"/>
                </a:lnTo>
                <a:lnTo>
                  <a:pt x="152996" y="0"/>
                </a:lnTo>
                <a:close/>
              </a:path>
            </a:pathLst>
          </a:custGeom>
          <a:solidFill>
            <a:srgbClr val="806860"/>
          </a:solidFill>
        </p:spPr>
        <p:txBody>
          <a:bodyPr wrap="square" lIns="0" tIns="0" rIns="0" bIns="0" rtlCol="0"/>
          <a:lstStyle/>
          <a:p>
            <a:endParaRPr dirty="0"/>
          </a:p>
        </p:txBody>
      </p:sp>
      <p:sp>
        <p:nvSpPr>
          <p:cNvPr id="22" name="bg object 22"/>
          <p:cNvSpPr/>
          <p:nvPr/>
        </p:nvSpPr>
        <p:spPr>
          <a:xfrm>
            <a:off x="8214932" y="2090242"/>
            <a:ext cx="906780" cy="353695"/>
          </a:xfrm>
          <a:custGeom>
            <a:avLst/>
            <a:gdLst/>
            <a:ahLst/>
            <a:cxnLst/>
            <a:rect l="l" t="t" r="r" b="b"/>
            <a:pathLst>
              <a:path w="906779" h="353694">
                <a:moveTo>
                  <a:pt x="88569" y="261124"/>
                </a:moveTo>
                <a:lnTo>
                  <a:pt x="3429" y="212826"/>
                </a:lnTo>
                <a:lnTo>
                  <a:pt x="2273" y="215099"/>
                </a:lnTo>
                <a:lnTo>
                  <a:pt x="1117" y="217424"/>
                </a:lnTo>
                <a:lnTo>
                  <a:pt x="0" y="218579"/>
                </a:lnTo>
                <a:lnTo>
                  <a:pt x="85090" y="268008"/>
                </a:lnTo>
                <a:lnTo>
                  <a:pt x="88569" y="261124"/>
                </a:lnTo>
                <a:close/>
              </a:path>
              <a:path w="906779" h="353694">
                <a:moveTo>
                  <a:pt x="496900" y="92011"/>
                </a:moveTo>
                <a:lnTo>
                  <a:pt x="493458" y="85128"/>
                </a:lnTo>
                <a:lnTo>
                  <a:pt x="346227" y="170230"/>
                </a:lnTo>
                <a:lnTo>
                  <a:pt x="346227" y="0"/>
                </a:lnTo>
                <a:lnTo>
                  <a:pt x="339344" y="0"/>
                </a:lnTo>
                <a:lnTo>
                  <a:pt x="339344" y="170230"/>
                </a:lnTo>
                <a:lnTo>
                  <a:pt x="192100" y="85128"/>
                </a:lnTo>
                <a:lnTo>
                  <a:pt x="188620" y="92011"/>
                </a:lnTo>
                <a:lnTo>
                  <a:pt x="335864" y="175983"/>
                </a:lnTo>
                <a:lnTo>
                  <a:pt x="188620" y="261124"/>
                </a:lnTo>
                <a:lnTo>
                  <a:pt x="192100" y="268008"/>
                </a:lnTo>
                <a:lnTo>
                  <a:pt x="339344" y="182905"/>
                </a:lnTo>
                <a:lnTo>
                  <a:pt x="339344" y="353136"/>
                </a:lnTo>
                <a:lnTo>
                  <a:pt x="346227" y="353136"/>
                </a:lnTo>
                <a:lnTo>
                  <a:pt x="346227" y="182905"/>
                </a:lnTo>
                <a:lnTo>
                  <a:pt x="493458" y="268008"/>
                </a:lnTo>
                <a:lnTo>
                  <a:pt x="496900" y="261124"/>
                </a:lnTo>
                <a:lnTo>
                  <a:pt x="350824" y="175983"/>
                </a:lnTo>
                <a:lnTo>
                  <a:pt x="496900" y="92011"/>
                </a:lnTo>
                <a:close/>
              </a:path>
              <a:path w="906779" h="353694">
                <a:moveTo>
                  <a:pt x="906437" y="92011"/>
                </a:moveTo>
                <a:lnTo>
                  <a:pt x="901839" y="85128"/>
                </a:lnTo>
                <a:lnTo>
                  <a:pt x="755751" y="170230"/>
                </a:lnTo>
                <a:lnTo>
                  <a:pt x="755751" y="0"/>
                </a:lnTo>
                <a:lnTo>
                  <a:pt x="747674" y="0"/>
                </a:lnTo>
                <a:lnTo>
                  <a:pt x="747674" y="170230"/>
                </a:lnTo>
                <a:lnTo>
                  <a:pt x="600430" y="85128"/>
                </a:lnTo>
                <a:lnTo>
                  <a:pt x="597001" y="92011"/>
                </a:lnTo>
                <a:lnTo>
                  <a:pt x="744232" y="175983"/>
                </a:lnTo>
                <a:lnTo>
                  <a:pt x="597001" y="261124"/>
                </a:lnTo>
                <a:lnTo>
                  <a:pt x="600430" y="268008"/>
                </a:lnTo>
                <a:lnTo>
                  <a:pt x="747674" y="182905"/>
                </a:lnTo>
                <a:lnTo>
                  <a:pt x="747674" y="351980"/>
                </a:lnTo>
                <a:lnTo>
                  <a:pt x="755751" y="351980"/>
                </a:lnTo>
                <a:lnTo>
                  <a:pt x="755751" y="182905"/>
                </a:lnTo>
                <a:lnTo>
                  <a:pt x="901839" y="268008"/>
                </a:lnTo>
                <a:lnTo>
                  <a:pt x="906437" y="261124"/>
                </a:lnTo>
                <a:lnTo>
                  <a:pt x="759193" y="175983"/>
                </a:lnTo>
                <a:lnTo>
                  <a:pt x="906437" y="92011"/>
                </a:lnTo>
                <a:close/>
              </a:path>
            </a:pathLst>
          </a:custGeom>
          <a:solidFill>
            <a:srgbClr val="40474B"/>
          </a:solidFill>
        </p:spPr>
        <p:txBody>
          <a:bodyPr wrap="square" lIns="0" tIns="0" rIns="0" bIns="0" rtlCol="0"/>
          <a:lstStyle/>
          <a:p>
            <a:endParaRPr dirty="0"/>
          </a:p>
        </p:txBody>
      </p:sp>
      <p:sp>
        <p:nvSpPr>
          <p:cNvPr id="23" name="bg object 23"/>
          <p:cNvSpPr/>
          <p:nvPr/>
        </p:nvSpPr>
        <p:spPr>
          <a:xfrm>
            <a:off x="8088408" y="2709107"/>
            <a:ext cx="8255" cy="10795"/>
          </a:xfrm>
          <a:custGeom>
            <a:avLst/>
            <a:gdLst/>
            <a:ahLst/>
            <a:cxnLst/>
            <a:rect l="l" t="t" r="r" b="b"/>
            <a:pathLst>
              <a:path w="8254" h="10794">
                <a:moveTo>
                  <a:pt x="4598" y="10357"/>
                </a:moveTo>
                <a:lnTo>
                  <a:pt x="0" y="8036"/>
                </a:lnTo>
                <a:lnTo>
                  <a:pt x="0" y="0"/>
                </a:lnTo>
                <a:lnTo>
                  <a:pt x="8036" y="4598"/>
                </a:lnTo>
                <a:lnTo>
                  <a:pt x="4598" y="10357"/>
                </a:lnTo>
                <a:close/>
              </a:path>
            </a:pathLst>
          </a:custGeom>
          <a:solidFill>
            <a:srgbClr val="806860"/>
          </a:solidFill>
        </p:spPr>
        <p:txBody>
          <a:bodyPr wrap="square" lIns="0" tIns="0" rIns="0" bIns="0" rtlCol="0"/>
          <a:lstStyle/>
          <a:p>
            <a:endParaRPr dirty="0"/>
          </a:p>
        </p:txBody>
      </p:sp>
      <p:sp>
        <p:nvSpPr>
          <p:cNvPr id="24" name="bg object 24"/>
          <p:cNvSpPr/>
          <p:nvPr/>
        </p:nvSpPr>
        <p:spPr>
          <a:xfrm>
            <a:off x="8196491" y="2452585"/>
            <a:ext cx="716915" cy="352425"/>
          </a:xfrm>
          <a:custGeom>
            <a:avLst/>
            <a:gdLst/>
            <a:ahLst/>
            <a:cxnLst/>
            <a:rect l="l" t="t" r="r" b="b"/>
            <a:pathLst>
              <a:path w="716915" h="352425">
                <a:moveTo>
                  <a:pt x="308317" y="90893"/>
                </a:moveTo>
                <a:lnTo>
                  <a:pt x="304838" y="85128"/>
                </a:lnTo>
                <a:lnTo>
                  <a:pt x="157594" y="169113"/>
                </a:lnTo>
                <a:lnTo>
                  <a:pt x="157594" y="0"/>
                </a:lnTo>
                <a:lnTo>
                  <a:pt x="150723" y="0"/>
                </a:lnTo>
                <a:lnTo>
                  <a:pt x="150723" y="169113"/>
                </a:lnTo>
                <a:lnTo>
                  <a:pt x="3479" y="85128"/>
                </a:lnTo>
                <a:lnTo>
                  <a:pt x="0" y="90893"/>
                </a:lnTo>
                <a:lnTo>
                  <a:pt x="147243" y="175983"/>
                </a:lnTo>
                <a:lnTo>
                  <a:pt x="0" y="261124"/>
                </a:lnTo>
                <a:lnTo>
                  <a:pt x="3479" y="266890"/>
                </a:lnTo>
                <a:lnTo>
                  <a:pt x="150723" y="181749"/>
                </a:lnTo>
                <a:lnTo>
                  <a:pt x="150723" y="352018"/>
                </a:lnTo>
                <a:lnTo>
                  <a:pt x="157594" y="352018"/>
                </a:lnTo>
                <a:lnTo>
                  <a:pt x="157594" y="181749"/>
                </a:lnTo>
                <a:lnTo>
                  <a:pt x="304838" y="266890"/>
                </a:lnTo>
                <a:lnTo>
                  <a:pt x="308317" y="261124"/>
                </a:lnTo>
                <a:lnTo>
                  <a:pt x="161074" y="175983"/>
                </a:lnTo>
                <a:lnTo>
                  <a:pt x="308317" y="90893"/>
                </a:lnTo>
                <a:close/>
              </a:path>
              <a:path w="716915" h="352425">
                <a:moveTo>
                  <a:pt x="716648" y="90893"/>
                </a:moveTo>
                <a:lnTo>
                  <a:pt x="713206" y="83972"/>
                </a:lnTo>
                <a:lnTo>
                  <a:pt x="565975" y="169113"/>
                </a:lnTo>
                <a:lnTo>
                  <a:pt x="567131" y="0"/>
                </a:lnTo>
                <a:lnTo>
                  <a:pt x="559092" y="0"/>
                </a:lnTo>
                <a:lnTo>
                  <a:pt x="559092" y="169113"/>
                </a:lnTo>
                <a:lnTo>
                  <a:pt x="411848" y="83972"/>
                </a:lnTo>
                <a:lnTo>
                  <a:pt x="408368" y="90893"/>
                </a:lnTo>
                <a:lnTo>
                  <a:pt x="555612" y="175983"/>
                </a:lnTo>
                <a:lnTo>
                  <a:pt x="408368" y="259969"/>
                </a:lnTo>
                <a:lnTo>
                  <a:pt x="411848" y="266890"/>
                </a:lnTo>
                <a:lnTo>
                  <a:pt x="559092" y="181749"/>
                </a:lnTo>
                <a:lnTo>
                  <a:pt x="559092" y="352018"/>
                </a:lnTo>
                <a:lnTo>
                  <a:pt x="565975" y="352018"/>
                </a:lnTo>
                <a:lnTo>
                  <a:pt x="565975" y="181749"/>
                </a:lnTo>
                <a:lnTo>
                  <a:pt x="713206" y="266890"/>
                </a:lnTo>
                <a:lnTo>
                  <a:pt x="716648" y="259969"/>
                </a:lnTo>
                <a:lnTo>
                  <a:pt x="570572" y="175983"/>
                </a:lnTo>
                <a:lnTo>
                  <a:pt x="716648" y="90893"/>
                </a:lnTo>
                <a:close/>
              </a:path>
            </a:pathLst>
          </a:custGeom>
          <a:solidFill>
            <a:srgbClr val="40474B"/>
          </a:solidFill>
        </p:spPr>
        <p:txBody>
          <a:bodyPr wrap="square" lIns="0" tIns="0" rIns="0" bIns="0" rtlCol="0"/>
          <a:lstStyle/>
          <a:p>
            <a:endParaRPr dirty="0"/>
          </a:p>
        </p:txBody>
      </p:sp>
      <p:pic>
        <p:nvPicPr>
          <p:cNvPr id="25" name="bg object 25"/>
          <p:cNvPicPr/>
          <p:nvPr/>
        </p:nvPicPr>
        <p:blipFill>
          <a:blip r:embed="rId3" cstate="print"/>
          <a:stretch>
            <a:fillRect/>
          </a:stretch>
        </p:blipFill>
        <p:spPr>
          <a:xfrm>
            <a:off x="9013241" y="2536553"/>
            <a:ext cx="130758" cy="182912"/>
          </a:xfrm>
          <a:prstGeom prst="rect">
            <a:avLst/>
          </a:prstGeom>
        </p:spPr>
      </p:pic>
      <p:sp>
        <p:nvSpPr>
          <p:cNvPr id="26" name="bg object 26"/>
          <p:cNvSpPr/>
          <p:nvPr/>
        </p:nvSpPr>
        <p:spPr>
          <a:xfrm>
            <a:off x="8094116" y="2794253"/>
            <a:ext cx="1027430" cy="718185"/>
          </a:xfrm>
          <a:custGeom>
            <a:avLst/>
            <a:gdLst/>
            <a:ahLst/>
            <a:cxnLst/>
            <a:rect l="l" t="t" r="r" b="b"/>
            <a:pathLst>
              <a:path w="1027429" h="718185">
                <a:moveTo>
                  <a:pt x="209384" y="90855"/>
                </a:moveTo>
                <a:lnTo>
                  <a:pt x="205905" y="85090"/>
                </a:lnTo>
                <a:lnTo>
                  <a:pt x="58661" y="169075"/>
                </a:lnTo>
                <a:lnTo>
                  <a:pt x="58661" y="0"/>
                </a:lnTo>
                <a:lnTo>
                  <a:pt x="51790" y="0"/>
                </a:lnTo>
                <a:lnTo>
                  <a:pt x="51790" y="169075"/>
                </a:lnTo>
                <a:lnTo>
                  <a:pt x="0" y="140322"/>
                </a:lnTo>
                <a:lnTo>
                  <a:pt x="0" y="142646"/>
                </a:lnTo>
                <a:lnTo>
                  <a:pt x="1168" y="146075"/>
                </a:lnTo>
                <a:lnTo>
                  <a:pt x="1168" y="149517"/>
                </a:lnTo>
                <a:lnTo>
                  <a:pt x="47193" y="175996"/>
                </a:lnTo>
                <a:lnTo>
                  <a:pt x="9194" y="197827"/>
                </a:lnTo>
                <a:lnTo>
                  <a:pt x="10363" y="200139"/>
                </a:lnTo>
                <a:lnTo>
                  <a:pt x="10363" y="203581"/>
                </a:lnTo>
                <a:lnTo>
                  <a:pt x="11518" y="205905"/>
                </a:lnTo>
                <a:lnTo>
                  <a:pt x="51790" y="182867"/>
                </a:lnTo>
                <a:lnTo>
                  <a:pt x="51790" y="347383"/>
                </a:lnTo>
                <a:lnTo>
                  <a:pt x="52946" y="349669"/>
                </a:lnTo>
                <a:lnTo>
                  <a:pt x="54063" y="351980"/>
                </a:lnTo>
                <a:lnTo>
                  <a:pt x="58661" y="351980"/>
                </a:lnTo>
                <a:lnTo>
                  <a:pt x="58661" y="182867"/>
                </a:lnTo>
                <a:lnTo>
                  <a:pt x="205905" y="266839"/>
                </a:lnTo>
                <a:lnTo>
                  <a:pt x="209384" y="261086"/>
                </a:lnTo>
                <a:lnTo>
                  <a:pt x="74041" y="182867"/>
                </a:lnTo>
                <a:lnTo>
                  <a:pt x="62141" y="175996"/>
                </a:lnTo>
                <a:lnTo>
                  <a:pt x="74117" y="169075"/>
                </a:lnTo>
                <a:lnTo>
                  <a:pt x="209384" y="90855"/>
                </a:lnTo>
                <a:close/>
              </a:path>
              <a:path w="1027429" h="718185">
                <a:moveTo>
                  <a:pt x="410692" y="457796"/>
                </a:moveTo>
                <a:lnTo>
                  <a:pt x="407212" y="450913"/>
                </a:lnTo>
                <a:lnTo>
                  <a:pt x="259969" y="536016"/>
                </a:lnTo>
                <a:lnTo>
                  <a:pt x="259969" y="365785"/>
                </a:lnTo>
                <a:lnTo>
                  <a:pt x="253098" y="365785"/>
                </a:lnTo>
                <a:lnTo>
                  <a:pt x="253098" y="536016"/>
                </a:lnTo>
                <a:lnTo>
                  <a:pt x="105854" y="450913"/>
                </a:lnTo>
                <a:lnTo>
                  <a:pt x="102374" y="457796"/>
                </a:lnTo>
                <a:lnTo>
                  <a:pt x="249618" y="541769"/>
                </a:lnTo>
                <a:lnTo>
                  <a:pt x="178320" y="583209"/>
                </a:lnTo>
                <a:lnTo>
                  <a:pt x="180632" y="584365"/>
                </a:lnTo>
                <a:lnTo>
                  <a:pt x="181749" y="586638"/>
                </a:lnTo>
                <a:lnTo>
                  <a:pt x="182918" y="588962"/>
                </a:lnTo>
                <a:lnTo>
                  <a:pt x="253098" y="548690"/>
                </a:lnTo>
                <a:lnTo>
                  <a:pt x="253098" y="671779"/>
                </a:lnTo>
                <a:lnTo>
                  <a:pt x="255371" y="675220"/>
                </a:lnTo>
                <a:lnTo>
                  <a:pt x="257695" y="677532"/>
                </a:lnTo>
                <a:lnTo>
                  <a:pt x="259969" y="679818"/>
                </a:lnTo>
                <a:lnTo>
                  <a:pt x="259969" y="548690"/>
                </a:lnTo>
                <a:lnTo>
                  <a:pt x="407212" y="633793"/>
                </a:lnTo>
                <a:lnTo>
                  <a:pt x="410692" y="626910"/>
                </a:lnTo>
                <a:lnTo>
                  <a:pt x="263448" y="541769"/>
                </a:lnTo>
                <a:lnTo>
                  <a:pt x="410692" y="457796"/>
                </a:lnTo>
                <a:close/>
              </a:path>
              <a:path w="1027429" h="718185">
                <a:moveTo>
                  <a:pt x="617715" y="90855"/>
                </a:moveTo>
                <a:lnTo>
                  <a:pt x="614273" y="85090"/>
                </a:lnTo>
                <a:lnTo>
                  <a:pt x="467042" y="169075"/>
                </a:lnTo>
                <a:lnTo>
                  <a:pt x="467042" y="0"/>
                </a:lnTo>
                <a:lnTo>
                  <a:pt x="460159" y="0"/>
                </a:lnTo>
                <a:lnTo>
                  <a:pt x="460159" y="169075"/>
                </a:lnTo>
                <a:lnTo>
                  <a:pt x="312915" y="85090"/>
                </a:lnTo>
                <a:lnTo>
                  <a:pt x="309435" y="90855"/>
                </a:lnTo>
                <a:lnTo>
                  <a:pt x="456679" y="175996"/>
                </a:lnTo>
                <a:lnTo>
                  <a:pt x="309435" y="261086"/>
                </a:lnTo>
                <a:lnTo>
                  <a:pt x="312915" y="266839"/>
                </a:lnTo>
                <a:lnTo>
                  <a:pt x="460159" y="182867"/>
                </a:lnTo>
                <a:lnTo>
                  <a:pt x="460159" y="351980"/>
                </a:lnTo>
                <a:lnTo>
                  <a:pt x="467042" y="351980"/>
                </a:lnTo>
                <a:lnTo>
                  <a:pt x="467042" y="182867"/>
                </a:lnTo>
                <a:lnTo>
                  <a:pt x="614273" y="266839"/>
                </a:lnTo>
                <a:lnTo>
                  <a:pt x="617715" y="261086"/>
                </a:lnTo>
                <a:lnTo>
                  <a:pt x="471639" y="175996"/>
                </a:lnTo>
                <a:lnTo>
                  <a:pt x="617715" y="90855"/>
                </a:lnTo>
                <a:close/>
              </a:path>
              <a:path w="1027429" h="718185">
                <a:moveTo>
                  <a:pt x="819023" y="457796"/>
                </a:moveTo>
                <a:lnTo>
                  <a:pt x="815581" y="450913"/>
                </a:lnTo>
                <a:lnTo>
                  <a:pt x="668350" y="536016"/>
                </a:lnTo>
                <a:lnTo>
                  <a:pt x="669505" y="365785"/>
                </a:lnTo>
                <a:lnTo>
                  <a:pt x="661466" y="365785"/>
                </a:lnTo>
                <a:lnTo>
                  <a:pt x="661466" y="536016"/>
                </a:lnTo>
                <a:lnTo>
                  <a:pt x="514223" y="450913"/>
                </a:lnTo>
                <a:lnTo>
                  <a:pt x="510743" y="457796"/>
                </a:lnTo>
                <a:lnTo>
                  <a:pt x="657987" y="541769"/>
                </a:lnTo>
                <a:lnTo>
                  <a:pt x="510743" y="626910"/>
                </a:lnTo>
                <a:lnTo>
                  <a:pt x="514223" y="633793"/>
                </a:lnTo>
                <a:lnTo>
                  <a:pt x="661466" y="548690"/>
                </a:lnTo>
                <a:lnTo>
                  <a:pt x="661466" y="717765"/>
                </a:lnTo>
                <a:lnTo>
                  <a:pt x="668350" y="717765"/>
                </a:lnTo>
                <a:lnTo>
                  <a:pt x="668350" y="548690"/>
                </a:lnTo>
                <a:lnTo>
                  <a:pt x="815581" y="633793"/>
                </a:lnTo>
                <a:lnTo>
                  <a:pt x="819023" y="626910"/>
                </a:lnTo>
                <a:lnTo>
                  <a:pt x="684822" y="548690"/>
                </a:lnTo>
                <a:lnTo>
                  <a:pt x="672947" y="541769"/>
                </a:lnTo>
                <a:lnTo>
                  <a:pt x="682967" y="536016"/>
                </a:lnTo>
                <a:lnTo>
                  <a:pt x="819023" y="457796"/>
                </a:lnTo>
                <a:close/>
              </a:path>
              <a:path w="1027429" h="718185">
                <a:moveTo>
                  <a:pt x="1027252" y="90855"/>
                </a:moveTo>
                <a:lnTo>
                  <a:pt x="1022654" y="85090"/>
                </a:lnTo>
                <a:lnTo>
                  <a:pt x="876566" y="169075"/>
                </a:lnTo>
                <a:lnTo>
                  <a:pt x="876566" y="0"/>
                </a:lnTo>
                <a:lnTo>
                  <a:pt x="868489" y="0"/>
                </a:lnTo>
                <a:lnTo>
                  <a:pt x="868489" y="169075"/>
                </a:lnTo>
                <a:lnTo>
                  <a:pt x="721245" y="85090"/>
                </a:lnTo>
                <a:lnTo>
                  <a:pt x="717816" y="90855"/>
                </a:lnTo>
                <a:lnTo>
                  <a:pt x="865047" y="175996"/>
                </a:lnTo>
                <a:lnTo>
                  <a:pt x="717816" y="261086"/>
                </a:lnTo>
                <a:lnTo>
                  <a:pt x="721245" y="266839"/>
                </a:lnTo>
                <a:lnTo>
                  <a:pt x="868489" y="181749"/>
                </a:lnTo>
                <a:lnTo>
                  <a:pt x="868489" y="351980"/>
                </a:lnTo>
                <a:lnTo>
                  <a:pt x="876566" y="351980"/>
                </a:lnTo>
                <a:lnTo>
                  <a:pt x="876566" y="181749"/>
                </a:lnTo>
                <a:lnTo>
                  <a:pt x="1022654" y="266839"/>
                </a:lnTo>
                <a:lnTo>
                  <a:pt x="1027252" y="261086"/>
                </a:lnTo>
                <a:lnTo>
                  <a:pt x="880008" y="175996"/>
                </a:lnTo>
                <a:lnTo>
                  <a:pt x="1027252" y="90855"/>
                </a:lnTo>
                <a:close/>
              </a:path>
            </a:pathLst>
          </a:custGeom>
          <a:solidFill>
            <a:srgbClr val="40474B"/>
          </a:solidFill>
        </p:spPr>
        <p:txBody>
          <a:bodyPr wrap="square" lIns="0" tIns="0" rIns="0" bIns="0" rtlCol="0"/>
          <a:lstStyle/>
          <a:p>
            <a:endParaRPr dirty="0"/>
          </a:p>
        </p:txBody>
      </p:sp>
      <p:pic>
        <p:nvPicPr>
          <p:cNvPr id="27" name="bg object 27"/>
          <p:cNvPicPr/>
          <p:nvPr/>
        </p:nvPicPr>
        <p:blipFill>
          <a:blip r:embed="rId4" cstate="print"/>
          <a:stretch>
            <a:fillRect/>
          </a:stretch>
        </p:blipFill>
        <p:spPr>
          <a:xfrm>
            <a:off x="9013241" y="3245165"/>
            <a:ext cx="130758" cy="182868"/>
          </a:xfrm>
          <a:prstGeom prst="rect">
            <a:avLst/>
          </a:prstGeom>
        </p:spPr>
      </p:pic>
      <p:pic>
        <p:nvPicPr>
          <p:cNvPr id="28" name="bg object 28"/>
          <p:cNvPicPr/>
          <p:nvPr/>
        </p:nvPicPr>
        <p:blipFill>
          <a:blip r:embed="rId5" cstate="print"/>
          <a:stretch>
            <a:fillRect/>
          </a:stretch>
        </p:blipFill>
        <p:spPr>
          <a:xfrm>
            <a:off x="8588796" y="3586794"/>
            <a:ext cx="123044" cy="73620"/>
          </a:xfrm>
          <a:prstGeom prst="rect">
            <a:avLst/>
          </a:prstGeom>
        </p:spPr>
      </p:pic>
      <p:sp>
        <p:nvSpPr>
          <p:cNvPr id="29" name="bg object 29"/>
          <p:cNvSpPr/>
          <p:nvPr/>
        </p:nvSpPr>
        <p:spPr>
          <a:xfrm>
            <a:off x="8554276" y="3501656"/>
            <a:ext cx="567690" cy="274320"/>
          </a:xfrm>
          <a:custGeom>
            <a:avLst/>
            <a:gdLst/>
            <a:ahLst/>
            <a:cxnLst/>
            <a:rect l="l" t="t" r="r" b="b"/>
            <a:pathLst>
              <a:path w="567690" h="274320">
                <a:moveTo>
                  <a:pt x="6883" y="0"/>
                </a:moveTo>
                <a:lnTo>
                  <a:pt x="0" y="0"/>
                </a:lnTo>
                <a:lnTo>
                  <a:pt x="0" y="134607"/>
                </a:lnTo>
                <a:lnTo>
                  <a:pt x="2286" y="135775"/>
                </a:lnTo>
                <a:lnTo>
                  <a:pt x="4597" y="138049"/>
                </a:lnTo>
                <a:lnTo>
                  <a:pt x="6883" y="139204"/>
                </a:lnTo>
                <a:lnTo>
                  <a:pt x="6883" y="0"/>
                </a:lnTo>
                <a:close/>
              </a:path>
              <a:path w="567690" h="274320">
                <a:moveTo>
                  <a:pt x="567093" y="92062"/>
                </a:moveTo>
                <a:lnTo>
                  <a:pt x="562495" y="85140"/>
                </a:lnTo>
                <a:lnTo>
                  <a:pt x="416407" y="170281"/>
                </a:lnTo>
                <a:lnTo>
                  <a:pt x="416407" y="0"/>
                </a:lnTo>
                <a:lnTo>
                  <a:pt x="408330" y="0"/>
                </a:lnTo>
                <a:lnTo>
                  <a:pt x="408330" y="170281"/>
                </a:lnTo>
                <a:lnTo>
                  <a:pt x="261086" y="85140"/>
                </a:lnTo>
                <a:lnTo>
                  <a:pt x="257657" y="92062"/>
                </a:lnTo>
                <a:lnTo>
                  <a:pt x="404888" y="176047"/>
                </a:lnTo>
                <a:lnTo>
                  <a:pt x="277202" y="250774"/>
                </a:lnTo>
                <a:lnTo>
                  <a:pt x="280644" y="250774"/>
                </a:lnTo>
                <a:lnTo>
                  <a:pt x="284124" y="251942"/>
                </a:lnTo>
                <a:lnTo>
                  <a:pt x="287566" y="253098"/>
                </a:lnTo>
                <a:lnTo>
                  <a:pt x="408330" y="182918"/>
                </a:lnTo>
                <a:lnTo>
                  <a:pt x="408330" y="273812"/>
                </a:lnTo>
                <a:lnTo>
                  <a:pt x="416407" y="273812"/>
                </a:lnTo>
                <a:lnTo>
                  <a:pt x="416407" y="182918"/>
                </a:lnTo>
                <a:lnTo>
                  <a:pt x="562495" y="268058"/>
                </a:lnTo>
                <a:lnTo>
                  <a:pt x="567093" y="261137"/>
                </a:lnTo>
                <a:lnTo>
                  <a:pt x="419849" y="176047"/>
                </a:lnTo>
                <a:lnTo>
                  <a:pt x="567093" y="92062"/>
                </a:lnTo>
                <a:close/>
              </a:path>
            </a:pathLst>
          </a:custGeom>
          <a:solidFill>
            <a:srgbClr val="40474B"/>
          </a:solidFill>
        </p:spPr>
        <p:txBody>
          <a:bodyPr wrap="square" lIns="0" tIns="0" rIns="0" bIns="0" rtlCol="0"/>
          <a:lstStyle/>
          <a:p>
            <a:endParaRPr dirty="0"/>
          </a:p>
        </p:txBody>
      </p:sp>
      <p:sp>
        <p:nvSpPr>
          <p:cNvPr id="30" name="bg object 30"/>
          <p:cNvSpPr/>
          <p:nvPr/>
        </p:nvSpPr>
        <p:spPr>
          <a:xfrm>
            <a:off x="0" y="2576097"/>
            <a:ext cx="1572895" cy="2567940"/>
          </a:xfrm>
          <a:custGeom>
            <a:avLst/>
            <a:gdLst/>
            <a:ahLst/>
            <a:cxnLst/>
            <a:rect l="l" t="t" r="r" b="b"/>
            <a:pathLst>
              <a:path w="1572895" h="2567940">
                <a:moveTo>
                  <a:pt x="1572678" y="2567402"/>
                </a:moveTo>
                <a:lnTo>
                  <a:pt x="0" y="2567402"/>
                </a:lnTo>
                <a:lnTo>
                  <a:pt x="0" y="0"/>
                </a:lnTo>
                <a:lnTo>
                  <a:pt x="51420" y="13302"/>
                </a:lnTo>
                <a:lnTo>
                  <a:pt x="118952" y="56190"/>
                </a:lnTo>
                <a:lnTo>
                  <a:pt x="173563" y="104328"/>
                </a:lnTo>
                <a:lnTo>
                  <a:pt x="215639" y="152776"/>
                </a:lnTo>
                <a:lnTo>
                  <a:pt x="246543" y="203668"/>
                </a:lnTo>
                <a:lnTo>
                  <a:pt x="267643" y="259135"/>
                </a:lnTo>
                <a:lnTo>
                  <a:pt x="280304" y="321309"/>
                </a:lnTo>
                <a:lnTo>
                  <a:pt x="285891" y="392322"/>
                </a:lnTo>
                <a:lnTo>
                  <a:pt x="286459" y="431809"/>
                </a:lnTo>
                <a:lnTo>
                  <a:pt x="285770" y="474305"/>
                </a:lnTo>
                <a:lnTo>
                  <a:pt x="283996" y="520077"/>
                </a:lnTo>
                <a:lnTo>
                  <a:pt x="281307" y="569391"/>
                </a:lnTo>
                <a:lnTo>
                  <a:pt x="277874" y="622513"/>
                </a:lnTo>
                <a:lnTo>
                  <a:pt x="273867" y="679711"/>
                </a:lnTo>
                <a:lnTo>
                  <a:pt x="269458" y="741250"/>
                </a:lnTo>
                <a:lnTo>
                  <a:pt x="264817" y="807397"/>
                </a:lnTo>
                <a:lnTo>
                  <a:pt x="260114" y="878418"/>
                </a:lnTo>
                <a:lnTo>
                  <a:pt x="255521" y="954581"/>
                </a:lnTo>
                <a:lnTo>
                  <a:pt x="251208" y="1036151"/>
                </a:lnTo>
                <a:lnTo>
                  <a:pt x="247346" y="1123394"/>
                </a:lnTo>
                <a:lnTo>
                  <a:pt x="246149" y="1168242"/>
                </a:lnTo>
                <a:lnTo>
                  <a:pt x="246244" y="1211268"/>
                </a:lnTo>
                <a:lnTo>
                  <a:pt x="247599" y="1252521"/>
                </a:lnTo>
                <a:lnTo>
                  <a:pt x="250184" y="1292051"/>
                </a:lnTo>
                <a:lnTo>
                  <a:pt x="258916" y="1366135"/>
                </a:lnTo>
                <a:lnTo>
                  <a:pt x="272188" y="1433912"/>
                </a:lnTo>
                <a:lnTo>
                  <a:pt x="289748" y="1495772"/>
                </a:lnTo>
                <a:lnTo>
                  <a:pt x="311346" y="1552107"/>
                </a:lnTo>
                <a:lnTo>
                  <a:pt x="336728" y="1603308"/>
                </a:lnTo>
                <a:lnTo>
                  <a:pt x="365645" y="1649768"/>
                </a:lnTo>
                <a:lnTo>
                  <a:pt x="397843" y="1691877"/>
                </a:lnTo>
                <a:lnTo>
                  <a:pt x="433073" y="1730026"/>
                </a:lnTo>
                <a:lnTo>
                  <a:pt x="471082" y="1764608"/>
                </a:lnTo>
                <a:lnTo>
                  <a:pt x="511618" y="1796013"/>
                </a:lnTo>
                <a:lnTo>
                  <a:pt x="554431" y="1824633"/>
                </a:lnTo>
                <a:lnTo>
                  <a:pt x="599268" y="1850860"/>
                </a:lnTo>
                <a:lnTo>
                  <a:pt x="645879" y="1875084"/>
                </a:lnTo>
                <a:lnTo>
                  <a:pt x="694011" y="1897697"/>
                </a:lnTo>
                <a:lnTo>
                  <a:pt x="743413" y="1919091"/>
                </a:lnTo>
                <a:lnTo>
                  <a:pt x="793833" y="1939657"/>
                </a:lnTo>
                <a:lnTo>
                  <a:pt x="948691" y="2000300"/>
                </a:lnTo>
                <a:lnTo>
                  <a:pt x="1000670" y="2021468"/>
                </a:lnTo>
                <a:lnTo>
                  <a:pt x="1052411" y="2043765"/>
                </a:lnTo>
                <a:lnTo>
                  <a:pt x="1103660" y="2067582"/>
                </a:lnTo>
                <a:lnTo>
                  <a:pt x="1154168" y="2093311"/>
                </a:lnTo>
                <a:lnTo>
                  <a:pt x="1203682" y="2121343"/>
                </a:lnTo>
                <a:lnTo>
                  <a:pt x="1251950" y="2152069"/>
                </a:lnTo>
                <a:lnTo>
                  <a:pt x="1298722" y="2185882"/>
                </a:lnTo>
                <a:lnTo>
                  <a:pt x="1343746" y="2223172"/>
                </a:lnTo>
                <a:lnTo>
                  <a:pt x="1386769" y="2264331"/>
                </a:lnTo>
                <a:lnTo>
                  <a:pt x="1427542" y="2309750"/>
                </a:lnTo>
                <a:lnTo>
                  <a:pt x="1465811" y="2359821"/>
                </a:lnTo>
                <a:lnTo>
                  <a:pt x="1501327" y="2414934"/>
                </a:lnTo>
                <a:lnTo>
                  <a:pt x="1533836" y="2475483"/>
                </a:lnTo>
                <a:lnTo>
                  <a:pt x="1563087" y="2541857"/>
                </a:lnTo>
                <a:lnTo>
                  <a:pt x="1572678" y="2567402"/>
                </a:lnTo>
                <a:close/>
              </a:path>
            </a:pathLst>
          </a:custGeom>
          <a:solidFill>
            <a:srgbClr val="C7BEAA"/>
          </a:solidFill>
        </p:spPr>
        <p:txBody>
          <a:bodyPr wrap="square" lIns="0" tIns="0" rIns="0" bIns="0" rtlCol="0"/>
          <a:lstStyle/>
          <a:p>
            <a:endParaRPr dirty="0"/>
          </a:p>
        </p:txBody>
      </p:sp>
      <p:sp>
        <p:nvSpPr>
          <p:cNvPr id="31" name="bg object 31"/>
          <p:cNvSpPr/>
          <p:nvPr/>
        </p:nvSpPr>
        <p:spPr>
          <a:xfrm>
            <a:off x="576414" y="2448813"/>
            <a:ext cx="7416800" cy="2438400"/>
          </a:xfrm>
          <a:custGeom>
            <a:avLst/>
            <a:gdLst/>
            <a:ahLst/>
            <a:cxnLst/>
            <a:rect l="l" t="t" r="r" b="b"/>
            <a:pathLst>
              <a:path w="7416800" h="2438400">
                <a:moveTo>
                  <a:pt x="3544633" y="2194560"/>
                </a:moveTo>
                <a:lnTo>
                  <a:pt x="428625" y="2194560"/>
                </a:lnTo>
                <a:lnTo>
                  <a:pt x="428625" y="2438400"/>
                </a:lnTo>
                <a:lnTo>
                  <a:pt x="3544633" y="2438400"/>
                </a:lnTo>
                <a:lnTo>
                  <a:pt x="3544633" y="2194560"/>
                </a:lnTo>
                <a:close/>
              </a:path>
              <a:path w="7416800" h="2438400">
                <a:moveTo>
                  <a:pt x="5497080" y="1097280"/>
                </a:moveTo>
                <a:lnTo>
                  <a:pt x="428625" y="1097280"/>
                </a:lnTo>
                <a:lnTo>
                  <a:pt x="428625" y="1341120"/>
                </a:lnTo>
                <a:lnTo>
                  <a:pt x="5497080" y="1341120"/>
                </a:lnTo>
                <a:lnTo>
                  <a:pt x="5497080" y="1097280"/>
                </a:lnTo>
                <a:close/>
              </a:path>
              <a:path w="7416800" h="2438400">
                <a:moveTo>
                  <a:pt x="7246467" y="731520"/>
                </a:moveTo>
                <a:lnTo>
                  <a:pt x="0" y="731520"/>
                </a:lnTo>
                <a:lnTo>
                  <a:pt x="0" y="975360"/>
                </a:lnTo>
                <a:lnTo>
                  <a:pt x="7246467" y="975360"/>
                </a:lnTo>
                <a:lnTo>
                  <a:pt x="7246467" y="731520"/>
                </a:lnTo>
                <a:close/>
              </a:path>
              <a:path w="7416800" h="2438400">
                <a:moveTo>
                  <a:pt x="7277722" y="1828800"/>
                </a:moveTo>
                <a:lnTo>
                  <a:pt x="0" y="1828800"/>
                </a:lnTo>
                <a:lnTo>
                  <a:pt x="0" y="2072640"/>
                </a:lnTo>
                <a:lnTo>
                  <a:pt x="7277722" y="2072640"/>
                </a:lnTo>
                <a:lnTo>
                  <a:pt x="7277722" y="1828800"/>
                </a:lnTo>
                <a:close/>
              </a:path>
              <a:path w="7416800" h="2438400">
                <a:moveTo>
                  <a:pt x="7416495" y="0"/>
                </a:moveTo>
                <a:lnTo>
                  <a:pt x="0" y="0"/>
                </a:lnTo>
                <a:lnTo>
                  <a:pt x="0" y="243840"/>
                </a:lnTo>
                <a:lnTo>
                  <a:pt x="7416495" y="243840"/>
                </a:lnTo>
                <a:lnTo>
                  <a:pt x="7416495" y="0"/>
                </a:lnTo>
                <a:close/>
              </a:path>
            </a:pathLst>
          </a:custGeom>
          <a:solidFill>
            <a:srgbClr val="FFFFFF"/>
          </a:solidFill>
        </p:spPr>
        <p:txBody>
          <a:bodyPr wrap="square" lIns="0" tIns="0" rIns="0" bIns="0" rtlCol="0"/>
          <a:lstStyle/>
          <a:p>
            <a:endParaRPr dirty="0"/>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916259" y="866321"/>
            <a:ext cx="2629535" cy="269240"/>
          </a:xfrm>
          <a:prstGeom prst="rect">
            <a:avLst/>
          </a:prstGeom>
        </p:spPr>
        <p:txBody>
          <a:bodyPr wrap="square" lIns="0" tIns="0" rIns="0" bIns="0">
            <a:spAutoFit/>
          </a:bodyPr>
          <a:lstStyle>
            <a:lvl1pPr>
              <a:defRPr sz="1600" b="1" i="0">
                <a:solidFill>
                  <a:schemeClr val="tx1"/>
                </a:solidFill>
                <a:latin typeface="Arial"/>
                <a:cs typeface="Arial"/>
              </a:defRPr>
            </a:lvl1pPr>
          </a:lstStyle>
          <a:p>
            <a:endParaRPr/>
          </a:p>
        </p:txBody>
      </p:sp>
      <p:sp>
        <p:nvSpPr>
          <p:cNvPr id="3" name="Holder 3"/>
          <p:cNvSpPr>
            <a:spLocks noGrp="1"/>
          </p:cNvSpPr>
          <p:nvPr>
            <p:ph type="body" idx="1"/>
          </p:nvPr>
        </p:nvSpPr>
        <p:spPr>
          <a:xfrm>
            <a:off x="2536453" y="1126417"/>
            <a:ext cx="4276725" cy="1625600"/>
          </a:xfrm>
          <a:prstGeom prst="rect">
            <a:avLst/>
          </a:prstGeom>
        </p:spPr>
        <p:txBody>
          <a:bodyPr wrap="square" lIns="0" tIns="0" rIns="0" bIns="0">
            <a:spAutoFit/>
          </a:bodyPr>
          <a:lstStyle>
            <a:lvl1pPr>
              <a:defRPr sz="1400" b="1"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3/30/2024</a:t>
            </a:fld>
            <a:endParaRPr lang="en-US" dirty="0"/>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doit.com/machine-learning/" TargetMode="External"/><Relationship Id="rId7" Type="http://schemas.openxmlformats.org/officeDocument/2006/relationships/hyperlink" Target="https://www.researchgate.net/profile/Yudhi-Adhitya" TargetMode="External"/><Relationship Id="rId2" Type="http://schemas.openxmlformats.org/officeDocument/2006/relationships/hyperlink" Target="https://blog.edmentum.com/7-kinds-students-who-can-benefit-virtual-learning" TargetMode="External"/><Relationship Id="rId1" Type="http://schemas.openxmlformats.org/officeDocument/2006/relationships/slideLayout" Target="../slideLayouts/slideLayout2.xml"/><Relationship Id="rId6" Type="http://schemas.openxmlformats.org/officeDocument/2006/relationships/hyperlink" Target="http://ai.stanford.edu/~pabbeel/depth_qual/Rabiner_Juang_hmms.pdf" TargetMode="External"/><Relationship Id="rId5" Type="http://schemas.openxmlformats.org/officeDocument/2006/relationships/hyperlink" Target="https://pubmed.ncbi.nlm.nih.gov/21227209" TargetMode="External"/><Relationship Id="rId4" Type="http://schemas.openxmlformats.org/officeDocument/2006/relationships/hyperlink" Target="https://www.vectorstock.com/royalty-free-vector/cartoon-graduation-of-happy-students-row-vector-2176062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5" name="Rounded Rectangle 4"/>
          <p:cNvSpPr/>
          <p:nvPr/>
        </p:nvSpPr>
        <p:spPr>
          <a:xfrm>
            <a:off x="304800" y="209550"/>
            <a:ext cx="5410200" cy="3581400"/>
          </a:xfrm>
          <a:prstGeom prst="round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600" b="1" dirty="0"/>
          </a:p>
        </p:txBody>
      </p:sp>
      <p:sp>
        <p:nvSpPr>
          <p:cNvPr id="2" name="TextBox 1"/>
          <p:cNvSpPr txBox="1"/>
          <p:nvPr/>
        </p:nvSpPr>
        <p:spPr>
          <a:xfrm>
            <a:off x="914400" y="590550"/>
            <a:ext cx="3810000" cy="1015663"/>
          </a:xfrm>
          <a:prstGeom prst="rect">
            <a:avLst/>
          </a:prstGeom>
          <a:noFill/>
        </p:spPr>
        <p:txBody>
          <a:bodyPr wrap="square" rtlCol="0">
            <a:spAutoFit/>
          </a:bodyPr>
          <a:lstStyle/>
          <a:p>
            <a:r>
              <a:rPr lang="en-US" sz="2000" b="1" dirty="0" smtClean="0"/>
              <a:t>ML 23/24. Approve Prediction of </a:t>
            </a:r>
            <a:r>
              <a:rPr lang="en-US" sz="2000" b="1" dirty="0" err="1" smtClean="0"/>
              <a:t>Multisequence</a:t>
            </a:r>
            <a:r>
              <a:rPr lang="en-US" sz="2000" b="1" dirty="0" smtClean="0"/>
              <a:t> Learning (</a:t>
            </a:r>
            <a:r>
              <a:rPr lang="en-US" sz="2000" b="1" dirty="0" err="1" smtClean="0"/>
              <a:t>Team_Top</a:t>
            </a:r>
            <a:r>
              <a:rPr lang="en-US" sz="2000" b="1" smtClean="0"/>
              <a:t>-G)</a:t>
            </a:r>
            <a:endParaRPr lang="en-US" sz="2000" b="1" dirty="0"/>
          </a:p>
        </p:txBody>
      </p:sp>
      <p:sp>
        <p:nvSpPr>
          <p:cNvPr id="3" name="TextBox 2"/>
          <p:cNvSpPr txBox="1"/>
          <p:nvPr/>
        </p:nvSpPr>
        <p:spPr>
          <a:xfrm>
            <a:off x="1066800" y="2419350"/>
            <a:ext cx="3429000" cy="1200329"/>
          </a:xfrm>
          <a:prstGeom prst="rect">
            <a:avLst/>
          </a:prstGeom>
          <a:noFill/>
        </p:spPr>
        <p:txBody>
          <a:bodyPr wrap="square" rtlCol="0">
            <a:spAutoFit/>
          </a:bodyPr>
          <a:lstStyle/>
          <a:p>
            <a:r>
              <a:rPr lang="en-US" dirty="0" smtClean="0"/>
              <a:t>By:</a:t>
            </a:r>
          </a:p>
          <a:p>
            <a:r>
              <a:rPr lang="en-US" dirty="0" smtClean="0"/>
              <a:t>- Babar Ali</a:t>
            </a:r>
          </a:p>
          <a:p>
            <a:r>
              <a:rPr lang="en-US" dirty="0" smtClean="0"/>
              <a:t>- Muhammad Ahsan Tanveer</a:t>
            </a:r>
          </a:p>
          <a:p>
            <a:r>
              <a:rPr lang="en-US" dirty="0" smtClean="0"/>
              <a:t>- </a:t>
            </a:r>
            <a:r>
              <a:rPr lang="en-US" dirty="0" err="1" smtClean="0"/>
              <a:t>Fazal</a:t>
            </a:r>
            <a:r>
              <a:rPr lang="en-US" dirty="0" smtClean="0"/>
              <a:t> Waheed</a:t>
            </a:r>
            <a:endParaRPr lang="en-US" dirty="0"/>
          </a:p>
        </p:txBody>
      </p:sp>
    </p:spTree>
    <p:extLst>
      <p:ext uri="{BB962C8B-B14F-4D97-AF65-F5344CB8AC3E}">
        <p14:creationId xmlns:p14="http://schemas.microsoft.com/office/powerpoint/2010/main" val="18344981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7900" y="285751"/>
            <a:ext cx="4419600" cy="246221"/>
          </a:xfrm>
          <a:ln>
            <a:noFill/>
          </a:ln>
        </p:spPr>
        <p:style>
          <a:lnRef idx="1">
            <a:schemeClr val="accent4"/>
          </a:lnRef>
          <a:fillRef idx="2">
            <a:schemeClr val="accent4"/>
          </a:fillRef>
          <a:effectRef idx="1">
            <a:schemeClr val="accent4"/>
          </a:effectRef>
          <a:fontRef idx="minor">
            <a:schemeClr val="dk1"/>
          </a:fontRef>
        </p:style>
        <p:txBody>
          <a:bodyPr/>
          <a:lstStyle/>
          <a:p>
            <a:pPr algn="ctr"/>
            <a:r>
              <a:rPr lang="en-US" dirty="0" smtClean="0"/>
              <a:t>Project Prediction Scenarios</a:t>
            </a:r>
            <a:endParaRPr lang="en-US" dirty="0"/>
          </a:p>
        </p:txBody>
      </p:sp>
      <p:sp>
        <p:nvSpPr>
          <p:cNvPr id="5" name="Oval 4"/>
          <p:cNvSpPr/>
          <p:nvPr/>
        </p:nvSpPr>
        <p:spPr>
          <a:xfrm>
            <a:off x="3368040" y="590550"/>
            <a:ext cx="2133600" cy="1905000"/>
          </a:xfrm>
          <a:prstGeom prst="ellipse">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Power Consumption Prediction</a:t>
            </a:r>
            <a:endParaRPr lang="en-US" sz="1600" dirty="0"/>
          </a:p>
        </p:txBody>
      </p:sp>
      <p:sp>
        <p:nvSpPr>
          <p:cNvPr id="6" name="Oval 5"/>
          <p:cNvSpPr/>
          <p:nvPr/>
        </p:nvSpPr>
        <p:spPr>
          <a:xfrm>
            <a:off x="1905000" y="2800350"/>
            <a:ext cx="2057400" cy="1905000"/>
          </a:xfrm>
          <a:prstGeom prst="ellipse">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Heart Disease</a:t>
            </a:r>
          </a:p>
          <a:p>
            <a:pPr algn="ctr"/>
            <a:r>
              <a:rPr lang="en-US" sz="1600" dirty="0" smtClean="0"/>
              <a:t>Prediction</a:t>
            </a:r>
            <a:endParaRPr lang="en-US" sz="1600" dirty="0"/>
          </a:p>
        </p:txBody>
      </p:sp>
      <p:sp>
        <p:nvSpPr>
          <p:cNvPr id="7" name="Oval 6"/>
          <p:cNvSpPr/>
          <p:nvPr/>
        </p:nvSpPr>
        <p:spPr>
          <a:xfrm>
            <a:off x="129540" y="590550"/>
            <a:ext cx="2057400" cy="1905000"/>
          </a:xfrm>
          <a:prstGeom prst="ellipse">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Cancer Prediction</a:t>
            </a:r>
            <a:endParaRPr lang="en-US" sz="1600" dirty="0"/>
          </a:p>
        </p:txBody>
      </p:sp>
      <p:sp>
        <p:nvSpPr>
          <p:cNvPr id="8" name="Oval 7"/>
          <p:cNvSpPr/>
          <p:nvPr/>
        </p:nvSpPr>
        <p:spPr>
          <a:xfrm>
            <a:off x="1752600" y="1200150"/>
            <a:ext cx="2057400" cy="1905000"/>
          </a:xfrm>
          <a:prstGeom prst="ellipse">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t>Project is based on three scenarios</a:t>
            </a:r>
            <a:endParaRPr lang="en-US" sz="20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2556510"/>
            <a:ext cx="3925824" cy="2560320"/>
          </a:xfrm>
          <a:prstGeom prst="rect">
            <a:avLst/>
          </a:prstGeom>
          <a:noFill/>
          <a:ln>
            <a:noFill/>
          </a:ln>
        </p:spPr>
      </p:pic>
    </p:spTree>
    <p:extLst>
      <p:ext uri="{BB962C8B-B14F-4D97-AF65-F5344CB8AC3E}">
        <p14:creationId xmlns:p14="http://schemas.microsoft.com/office/powerpoint/2010/main" val="1629562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9551"/>
            <a:ext cx="5715000" cy="457200"/>
          </a:xfrm>
          <a:ln>
            <a:noFill/>
          </a:ln>
        </p:spPr>
        <p:style>
          <a:lnRef idx="1">
            <a:schemeClr val="accent4"/>
          </a:lnRef>
          <a:fillRef idx="2">
            <a:schemeClr val="accent4"/>
          </a:fillRef>
          <a:effectRef idx="1">
            <a:schemeClr val="accent4"/>
          </a:effectRef>
          <a:fontRef idx="minor">
            <a:schemeClr val="dk1"/>
          </a:fontRef>
        </p:style>
        <p:txBody>
          <a:bodyPr/>
          <a:lstStyle/>
          <a:p>
            <a:pPr algn="ctr"/>
            <a:r>
              <a:rPr lang="en-IN" sz="2000" dirty="0" smtClean="0">
                <a:latin typeface="Arial" panose="020B0604020202020204" pitchFamily="34" charset="0"/>
                <a:cs typeface="Arial" panose="020B0604020202020204" pitchFamily="34" charset="0"/>
              </a:rPr>
              <a:t>Implementation (learning &amp; prediction phase)</a:t>
            </a:r>
            <a:endParaRPr lang="en-US" dirty="0"/>
          </a:p>
        </p:txBody>
      </p:sp>
      <p:cxnSp>
        <p:nvCxnSpPr>
          <p:cNvPr id="5" name="Straight Connector 4"/>
          <p:cNvCxnSpPr/>
          <p:nvPr/>
        </p:nvCxnSpPr>
        <p:spPr>
          <a:xfrm>
            <a:off x="3884330" y="2213089"/>
            <a:ext cx="707653"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8" name="Straight Connector 7"/>
          <p:cNvCxnSpPr/>
          <p:nvPr/>
        </p:nvCxnSpPr>
        <p:spPr>
          <a:xfrm>
            <a:off x="3874266" y="1244828"/>
            <a:ext cx="0" cy="1905000"/>
          </a:xfrm>
          <a:prstGeom prst="line">
            <a:avLst/>
          </a:prstGeom>
        </p:spPr>
        <p:style>
          <a:lnRef idx="2">
            <a:schemeClr val="accent4"/>
          </a:lnRef>
          <a:fillRef idx="0">
            <a:schemeClr val="accent4"/>
          </a:fillRef>
          <a:effectRef idx="1">
            <a:schemeClr val="accent4"/>
          </a:effectRef>
          <a:fontRef idx="minor">
            <a:schemeClr val="tx1"/>
          </a:fontRef>
        </p:style>
      </p:cxnSp>
      <p:cxnSp>
        <p:nvCxnSpPr>
          <p:cNvPr id="11" name="Straight Connector 10"/>
          <p:cNvCxnSpPr/>
          <p:nvPr/>
        </p:nvCxnSpPr>
        <p:spPr>
          <a:xfrm>
            <a:off x="3264666" y="1244828"/>
            <a:ext cx="609600" cy="0"/>
          </a:xfrm>
          <a:prstGeom prst="line">
            <a:avLst/>
          </a:prstGeom>
        </p:spPr>
        <p:style>
          <a:lnRef idx="2">
            <a:schemeClr val="accent4"/>
          </a:lnRef>
          <a:fillRef idx="0">
            <a:schemeClr val="accent4"/>
          </a:fillRef>
          <a:effectRef idx="1">
            <a:schemeClr val="accent4"/>
          </a:effectRef>
          <a:fontRef idx="minor">
            <a:schemeClr val="tx1"/>
          </a:fontRef>
        </p:style>
      </p:cxnSp>
      <p:sp>
        <p:nvSpPr>
          <p:cNvPr id="13" name="Rounded Rectangle 12"/>
          <p:cNvSpPr/>
          <p:nvPr/>
        </p:nvSpPr>
        <p:spPr>
          <a:xfrm>
            <a:off x="887226" y="1016228"/>
            <a:ext cx="2362200" cy="4572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smtClean="0"/>
              <a:t>Cancer Prediction (Alphabetic Data)</a:t>
            </a:r>
            <a:endParaRPr lang="en-US" sz="1400" dirty="0"/>
          </a:p>
        </p:txBody>
      </p:sp>
      <p:sp>
        <p:nvSpPr>
          <p:cNvPr id="14" name="Rounded Rectangle 13"/>
          <p:cNvSpPr/>
          <p:nvPr/>
        </p:nvSpPr>
        <p:spPr>
          <a:xfrm>
            <a:off x="902466" y="1984489"/>
            <a:ext cx="2362200" cy="4572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smtClean="0"/>
              <a:t>Power Consumption Prediction (Numeric Data)</a:t>
            </a:r>
            <a:endParaRPr lang="en-US" sz="1400" dirty="0"/>
          </a:p>
        </p:txBody>
      </p:sp>
      <p:cxnSp>
        <p:nvCxnSpPr>
          <p:cNvPr id="16" name="Straight Connector 15"/>
          <p:cNvCxnSpPr/>
          <p:nvPr/>
        </p:nvCxnSpPr>
        <p:spPr>
          <a:xfrm>
            <a:off x="3249426" y="2209189"/>
            <a:ext cx="624840" cy="3900"/>
          </a:xfrm>
          <a:prstGeom prst="line">
            <a:avLst/>
          </a:prstGeom>
        </p:spPr>
        <p:style>
          <a:lnRef idx="2">
            <a:schemeClr val="accent4"/>
          </a:lnRef>
          <a:fillRef idx="0">
            <a:schemeClr val="accent4"/>
          </a:fillRef>
          <a:effectRef idx="1">
            <a:schemeClr val="accent4"/>
          </a:effectRef>
          <a:fontRef idx="minor">
            <a:schemeClr val="tx1"/>
          </a:fontRef>
        </p:style>
      </p:cxnSp>
      <p:sp>
        <p:nvSpPr>
          <p:cNvPr id="20" name="Rounded Rectangle 19"/>
          <p:cNvSpPr/>
          <p:nvPr/>
        </p:nvSpPr>
        <p:spPr>
          <a:xfrm>
            <a:off x="902466" y="2921228"/>
            <a:ext cx="2362200" cy="4572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smtClean="0"/>
              <a:t>Heart Disease Prediction (Alphabetic + Numeric Data)</a:t>
            </a:r>
            <a:endParaRPr lang="en-US" sz="1400" dirty="0"/>
          </a:p>
        </p:txBody>
      </p:sp>
      <p:cxnSp>
        <p:nvCxnSpPr>
          <p:cNvPr id="22" name="Straight Connector 21"/>
          <p:cNvCxnSpPr/>
          <p:nvPr/>
        </p:nvCxnSpPr>
        <p:spPr>
          <a:xfrm>
            <a:off x="3249426" y="3168267"/>
            <a:ext cx="624840" cy="0"/>
          </a:xfrm>
          <a:prstGeom prst="line">
            <a:avLst/>
          </a:prstGeom>
        </p:spPr>
        <p:style>
          <a:lnRef idx="2">
            <a:schemeClr val="accent4"/>
          </a:lnRef>
          <a:fillRef idx="0">
            <a:schemeClr val="accent4"/>
          </a:fillRef>
          <a:effectRef idx="1">
            <a:schemeClr val="accent4"/>
          </a:effectRef>
          <a:fontRef idx="minor">
            <a:schemeClr val="tx1"/>
          </a:fontRef>
        </p:style>
      </p:cxnSp>
      <p:sp>
        <p:nvSpPr>
          <p:cNvPr id="26" name="Rounded Rectangle 25"/>
          <p:cNvSpPr/>
          <p:nvPr/>
        </p:nvSpPr>
        <p:spPr>
          <a:xfrm>
            <a:off x="4577604" y="1262368"/>
            <a:ext cx="3194795" cy="198774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marL="342900" indent="-342900">
              <a:buFont typeface="Arial" panose="020B0604020202020204" pitchFamily="34" charset="0"/>
              <a:buChar char="•"/>
            </a:pPr>
            <a:r>
              <a:rPr lang="en-US" sz="1200" dirty="0">
                <a:latin typeface="+mj-lt"/>
                <a:cs typeface="Arial" panose="020B0604020202020204" pitchFamily="34" charset="0"/>
              </a:rPr>
              <a:t>Obtain datasets and train with Spatial Pooler using a scalar encoder</a:t>
            </a:r>
            <a:r>
              <a:rPr lang="en-US" sz="1200" dirty="0" smtClean="0">
                <a:latin typeface="+mj-lt"/>
                <a:cs typeface="Arial" panose="020B0604020202020204" pitchFamily="34" charset="0"/>
              </a:rPr>
              <a:t>.</a:t>
            </a:r>
          </a:p>
          <a:p>
            <a:endParaRPr lang="en-US" sz="1200" dirty="0">
              <a:latin typeface="+mj-lt"/>
              <a:cs typeface="Arial" panose="020B0604020202020204" pitchFamily="34" charset="0"/>
            </a:endParaRPr>
          </a:p>
          <a:p>
            <a:pPr marL="342900" indent="-342900">
              <a:buFont typeface="Arial" panose="020B0604020202020204" pitchFamily="34" charset="0"/>
              <a:buChar char="•"/>
            </a:pPr>
            <a:r>
              <a:rPr lang="en-US" sz="1200" dirty="0">
                <a:latin typeface="+mj-lt"/>
                <a:cs typeface="Arial" panose="020B0604020202020204" pitchFamily="34" charset="0"/>
              </a:rPr>
              <a:t>Spatial Pooler iteratively trains each sequence until it reaches a stable state</a:t>
            </a:r>
            <a:r>
              <a:rPr lang="en-US" sz="1200" dirty="0" smtClean="0">
                <a:latin typeface="+mj-lt"/>
                <a:cs typeface="Arial" panose="020B0604020202020204" pitchFamily="34" charset="0"/>
              </a:rPr>
              <a:t>.</a:t>
            </a:r>
          </a:p>
          <a:p>
            <a:endParaRPr lang="en-US" sz="1200" dirty="0">
              <a:latin typeface="+mj-lt"/>
              <a:cs typeface="Arial" panose="020B0604020202020204" pitchFamily="34" charset="0"/>
            </a:endParaRPr>
          </a:p>
          <a:p>
            <a:pPr marL="342900" indent="-342900">
              <a:buFont typeface="Arial" panose="020B0604020202020204" pitchFamily="34" charset="0"/>
              <a:buChar char="•"/>
            </a:pPr>
            <a:r>
              <a:rPr lang="en-US" sz="1200" dirty="0">
                <a:latin typeface="+mj-lt"/>
                <a:cs typeface="Arial" panose="020B0604020202020204" pitchFamily="34" charset="0"/>
              </a:rPr>
              <a:t>HTM is a memory-based system that stores a large number of patterns and sequences.</a:t>
            </a:r>
          </a:p>
        </p:txBody>
      </p:sp>
    </p:spTree>
    <p:extLst>
      <p:ext uri="{BB962C8B-B14F-4D97-AF65-F5344CB8AC3E}">
        <p14:creationId xmlns:p14="http://schemas.microsoft.com/office/powerpoint/2010/main" val="40979349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133350"/>
            <a:ext cx="1600200" cy="533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Flow Chart</a:t>
            </a:r>
            <a:endParaRPr lang="en-US" dirty="0"/>
          </a:p>
        </p:txBody>
      </p:sp>
      <p:sp>
        <p:nvSpPr>
          <p:cNvPr id="5" name="Rounded Rectangle 4"/>
          <p:cNvSpPr/>
          <p:nvPr/>
        </p:nvSpPr>
        <p:spPr>
          <a:xfrm>
            <a:off x="228600" y="742950"/>
            <a:ext cx="7848600" cy="3276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 name="Oval 5"/>
          <p:cNvSpPr/>
          <p:nvPr/>
        </p:nvSpPr>
        <p:spPr>
          <a:xfrm>
            <a:off x="1028700" y="971550"/>
            <a:ext cx="11049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Start</a:t>
            </a:r>
            <a:endParaRPr lang="en-US" dirty="0"/>
          </a:p>
        </p:txBody>
      </p:sp>
      <p:sp>
        <p:nvSpPr>
          <p:cNvPr id="7" name="Rounded Rectangle 6"/>
          <p:cNvSpPr/>
          <p:nvPr/>
        </p:nvSpPr>
        <p:spPr>
          <a:xfrm>
            <a:off x="876300" y="1581150"/>
            <a:ext cx="1409700" cy="4572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smtClean="0"/>
              <a:t>Multi-Sequences </a:t>
            </a:r>
            <a:r>
              <a:rPr lang="en-US" sz="900" dirty="0" smtClean="0"/>
              <a:t>Stored</a:t>
            </a:r>
            <a:r>
              <a:rPr lang="en-US" sz="1100" dirty="0" smtClean="0"/>
              <a:t> in CSV File</a:t>
            </a:r>
            <a:endParaRPr lang="en-US" sz="1100" dirty="0"/>
          </a:p>
        </p:txBody>
      </p:sp>
      <p:sp>
        <p:nvSpPr>
          <p:cNvPr id="8" name="Flowchart: Decision 7"/>
          <p:cNvSpPr/>
          <p:nvPr/>
        </p:nvSpPr>
        <p:spPr>
          <a:xfrm>
            <a:off x="1028700" y="2266950"/>
            <a:ext cx="1104900" cy="609600"/>
          </a:xfrm>
          <a:prstGeom prst="flowChartDecisi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File Exist</a:t>
            </a:r>
            <a:endParaRPr lang="en-US" sz="1200" dirty="0"/>
          </a:p>
        </p:txBody>
      </p:sp>
      <p:sp>
        <p:nvSpPr>
          <p:cNvPr id="9" name="Rounded Rectangle 8"/>
          <p:cNvSpPr/>
          <p:nvPr/>
        </p:nvSpPr>
        <p:spPr>
          <a:xfrm>
            <a:off x="1028700" y="3105150"/>
            <a:ext cx="1104900" cy="4572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Train Dataset</a:t>
            </a:r>
            <a:endParaRPr lang="en-US" sz="1200" dirty="0"/>
          </a:p>
        </p:txBody>
      </p:sp>
      <p:sp>
        <p:nvSpPr>
          <p:cNvPr id="10" name="Rounded Rectangle 9"/>
          <p:cNvSpPr/>
          <p:nvPr/>
        </p:nvSpPr>
        <p:spPr>
          <a:xfrm>
            <a:off x="2438400" y="3106228"/>
            <a:ext cx="1104900" cy="4572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Get Test Data</a:t>
            </a:r>
            <a:endParaRPr lang="en-US" sz="1200" dirty="0"/>
          </a:p>
        </p:txBody>
      </p:sp>
      <p:sp>
        <p:nvSpPr>
          <p:cNvPr id="11" name="Rounded Rectangle 10"/>
          <p:cNvSpPr/>
          <p:nvPr/>
        </p:nvSpPr>
        <p:spPr>
          <a:xfrm>
            <a:off x="3810000" y="3106228"/>
            <a:ext cx="1104900" cy="4572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Prediction &amp; Accuracy</a:t>
            </a:r>
            <a:endParaRPr lang="en-US" sz="1200" dirty="0"/>
          </a:p>
        </p:txBody>
      </p:sp>
      <p:sp>
        <p:nvSpPr>
          <p:cNvPr id="12" name="Rounded Rectangle 11"/>
          <p:cNvSpPr/>
          <p:nvPr/>
        </p:nvSpPr>
        <p:spPr>
          <a:xfrm>
            <a:off x="5257800" y="3106228"/>
            <a:ext cx="1219200" cy="4572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Output/Result</a:t>
            </a:r>
            <a:endParaRPr lang="en-US" sz="1200" dirty="0"/>
          </a:p>
        </p:txBody>
      </p:sp>
      <p:sp>
        <p:nvSpPr>
          <p:cNvPr id="13" name="Oval 12"/>
          <p:cNvSpPr/>
          <p:nvPr/>
        </p:nvSpPr>
        <p:spPr>
          <a:xfrm>
            <a:off x="6745857" y="3104072"/>
            <a:ext cx="1066800" cy="45827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End</a:t>
            </a:r>
            <a:endParaRPr lang="en-US" dirty="0"/>
          </a:p>
        </p:txBody>
      </p:sp>
      <p:sp>
        <p:nvSpPr>
          <p:cNvPr id="14" name="Parallelogram 13"/>
          <p:cNvSpPr/>
          <p:nvPr/>
        </p:nvSpPr>
        <p:spPr>
          <a:xfrm>
            <a:off x="2572828" y="1500996"/>
            <a:ext cx="1028700" cy="533400"/>
          </a:xfrm>
          <a:prstGeom prst="parallelogram">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Test Data in CSV File</a:t>
            </a:r>
            <a:endParaRPr lang="en-US" sz="1200" dirty="0"/>
          </a:p>
        </p:txBody>
      </p:sp>
      <p:cxnSp>
        <p:nvCxnSpPr>
          <p:cNvPr id="16" name="Straight Connector 15"/>
          <p:cNvCxnSpPr>
            <a:stCxn id="6" idx="4"/>
            <a:endCxn id="7" idx="0"/>
          </p:cNvCxnSpPr>
          <p:nvPr/>
        </p:nvCxnSpPr>
        <p:spPr>
          <a:xfrm>
            <a:off x="1581150" y="14287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7" idx="2"/>
            <a:endCxn id="8" idx="0"/>
          </p:cNvCxnSpPr>
          <p:nvPr/>
        </p:nvCxnSpPr>
        <p:spPr>
          <a:xfrm>
            <a:off x="1581150" y="203835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8" idx="2"/>
            <a:endCxn id="9" idx="0"/>
          </p:cNvCxnSpPr>
          <p:nvPr/>
        </p:nvCxnSpPr>
        <p:spPr>
          <a:xfrm>
            <a:off x="1581150" y="2876550"/>
            <a:ext cx="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21" name="Flowchart: Decision 20"/>
          <p:cNvSpPr/>
          <p:nvPr/>
        </p:nvSpPr>
        <p:spPr>
          <a:xfrm>
            <a:off x="2438400" y="2266950"/>
            <a:ext cx="1104900" cy="609600"/>
          </a:xfrm>
          <a:prstGeom prst="flowChartDecisi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File Exist</a:t>
            </a:r>
            <a:endParaRPr lang="en-US" sz="1200" dirty="0"/>
          </a:p>
        </p:txBody>
      </p:sp>
      <p:cxnSp>
        <p:nvCxnSpPr>
          <p:cNvPr id="27" name="Elbow Connector 26"/>
          <p:cNvCxnSpPr>
            <a:stCxn id="8" idx="1"/>
          </p:cNvCxnSpPr>
          <p:nvPr/>
        </p:nvCxnSpPr>
        <p:spPr>
          <a:xfrm rot="10800000" flipH="1" flipV="1">
            <a:off x="1028699" y="2571750"/>
            <a:ext cx="6250557" cy="1295400"/>
          </a:xfrm>
          <a:prstGeom prst="bentConnector3">
            <a:avLst>
              <a:gd name="adj1" fmla="val -3657"/>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3" idx="4"/>
          </p:cNvCxnSpPr>
          <p:nvPr/>
        </p:nvCxnSpPr>
        <p:spPr>
          <a:xfrm>
            <a:off x="7279257" y="3562350"/>
            <a:ext cx="0" cy="304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1" idx="2"/>
            <a:endCxn id="10" idx="0"/>
          </p:cNvCxnSpPr>
          <p:nvPr/>
        </p:nvCxnSpPr>
        <p:spPr>
          <a:xfrm>
            <a:off x="2990850" y="2876550"/>
            <a:ext cx="0" cy="2296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4" idx="3"/>
            <a:endCxn id="21" idx="0"/>
          </p:cNvCxnSpPr>
          <p:nvPr/>
        </p:nvCxnSpPr>
        <p:spPr>
          <a:xfrm flipH="1">
            <a:off x="2990850" y="2034396"/>
            <a:ext cx="29653" cy="232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0" idx="3"/>
            <a:endCxn id="11" idx="1"/>
          </p:cNvCxnSpPr>
          <p:nvPr/>
        </p:nvCxnSpPr>
        <p:spPr>
          <a:xfrm>
            <a:off x="3543300" y="3334828"/>
            <a:ext cx="266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1" idx="3"/>
            <a:endCxn id="12" idx="1"/>
          </p:cNvCxnSpPr>
          <p:nvPr/>
        </p:nvCxnSpPr>
        <p:spPr>
          <a:xfrm>
            <a:off x="4914900" y="333482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2" idx="3"/>
            <a:endCxn id="13" idx="2"/>
          </p:cNvCxnSpPr>
          <p:nvPr/>
        </p:nvCxnSpPr>
        <p:spPr>
          <a:xfrm flipV="1">
            <a:off x="6477000" y="3333211"/>
            <a:ext cx="268857" cy="1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21" idx="3"/>
            <a:endCxn id="13" idx="0"/>
          </p:cNvCxnSpPr>
          <p:nvPr/>
        </p:nvCxnSpPr>
        <p:spPr>
          <a:xfrm>
            <a:off x="3543300" y="2571750"/>
            <a:ext cx="3735957" cy="53232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9" idx="3"/>
            <a:endCxn id="10" idx="1"/>
          </p:cNvCxnSpPr>
          <p:nvPr/>
        </p:nvCxnSpPr>
        <p:spPr>
          <a:xfrm>
            <a:off x="2133600" y="3333750"/>
            <a:ext cx="304800" cy="107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28032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9550"/>
            <a:ext cx="2286000" cy="276999"/>
          </a:xfrm>
          <a:ln>
            <a:noFill/>
          </a:ln>
        </p:spPr>
        <p:style>
          <a:lnRef idx="1">
            <a:schemeClr val="accent4"/>
          </a:lnRef>
          <a:fillRef idx="2">
            <a:schemeClr val="accent4"/>
          </a:fillRef>
          <a:effectRef idx="1">
            <a:schemeClr val="accent4"/>
          </a:effectRef>
          <a:fontRef idx="minor">
            <a:schemeClr val="dk1"/>
          </a:fontRef>
        </p:style>
        <p:txBody>
          <a:bodyPr/>
          <a:lstStyle/>
          <a:p>
            <a:pPr algn="ctr"/>
            <a:r>
              <a:rPr lang="en-US" sz="1800" dirty="0" smtClean="0"/>
              <a:t>Conclusion</a:t>
            </a:r>
            <a:endParaRPr lang="en-US" sz="1800" dirty="0"/>
          </a:p>
        </p:txBody>
      </p:sp>
      <p:sp>
        <p:nvSpPr>
          <p:cNvPr id="5" name="Rounded Rectangle 4"/>
          <p:cNvSpPr/>
          <p:nvPr/>
        </p:nvSpPr>
        <p:spPr>
          <a:xfrm>
            <a:off x="76200" y="742950"/>
            <a:ext cx="5397260" cy="3323389"/>
          </a:xfrm>
          <a:prstGeom prst="round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just">
              <a:spcAft>
                <a:spcPts val="600"/>
              </a:spcAft>
            </a:pPr>
            <a:r>
              <a:rPr lang="en-GB" sz="1400" dirty="0">
                <a:latin typeface="+mj-lt"/>
              </a:rPr>
              <a:t>A solution for Multi Sequence learning of a Sequence of </a:t>
            </a:r>
            <a:r>
              <a:rPr lang="en-GB" sz="1400" dirty="0" smtClean="0">
                <a:latin typeface="+mj-lt"/>
              </a:rPr>
              <a:t>alphabets </a:t>
            </a:r>
            <a:r>
              <a:rPr lang="en-GB" sz="1400" dirty="0" smtClean="0">
                <a:latin typeface="+mj-lt"/>
              </a:rPr>
              <a:t>as well as </a:t>
            </a:r>
            <a:r>
              <a:rPr lang="en-GB" sz="1400" dirty="0" smtClean="0">
                <a:latin typeface="+mj-lt"/>
              </a:rPr>
              <a:t>numbers </a:t>
            </a:r>
            <a:r>
              <a:rPr lang="en-GB" sz="1400" dirty="0">
                <a:latin typeface="+mj-lt"/>
              </a:rPr>
              <a:t>was developed using the </a:t>
            </a:r>
            <a:r>
              <a:rPr lang="en-GB" sz="1400" dirty="0" err="1">
                <a:latin typeface="+mj-lt"/>
              </a:rPr>
              <a:t>Neocortex</a:t>
            </a:r>
            <a:r>
              <a:rPr lang="en-GB" sz="1400" dirty="0">
                <a:latin typeface="+mj-lt"/>
              </a:rPr>
              <a:t> API's Multi Sequence learning reference model. The HTM Prediction Engine was adjusted with various parameters to suit the training process. The Multi-Sequence of Numbers was saved and then transformed into an encoded value and stored in a dictionary using an Encoder and SDR input for the training process. An algorithm was created to predict the trained sequences, which involved comparing the generated similarity matrix with each of the SDRs of the learned Sequence from the training phase. The Sequence was then predicted based on the accuracy and observation class (Label), and the accuracy percentage of the predicted sequences was calculated </a:t>
            </a:r>
            <a:endParaRPr lang="en-US" sz="1400" dirty="0">
              <a:latin typeface="+mj-lt"/>
            </a:endParaRPr>
          </a:p>
          <a:p>
            <a:pPr>
              <a:spcAft>
                <a:spcPts val="600"/>
              </a:spcAft>
            </a:pPr>
            <a:endParaRPr lang="en-US" sz="1200" dirty="0" smtClean="0">
              <a:latin typeface="+mj-lt"/>
            </a:endParaRPr>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4640" t="20963" r="4160" b="28666"/>
          <a:stretch/>
        </p:blipFill>
        <p:spPr>
          <a:xfrm>
            <a:off x="5562600" y="1615952"/>
            <a:ext cx="3581400" cy="2227179"/>
          </a:xfrm>
          <a:prstGeom prst="rect">
            <a:avLst/>
          </a:prstGeom>
        </p:spPr>
      </p:pic>
    </p:spTree>
    <p:extLst>
      <p:ext uri="{BB962C8B-B14F-4D97-AF65-F5344CB8AC3E}">
        <p14:creationId xmlns:p14="http://schemas.microsoft.com/office/powerpoint/2010/main" val="16046458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733800" y="3714750"/>
            <a:ext cx="4114800" cy="1219200"/>
          </a:xfrm>
          <a:prstGeom prst="round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6600" dirty="0" smtClean="0"/>
              <a:t>Thank You!</a:t>
            </a:r>
            <a:endParaRPr lang="en-US" dirty="0"/>
          </a:p>
        </p:txBody>
      </p:sp>
      <p:sp>
        <p:nvSpPr>
          <p:cNvPr id="4" name="Rounded Rectangle 3"/>
          <p:cNvSpPr/>
          <p:nvPr/>
        </p:nvSpPr>
        <p:spPr>
          <a:xfrm>
            <a:off x="152400" y="361950"/>
            <a:ext cx="7848600" cy="3124200"/>
          </a:xfrm>
          <a:prstGeom prst="round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endParaRPr lang="en-US" dirty="0" smtClean="0"/>
          </a:p>
          <a:p>
            <a:r>
              <a:rPr lang="en-US" dirty="0" smtClean="0"/>
              <a:t>References:</a:t>
            </a:r>
          </a:p>
          <a:p>
            <a:pPr marL="228600" indent="-228600">
              <a:buFont typeface="Arial" pitchFamily="34" charset="0"/>
              <a:buChar char="•"/>
            </a:pPr>
            <a:r>
              <a:rPr lang="en-US" sz="1200" dirty="0">
                <a:hlinkClick r:id="rId2"/>
              </a:rPr>
              <a:t>https://stock.adobe.com/search/images?k=machine+learning+logo</a:t>
            </a:r>
          </a:p>
          <a:p>
            <a:pPr marL="228600" indent="-228600">
              <a:buFont typeface="Arial" pitchFamily="34" charset="0"/>
              <a:buChar char="•"/>
            </a:pPr>
            <a:r>
              <a:rPr lang="en-US" sz="1200" dirty="0">
                <a:hlinkClick r:id="rId3"/>
              </a:rPr>
              <a:t>https://www.doit.com/machine-learning/</a:t>
            </a:r>
            <a:endParaRPr lang="en-US" sz="1200" dirty="0"/>
          </a:p>
          <a:p>
            <a:pPr marL="228600" indent="-228600">
              <a:buFont typeface="Arial" pitchFamily="34" charset="0"/>
              <a:buChar char="•"/>
            </a:pPr>
            <a:r>
              <a:rPr lang="en-US" sz="1200" dirty="0" smtClean="0">
                <a:hlinkClick r:id="rId2"/>
              </a:rPr>
              <a:t>https://blog.edmentum.com/7-kinds-students-who-can-benefit-virtual-learning</a:t>
            </a:r>
            <a:endParaRPr lang="en-US" sz="1200" dirty="0" smtClean="0"/>
          </a:p>
          <a:p>
            <a:pPr marL="228600" indent="-228600">
              <a:buFont typeface="Arial" pitchFamily="34" charset="0"/>
              <a:buChar char="•"/>
            </a:pPr>
            <a:r>
              <a:rPr lang="en-US" sz="1200" dirty="0" smtClean="0">
                <a:hlinkClick r:id="rId4"/>
              </a:rPr>
              <a:t>https://www.vectorstock.com/royalty-free-vector/cartoon-graduation-of-happy-students-row-vector-21760622</a:t>
            </a:r>
            <a:endParaRPr lang="en-US" sz="1200" dirty="0" smtClean="0"/>
          </a:p>
          <a:p>
            <a:pPr marL="171450" indent="-171450">
              <a:buFont typeface="Arial" pitchFamily="34" charset="0"/>
              <a:buChar char="•"/>
            </a:pPr>
            <a:r>
              <a:rPr lang="en-US" sz="1200" dirty="0">
                <a:latin typeface="+mj-lt"/>
                <a:cs typeface="Arial" panose="020B0604020202020204" pitchFamily="34" charset="0"/>
              </a:rPr>
              <a:t> </a:t>
            </a:r>
            <a:r>
              <a:rPr lang="en-US" sz="1200" dirty="0" smtClean="0">
                <a:latin typeface="+mj-lt"/>
                <a:cs typeface="Arial" panose="020B0604020202020204" pitchFamily="34" charset="0"/>
              </a:rPr>
              <a:t> </a:t>
            </a:r>
            <a:r>
              <a:rPr lang="en-US" sz="1200" dirty="0" err="1" smtClean="0">
                <a:latin typeface="+mj-lt"/>
                <a:cs typeface="Arial" panose="020B0604020202020204" pitchFamily="34" charset="0"/>
              </a:rPr>
              <a:t>Keele</a:t>
            </a:r>
            <a:r>
              <a:rPr lang="en-US" sz="1200" dirty="0">
                <a:latin typeface="+mj-lt"/>
                <a:cs typeface="Arial" panose="020B0604020202020204" pitchFamily="34" charset="0"/>
              </a:rPr>
              <a:t>, "“Sequence learning,” - B. A. C. G. J. D. S. W.," 1998. [Online]. </a:t>
            </a:r>
            <a:r>
              <a:rPr lang="en-US" sz="1200" dirty="0" smtClean="0">
                <a:latin typeface="+mj-lt"/>
                <a:cs typeface="Arial" panose="020B0604020202020204" pitchFamily="34" charset="0"/>
              </a:rPr>
              <a:t>Available:    </a:t>
            </a:r>
            <a:r>
              <a:rPr lang="en-US" sz="1200" dirty="0" smtClean="0">
                <a:latin typeface="+mj-lt"/>
                <a:cs typeface="Arial" panose="020B0604020202020204" pitchFamily="34" charset="0"/>
                <a:hlinkClick r:id="rId5"/>
              </a:rPr>
              <a:t>https</a:t>
            </a:r>
            <a:r>
              <a:rPr lang="en-US" sz="1200" dirty="0">
                <a:latin typeface="+mj-lt"/>
                <a:cs typeface="Arial" panose="020B0604020202020204" pitchFamily="34" charset="0"/>
                <a:hlinkClick r:id="rId5"/>
              </a:rPr>
              <a:t>://pubmed.ncbi.nlm.nih.gov/21227209</a:t>
            </a:r>
            <a:r>
              <a:rPr lang="en-US" sz="1200" dirty="0">
                <a:latin typeface="+mj-lt"/>
                <a:cs typeface="Arial" panose="020B0604020202020204" pitchFamily="34" charset="0"/>
              </a:rPr>
              <a:t>..</a:t>
            </a:r>
          </a:p>
          <a:p>
            <a:pPr marL="171450" indent="-171450">
              <a:buFont typeface="Arial" pitchFamily="34" charset="0"/>
              <a:buChar char="•"/>
            </a:pPr>
            <a:r>
              <a:rPr lang="en-US" sz="1200" dirty="0" smtClean="0">
                <a:latin typeface="+mj-lt"/>
                <a:cs typeface="Arial" panose="020B0604020202020204" pitchFamily="34" charset="0"/>
              </a:rPr>
              <a:t> </a:t>
            </a:r>
            <a:r>
              <a:rPr lang="en-US" sz="1200" dirty="0">
                <a:latin typeface="+mj-lt"/>
                <a:cs typeface="Arial" panose="020B0604020202020204" pitchFamily="34" charset="0"/>
              </a:rPr>
              <a:t>B. H. J. L. R. .</a:t>
            </a:r>
            <a:r>
              <a:rPr lang="en-US" sz="1200" dirty="0" err="1">
                <a:latin typeface="+mj-lt"/>
                <a:cs typeface="Arial" panose="020B0604020202020204" pitchFamily="34" charset="0"/>
              </a:rPr>
              <a:t>Rabiner</a:t>
            </a:r>
            <a:r>
              <a:rPr lang="en-US" sz="1200" dirty="0">
                <a:latin typeface="+mj-lt"/>
                <a:cs typeface="Arial" panose="020B0604020202020204" pitchFamily="34" charset="0"/>
              </a:rPr>
              <a:t>, “An introduction to hidden </a:t>
            </a:r>
            <a:r>
              <a:rPr lang="en-US" sz="1200" dirty="0" err="1">
                <a:latin typeface="+mj-lt"/>
                <a:cs typeface="Arial" panose="020B0604020202020204" pitchFamily="34" charset="0"/>
              </a:rPr>
              <a:t>markov</a:t>
            </a:r>
            <a:r>
              <a:rPr lang="en-US" sz="1200" dirty="0">
                <a:latin typeface="+mj-lt"/>
                <a:cs typeface="Arial" panose="020B0604020202020204" pitchFamily="34" charset="0"/>
              </a:rPr>
              <a:t> models,”," 1986. [Online]. Available: </a:t>
            </a:r>
            <a:r>
              <a:rPr lang="en-US" sz="1200" dirty="0">
                <a:latin typeface="+mj-lt"/>
                <a:cs typeface="Arial" panose="020B0604020202020204" pitchFamily="34" charset="0"/>
                <a:hlinkClick r:id="rId6"/>
              </a:rPr>
              <a:t>http://ai.stanford.edu/~pabbeel/depth_qual/Rabiner_Juang_hmms.pdf</a:t>
            </a:r>
            <a:r>
              <a:rPr lang="en-US" sz="1200" dirty="0">
                <a:latin typeface="+mj-lt"/>
                <a:cs typeface="Arial" panose="020B0604020202020204" pitchFamily="34" charset="0"/>
              </a:rPr>
              <a:t>.</a:t>
            </a:r>
          </a:p>
          <a:p>
            <a:pPr marL="171450" indent="-171450">
              <a:buFont typeface="Arial" pitchFamily="34" charset="0"/>
              <a:buChar char="•"/>
            </a:pPr>
            <a:r>
              <a:rPr lang="en-IN" sz="1200" b="1" dirty="0" smtClean="0">
                <a:latin typeface="+mj-lt"/>
                <a:hlinkClick r:id="rId7"/>
              </a:rPr>
              <a:t> </a:t>
            </a:r>
            <a:r>
              <a:rPr lang="en-IN" sz="1200" b="1" dirty="0" err="1">
                <a:latin typeface="+mj-lt"/>
                <a:hlinkClick r:id="rId7"/>
              </a:rPr>
              <a:t>Yudhi</a:t>
            </a:r>
            <a:r>
              <a:rPr lang="en-IN" sz="1200" b="1" dirty="0">
                <a:latin typeface="+mj-lt"/>
                <a:hlinkClick r:id="rId7"/>
              </a:rPr>
              <a:t> </a:t>
            </a:r>
            <a:r>
              <a:rPr lang="en-IN" sz="1200" b="1" dirty="0" err="1">
                <a:latin typeface="+mj-lt"/>
                <a:hlinkClick r:id="rId7"/>
              </a:rPr>
              <a:t>Adhitya</a:t>
            </a:r>
            <a:r>
              <a:rPr lang="en-US" sz="1200" dirty="0">
                <a:latin typeface="+mj-lt"/>
                <a:cs typeface="Arial" panose="020B0604020202020204" pitchFamily="34" charset="0"/>
              </a:rPr>
              <a:t>,”</a:t>
            </a:r>
            <a:r>
              <a:rPr lang="en-IN" sz="1200" dirty="0">
                <a:solidFill>
                  <a:srgbClr val="111111"/>
                </a:solidFill>
                <a:latin typeface="+mj-lt"/>
              </a:rPr>
              <a:t> </a:t>
            </a:r>
            <a:r>
              <a:rPr lang="en-IN" sz="1200" dirty="0" err="1">
                <a:solidFill>
                  <a:srgbClr val="111111"/>
                </a:solidFill>
                <a:latin typeface="+mj-lt"/>
              </a:rPr>
              <a:t>IoT</a:t>
            </a:r>
            <a:r>
              <a:rPr lang="en-IN" sz="1200" dirty="0">
                <a:solidFill>
                  <a:srgbClr val="111111"/>
                </a:solidFill>
                <a:latin typeface="+mj-lt"/>
              </a:rPr>
              <a:t> and Deep Learning-Based Farmer Safety System”</a:t>
            </a:r>
          </a:p>
          <a:p>
            <a:r>
              <a:rPr lang="en-US" sz="1200" dirty="0">
                <a:latin typeface="+mj-lt"/>
                <a:cs typeface="Arial" panose="020B0604020202020204" pitchFamily="34" charset="0"/>
              </a:rPr>
              <a:t>2023 </a:t>
            </a:r>
            <a:r>
              <a:rPr lang="en-US" sz="1200" dirty="0" smtClean="0">
                <a:latin typeface="+mj-lt"/>
                <a:cs typeface="Arial" panose="020B0604020202020204" pitchFamily="34" charset="0"/>
              </a:rPr>
              <a:t>.Online Available https</a:t>
            </a:r>
            <a:r>
              <a:rPr lang="en-US" sz="1200" dirty="0">
                <a:latin typeface="+mj-lt"/>
                <a:cs typeface="Arial" panose="020B0604020202020204" pitchFamily="34" charset="0"/>
              </a:rPr>
              <a:t>://www.researchgate.net/figure/Hierarchical-Temporal-Memory-HTM-algorithm-flowchart_fig2_369126441</a:t>
            </a:r>
          </a:p>
          <a:p>
            <a:pPr marL="228600" indent="-228600">
              <a:buFont typeface="Arial" pitchFamily="34" charset="0"/>
              <a:buChar char="•"/>
            </a:pPr>
            <a:endParaRPr lang="en-US" sz="1200" dirty="0" smtClean="0"/>
          </a:p>
          <a:p>
            <a:pPr marL="228600" indent="-228600">
              <a:buFont typeface="+mj-lt"/>
              <a:buAutoNum type="arabicPeriod"/>
            </a:pPr>
            <a:endParaRPr lang="en-US" sz="1200" dirty="0" smtClean="0"/>
          </a:p>
          <a:p>
            <a:endParaRPr lang="en-US" dirty="0"/>
          </a:p>
          <a:p>
            <a:endParaRPr lang="en-US" dirty="0"/>
          </a:p>
        </p:txBody>
      </p:sp>
    </p:spTree>
    <p:extLst>
      <p:ext uri="{BB962C8B-B14F-4D97-AF65-F5344CB8AC3E}">
        <p14:creationId xmlns:p14="http://schemas.microsoft.com/office/powerpoint/2010/main" val="41784572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8600" y="493549"/>
            <a:ext cx="4465320" cy="320601"/>
          </a:xfrm>
          <a:prstGeom prst="rect">
            <a:avLst/>
          </a:prstGeom>
        </p:spPr>
        <p:txBody>
          <a:bodyPr vert="horz" wrap="square" lIns="0" tIns="12700" rIns="0" bIns="0" rtlCol="0">
            <a:spAutoFit/>
          </a:bodyPr>
          <a:lstStyle/>
          <a:p>
            <a:pPr marL="12700" algn="l">
              <a:lnSpc>
                <a:spcPct val="100000"/>
              </a:lnSpc>
              <a:spcBef>
                <a:spcPts val="100"/>
              </a:spcBef>
            </a:pPr>
            <a:r>
              <a:rPr lang="en-US" sz="2000" u="sng" spc="50" dirty="0" smtClean="0">
                <a:solidFill>
                  <a:srgbClr val="40474B"/>
                </a:solidFill>
                <a:latin typeface="+mj-lt"/>
                <a:cs typeface="Trebuchet MS"/>
              </a:rPr>
              <a:t>Project Objective:</a:t>
            </a:r>
            <a:endParaRPr sz="2000" u="sng" dirty="0">
              <a:latin typeface="+mj-lt"/>
              <a:cs typeface="Trebuchet MS"/>
            </a:endParaRPr>
          </a:p>
        </p:txBody>
      </p:sp>
      <p:sp>
        <p:nvSpPr>
          <p:cNvPr id="5" name="Rounded Rectangle 4"/>
          <p:cNvSpPr/>
          <p:nvPr/>
        </p:nvSpPr>
        <p:spPr>
          <a:xfrm>
            <a:off x="381000" y="1047750"/>
            <a:ext cx="7315200" cy="2971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just"/>
            <a:r>
              <a:rPr lang="en-US" sz="1200" dirty="0"/>
              <a:t>In this project the group of students must implement  The sample implemented in </a:t>
            </a:r>
            <a:r>
              <a:rPr lang="en-US" sz="1200" b="1" dirty="0"/>
              <a:t>**</a:t>
            </a:r>
            <a:r>
              <a:rPr lang="en-US" sz="1200" b="1" dirty="0" err="1"/>
              <a:t>MultisequenceLearning.cs</a:t>
            </a:r>
            <a:r>
              <a:rPr lang="en-US" sz="1200" b="1" dirty="0"/>
              <a:t>**</a:t>
            </a:r>
            <a:r>
              <a:rPr lang="en-US" sz="1200" dirty="0"/>
              <a:t> and the method </a:t>
            </a:r>
            <a:r>
              <a:rPr lang="en-US" sz="1200" b="1" dirty="0"/>
              <a:t>**RunMultiSequenceLearningExperiment**</a:t>
            </a:r>
            <a:r>
              <a:rPr lang="en-US" sz="1200" dirty="0"/>
              <a:t> demonstrates how sequences are learned and then predicted.</a:t>
            </a:r>
          </a:p>
          <a:p>
            <a:pPr algn="just"/>
            <a:endParaRPr lang="en-US" sz="1200" dirty="0"/>
          </a:p>
          <a:p>
            <a:pPr algn="just"/>
            <a:r>
              <a:rPr lang="en-US" sz="1200" dirty="0"/>
              <a:t>Your first task is to </a:t>
            </a:r>
            <a:r>
              <a:rPr lang="en-US" sz="1200" dirty="0" err="1"/>
              <a:t>analyse</a:t>
            </a:r>
            <a:r>
              <a:rPr lang="en-US" sz="1200" dirty="0"/>
              <a:t> the existing code and understand how learning sequences and prediction work. Then implement a new method </a:t>
            </a:r>
            <a:r>
              <a:rPr lang="en-US" sz="1200" b="1" dirty="0"/>
              <a:t>**RunPredictionMultiSequenceExperiment**</a:t>
            </a:r>
            <a:r>
              <a:rPr lang="en-US" sz="1200" dirty="0"/>
              <a:t>, that improves the existing </a:t>
            </a:r>
            <a:r>
              <a:rPr lang="en-US" sz="1200" b="1" dirty="0"/>
              <a:t>**RunMultiSequenceLearningExperiment**</a:t>
            </a:r>
            <a:r>
              <a:rPr lang="en-US" sz="1200" dirty="0"/>
              <a:t>. The new method should automatically read learning sequences from a file and learn them. After learning is completed, the sample should read testing subsequences from another file and calculate the prediction accuracy.</a:t>
            </a:r>
          </a:p>
          <a:p>
            <a:pPr algn="just"/>
            <a:endParaRPr lang="en-US" sz="1200" dirty="0"/>
          </a:p>
          <a:p>
            <a:pPr algn="just"/>
            <a:r>
              <a:rPr lang="en-US" sz="1200" dirty="0"/>
              <a:t>The existing example already works. Your task is to start the learning (</a:t>
            </a:r>
            <a:r>
              <a:rPr lang="en-US" sz="1200" b="1" dirty="0"/>
              <a:t>**RunExperiment method**</a:t>
            </a:r>
            <a:r>
              <a:rPr lang="en-US" sz="1200" dirty="0"/>
              <a:t>) and then to implement the code which approves your scenario. For example, you learn some sequence of elements and then load inferring samples as subsequences (see how Predictor is used) and then show how next elements are predicted.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2629535" cy="307777"/>
          </a:xfrm>
        </p:spPr>
        <p:txBody>
          <a:bodyPr/>
          <a:lstStyle/>
          <a:p>
            <a:r>
              <a:rPr lang="en-US" sz="2000" u="sng" dirty="0" smtClean="0">
                <a:latin typeface="+mj-lt"/>
              </a:rPr>
              <a:t>Table of Content:</a:t>
            </a:r>
            <a:endParaRPr lang="en-US" sz="2000" u="sng" dirty="0">
              <a:latin typeface="+mj-lt"/>
            </a:endParaRPr>
          </a:p>
        </p:txBody>
      </p:sp>
      <p:sp>
        <p:nvSpPr>
          <p:cNvPr id="5" name="Rounded Rectangle 4"/>
          <p:cNvSpPr/>
          <p:nvPr/>
        </p:nvSpPr>
        <p:spPr>
          <a:xfrm>
            <a:off x="1600200" y="1123950"/>
            <a:ext cx="4267200" cy="2895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285750" indent="-285750">
              <a:lnSpc>
                <a:spcPct val="200000"/>
              </a:lnSpc>
              <a:buFont typeface="Arial" pitchFamily="34" charset="0"/>
              <a:buChar char="•"/>
            </a:pPr>
            <a:r>
              <a:rPr lang="en-US" sz="1400" dirty="0"/>
              <a:t>Introduction</a:t>
            </a:r>
          </a:p>
          <a:p>
            <a:pPr marL="285750" indent="-285750">
              <a:lnSpc>
                <a:spcPct val="200000"/>
              </a:lnSpc>
              <a:buFont typeface="Arial" pitchFamily="34" charset="0"/>
              <a:buChar char="•"/>
            </a:pPr>
            <a:r>
              <a:rPr lang="en-US" sz="1400" dirty="0"/>
              <a:t>Methodology</a:t>
            </a:r>
          </a:p>
          <a:p>
            <a:pPr marL="285750" indent="-285750">
              <a:lnSpc>
                <a:spcPct val="200000"/>
              </a:lnSpc>
              <a:buFont typeface="Arial" pitchFamily="34" charset="0"/>
              <a:buChar char="•"/>
            </a:pPr>
            <a:r>
              <a:rPr lang="en-US" sz="1400" dirty="0"/>
              <a:t>Project Prediction Scenarios</a:t>
            </a:r>
          </a:p>
          <a:p>
            <a:pPr marL="285750" indent="-285750">
              <a:lnSpc>
                <a:spcPct val="200000"/>
              </a:lnSpc>
              <a:buFont typeface="Arial" pitchFamily="34" charset="0"/>
              <a:buChar char="•"/>
            </a:pPr>
            <a:r>
              <a:rPr lang="en-US" sz="1400" dirty="0"/>
              <a:t>Implementation </a:t>
            </a:r>
            <a:r>
              <a:rPr lang="en-IN" sz="1400" dirty="0">
                <a:cs typeface="Arial" panose="020B0604020202020204" pitchFamily="34" charset="0"/>
              </a:rPr>
              <a:t>(Learning &amp; Prediction Phase)</a:t>
            </a:r>
          </a:p>
          <a:p>
            <a:pPr marL="285750" indent="-285750">
              <a:lnSpc>
                <a:spcPct val="200000"/>
              </a:lnSpc>
              <a:buFont typeface="Arial" pitchFamily="34" charset="0"/>
              <a:buChar char="•"/>
            </a:pPr>
            <a:r>
              <a:rPr lang="en-IN" sz="1400" dirty="0">
                <a:cs typeface="Arial" panose="020B0604020202020204" pitchFamily="34" charset="0"/>
              </a:rPr>
              <a:t>Conclusion</a:t>
            </a:r>
          </a:p>
          <a:p>
            <a:pPr marL="285750" indent="-285750">
              <a:lnSpc>
                <a:spcPct val="200000"/>
              </a:lnSpc>
              <a:buFont typeface="Arial" pitchFamily="34" charset="0"/>
              <a:buChar char="•"/>
            </a:pPr>
            <a:r>
              <a:rPr lang="en-IN" sz="1400" dirty="0">
                <a:cs typeface="Arial" panose="020B0604020202020204" pitchFamily="34" charset="0"/>
              </a:rPr>
              <a:t>Reference</a:t>
            </a:r>
          </a:p>
        </p:txBody>
      </p:sp>
    </p:spTree>
    <p:extLst>
      <p:ext uri="{BB962C8B-B14F-4D97-AF65-F5344CB8AC3E}">
        <p14:creationId xmlns:p14="http://schemas.microsoft.com/office/powerpoint/2010/main" val="3568094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42950"/>
            <a:ext cx="1676399" cy="246221"/>
          </a:xfrm>
          <a:ln>
            <a:noFill/>
          </a:ln>
        </p:spPr>
        <p:style>
          <a:lnRef idx="1">
            <a:schemeClr val="accent4"/>
          </a:lnRef>
          <a:fillRef idx="2">
            <a:schemeClr val="accent4"/>
          </a:fillRef>
          <a:effectRef idx="1">
            <a:schemeClr val="accent4"/>
          </a:effectRef>
          <a:fontRef idx="minor">
            <a:schemeClr val="dk1"/>
          </a:fontRef>
        </p:style>
        <p:txBody>
          <a:bodyPr/>
          <a:lstStyle/>
          <a:p>
            <a:pPr algn="ctr"/>
            <a:r>
              <a:rPr lang="en-US" dirty="0" smtClean="0"/>
              <a:t>Introduction:</a:t>
            </a:r>
            <a:endParaRPr lang="en-US" dirty="0"/>
          </a:p>
        </p:txBody>
      </p:sp>
      <p:sp>
        <p:nvSpPr>
          <p:cNvPr id="3" name="Text Placeholder 2"/>
          <p:cNvSpPr>
            <a:spLocks noGrp="1"/>
          </p:cNvSpPr>
          <p:nvPr>
            <p:ph type="body" idx="1"/>
          </p:nvPr>
        </p:nvSpPr>
        <p:spPr>
          <a:xfrm>
            <a:off x="1828800" y="285750"/>
            <a:ext cx="5562600" cy="276999"/>
          </a:xfrm>
          <a:ln>
            <a:noFill/>
          </a:ln>
        </p:spPr>
        <p:style>
          <a:lnRef idx="1">
            <a:schemeClr val="accent4"/>
          </a:lnRef>
          <a:fillRef idx="2">
            <a:schemeClr val="accent4"/>
          </a:fillRef>
          <a:effectRef idx="1">
            <a:schemeClr val="accent4"/>
          </a:effectRef>
          <a:fontRef idx="minor">
            <a:schemeClr val="dk1"/>
          </a:fontRef>
        </p:style>
        <p:txBody>
          <a:bodyPr/>
          <a:lstStyle/>
          <a:p>
            <a:pPr algn="ctr"/>
            <a:r>
              <a:rPr lang="en-US" sz="1800" dirty="0" smtClean="0"/>
              <a:t>Approve Prediction of Multisequence Learning</a:t>
            </a:r>
            <a:endParaRPr lang="en-US" sz="1800" dirty="0"/>
          </a:p>
        </p:txBody>
      </p:sp>
      <p:sp>
        <p:nvSpPr>
          <p:cNvPr id="5" name="Rounded Rectangle 4"/>
          <p:cNvSpPr/>
          <p:nvPr/>
        </p:nvSpPr>
        <p:spPr>
          <a:xfrm>
            <a:off x="228600" y="1047750"/>
            <a:ext cx="4191000" cy="2971800"/>
          </a:xfrm>
          <a:prstGeom prst="round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marL="285750" indent="-285750" algn="just">
              <a:spcAft>
                <a:spcPts val="600"/>
              </a:spcAft>
              <a:buFont typeface="Arial" pitchFamily="34" charset="0"/>
              <a:buChar char="•"/>
            </a:pPr>
            <a:r>
              <a:rPr lang="en-US" sz="1300" dirty="0"/>
              <a:t>Researchers in </a:t>
            </a:r>
            <a:r>
              <a:rPr lang="en-US" sz="1300" dirty="0" smtClean="0"/>
              <a:t>medical </a:t>
            </a:r>
            <a:r>
              <a:rPr lang="en-US" sz="1300" dirty="0"/>
              <a:t>and machine learning were working together to gain a deeper understanding of the cortex in order to recognize temporal patterns. </a:t>
            </a:r>
            <a:endParaRPr lang="en-US" sz="1300" dirty="0" smtClean="0"/>
          </a:p>
          <a:p>
            <a:pPr marL="285750" indent="-285750" algn="just">
              <a:spcAft>
                <a:spcPts val="600"/>
              </a:spcAft>
              <a:buFont typeface="Arial" pitchFamily="34" charset="0"/>
              <a:buChar char="•"/>
            </a:pPr>
            <a:r>
              <a:rPr lang="en-US" sz="1300" dirty="0" smtClean="0"/>
              <a:t>HTM </a:t>
            </a:r>
            <a:r>
              <a:rPr lang="en-US" sz="1300" dirty="0"/>
              <a:t>(Hierarchical Temporal Memory) has been proposed for sequence </a:t>
            </a:r>
            <a:r>
              <a:rPr lang="en-US" sz="1300" dirty="0" smtClean="0"/>
              <a:t>learning. </a:t>
            </a:r>
          </a:p>
          <a:p>
            <a:pPr marL="285750" indent="-285750" algn="just">
              <a:spcAft>
                <a:spcPts val="600"/>
              </a:spcAft>
              <a:buFont typeface="Arial" pitchFamily="34" charset="0"/>
              <a:buChar char="•"/>
            </a:pPr>
            <a:r>
              <a:rPr lang="en-US" sz="1300" dirty="0" smtClean="0"/>
              <a:t>The </a:t>
            </a:r>
            <a:r>
              <a:rPr lang="en-US" sz="1300" dirty="0"/>
              <a:t>memory prediction concept forms the basis of the HTM </a:t>
            </a:r>
            <a:r>
              <a:rPr lang="en-US" sz="1300" dirty="0" smtClean="0"/>
              <a:t>biomimetic </a:t>
            </a:r>
            <a:r>
              <a:rPr lang="en-US" sz="1300" dirty="0"/>
              <a:t>model. </a:t>
            </a:r>
            <a:endParaRPr lang="en-US" sz="1300" dirty="0" smtClean="0"/>
          </a:p>
          <a:p>
            <a:pPr marL="285750" indent="-285750">
              <a:spcAft>
                <a:spcPts val="600"/>
              </a:spcAft>
              <a:buFont typeface="Arial" pitchFamily="34" charset="0"/>
              <a:buChar char="•"/>
            </a:pPr>
            <a:r>
              <a:rPr lang="en-US" sz="1300" dirty="0" smtClean="0"/>
              <a:t>Memorizing </a:t>
            </a:r>
            <a:r>
              <a:rPr lang="en-US" sz="1300" dirty="0"/>
              <a:t>more than one sequence is called </a:t>
            </a:r>
            <a:r>
              <a:rPr lang="en-US" sz="1300" dirty="0" err="1" smtClean="0"/>
              <a:t>multisequence</a:t>
            </a:r>
            <a:r>
              <a:rPr lang="en-US" sz="1300" dirty="0" smtClean="0"/>
              <a:t> learning</a:t>
            </a:r>
            <a:r>
              <a:rPr lang="en-US" sz="1300" dirty="0"/>
              <a:t>. </a:t>
            </a:r>
            <a:r>
              <a:rPr lang="en-US" sz="1100" dirty="0"/>
              <a:t/>
            </a:r>
            <a:br>
              <a:rPr lang="en-US" sz="1100" dirty="0"/>
            </a:br>
            <a:endParaRPr lang="en-US" sz="11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1032940"/>
            <a:ext cx="3168650" cy="3476575"/>
          </a:xfrm>
          <a:prstGeom prst="rect">
            <a:avLst/>
          </a:prstGeom>
        </p:spPr>
      </p:pic>
    </p:spTree>
    <p:extLst>
      <p:ext uri="{BB962C8B-B14F-4D97-AF65-F5344CB8AC3E}">
        <p14:creationId xmlns:p14="http://schemas.microsoft.com/office/powerpoint/2010/main" val="4096284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1" y="285751"/>
            <a:ext cx="4114799" cy="381000"/>
          </a:xfrm>
          <a:ln>
            <a:noFill/>
          </a:ln>
        </p:spPr>
        <p:style>
          <a:lnRef idx="1">
            <a:schemeClr val="accent4"/>
          </a:lnRef>
          <a:fillRef idx="2">
            <a:schemeClr val="accent4"/>
          </a:fillRef>
          <a:effectRef idx="1">
            <a:schemeClr val="accent4"/>
          </a:effectRef>
          <a:fontRef idx="minor">
            <a:schemeClr val="dk1"/>
          </a:fontRef>
        </p:style>
        <p:txBody>
          <a:bodyPr/>
          <a:lstStyle/>
          <a:p>
            <a:pPr algn="ctr"/>
            <a:r>
              <a:rPr lang="en-US" u="sng" dirty="0" smtClean="0"/>
              <a:t>HTM </a:t>
            </a:r>
            <a:r>
              <a:rPr lang="en-US" u="sng" dirty="0"/>
              <a:t>(Hierarchical Temporal Memory) </a:t>
            </a:r>
          </a:p>
        </p:txBody>
      </p:sp>
      <p:sp>
        <p:nvSpPr>
          <p:cNvPr id="8" name="Rounded Rectangle 7"/>
          <p:cNvSpPr/>
          <p:nvPr/>
        </p:nvSpPr>
        <p:spPr>
          <a:xfrm>
            <a:off x="152401" y="971550"/>
            <a:ext cx="4572000" cy="3048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342900" indent="-342900" algn="just">
              <a:buFont typeface="Arial" panose="020B0604020202020204" pitchFamily="34" charset="0"/>
              <a:buChar char="•"/>
            </a:pPr>
            <a:endParaRPr lang="en-IN" sz="1300" dirty="0">
              <a:ea typeface="SimSun" panose="02010600030101010101" pitchFamily="2" charset="-122"/>
              <a:cs typeface="Arial" panose="020B0604020202020204" pitchFamily="34" charset="0"/>
            </a:endParaRPr>
          </a:p>
          <a:p>
            <a:pPr marL="342900" indent="-342900" algn="just">
              <a:buFont typeface="Arial" panose="020B0604020202020204" pitchFamily="34" charset="0"/>
              <a:buChar char="•"/>
            </a:pPr>
            <a:r>
              <a:rPr lang="en-IN" sz="1300" dirty="0">
                <a:ea typeface="SimSun" panose="02010600030101010101" pitchFamily="2" charset="-122"/>
                <a:cs typeface="Arial" panose="020B0604020202020204" pitchFamily="34" charset="0"/>
              </a:rPr>
              <a:t>Hierarchical Temporal Memory (HTM) is a </a:t>
            </a:r>
            <a:r>
              <a:rPr lang="en-IN" sz="1300" dirty="0" err="1">
                <a:ea typeface="SimSun" panose="02010600030101010101" pitchFamily="2" charset="-122"/>
                <a:cs typeface="Arial" panose="020B0604020202020204" pitchFamily="34" charset="0"/>
              </a:rPr>
              <a:t>Biomimetics</a:t>
            </a:r>
            <a:r>
              <a:rPr lang="en-IN" sz="1300" dirty="0">
                <a:ea typeface="SimSun" panose="02010600030101010101" pitchFamily="2" charset="-122"/>
                <a:cs typeface="Arial" panose="020B0604020202020204" pitchFamily="34" charset="0"/>
              </a:rPr>
              <a:t> model based on the principles of memory predictions developed by scientists to capture the architectural and algorithmic features of the </a:t>
            </a:r>
            <a:r>
              <a:rPr lang="en-IN" sz="1300" dirty="0" err="1">
                <a:ea typeface="SimSun" panose="02010600030101010101" pitchFamily="2" charset="-122"/>
                <a:cs typeface="Arial" panose="020B0604020202020204" pitchFamily="34" charset="0"/>
              </a:rPr>
              <a:t>neocortex</a:t>
            </a:r>
            <a:r>
              <a:rPr lang="en-IN" sz="1300" dirty="0">
                <a:ea typeface="SimSun" panose="02010600030101010101" pitchFamily="2" charset="-122"/>
                <a:cs typeface="Arial" panose="020B0604020202020204" pitchFamily="34" charset="0"/>
              </a:rPr>
              <a:t>.</a:t>
            </a:r>
          </a:p>
          <a:p>
            <a:pPr algn="just"/>
            <a:endParaRPr lang="en-IN" sz="1300" dirty="0">
              <a:ea typeface="SimSun" panose="02010600030101010101" pitchFamily="2" charset="-122"/>
              <a:cs typeface="Arial" panose="020B0604020202020204" pitchFamily="34" charset="0"/>
            </a:endParaRPr>
          </a:p>
          <a:p>
            <a:pPr marL="342900" indent="-342900" algn="just">
              <a:buFont typeface="Arial" panose="020B0604020202020204" pitchFamily="34" charset="0"/>
              <a:buChar char="•"/>
            </a:pPr>
            <a:r>
              <a:rPr lang="en-IN" sz="1300" dirty="0">
                <a:ea typeface="SimSun" panose="02010600030101010101" pitchFamily="2" charset="-122"/>
                <a:cs typeface="Arial" panose="020B0604020202020204" pitchFamily="34" charset="0"/>
              </a:rPr>
              <a:t>HTM has given promising results in pattern recognition</a:t>
            </a:r>
          </a:p>
          <a:p>
            <a:pPr algn="just"/>
            <a:endParaRPr lang="en-IN" sz="1300" dirty="0">
              <a:ea typeface="SimSun" panose="02010600030101010101" pitchFamily="2" charset="-122"/>
              <a:cs typeface="Arial" panose="020B0604020202020204" pitchFamily="34" charset="0"/>
            </a:endParaRPr>
          </a:p>
          <a:p>
            <a:pPr marL="342900" indent="-342900" algn="just">
              <a:buFont typeface="Arial" panose="020B0604020202020204" pitchFamily="34" charset="0"/>
              <a:buChar char="•"/>
            </a:pPr>
            <a:r>
              <a:rPr lang="en-IN" sz="1300" dirty="0">
                <a:ea typeface="SimSun" panose="02010600030101010101" pitchFamily="2" charset="-122"/>
                <a:cs typeface="Arial" panose="020B0604020202020204" pitchFamily="34" charset="0"/>
              </a:rPr>
              <a:t>This can learn the temporal sequences and spatial flow of sensory inputs as data.</a:t>
            </a:r>
            <a:endParaRPr lang="en-US" sz="1300" dirty="0">
              <a:cs typeface="Arial" panose="020B0604020202020204" pitchFamily="34" charset="0"/>
            </a:endParaRPr>
          </a:p>
          <a:p>
            <a:pPr algn="ctr"/>
            <a:endParaRPr lang="en-US" sz="13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9175" y="1593280"/>
            <a:ext cx="4314825" cy="1990725"/>
          </a:xfrm>
          <a:prstGeom prst="rect">
            <a:avLst/>
          </a:prstGeom>
        </p:spPr>
      </p:pic>
    </p:spTree>
    <p:extLst>
      <p:ext uri="{BB962C8B-B14F-4D97-AF65-F5344CB8AC3E}">
        <p14:creationId xmlns:p14="http://schemas.microsoft.com/office/powerpoint/2010/main" val="21911840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590550"/>
            <a:ext cx="2590800" cy="381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Methodology</a:t>
            </a:r>
            <a:endParaRPr lang="en-US" b="1" dirty="0"/>
          </a:p>
        </p:txBody>
      </p:sp>
      <p:sp>
        <p:nvSpPr>
          <p:cNvPr id="9" name="Rounded Rectangle 8"/>
          <p:cNvSpPr/>
          <p:nvPr/>
        </p:nvSpPr>
        <p:spPr>
          <a:xfrm>
            <a:off x="457200" y="1173480"/>
            <a:ext cx="7315200" cy="284607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400" b="1" dirty="0">
                <a:latin typeface="+mj-lt"/>
                <a:cs typeface="Arial" panose="020B0604020202020204" pitchFamily="34" charset="0"/>
              </a:rPr>
              <a:t>Hierarchical Temporal Memory Flow </a:t>
            </a:r>
            <a:r>
              <a:rPr lang="en-US" sz="1400" b="1" dirty="0" smtClean="0">
                <a:latin typeface="+mj-lt"/>
                <a:cs typeface="Arial" panose="020B0604020202020204" pitchFamily="34" charset="0"/>
              </a:rPr>
              <a:t>:</a:t>
            </a:r>
          </a:p>
          <a:p>
            <a:endParaRPr lang="en-US" b="1" dirty="0">
              <a:latin typeface="Arial" panose="020B0604020202020204" pitchFamily="34" charset="0"/>
              <a:cs typeface="Arial" panose="020B0604020202020204" pitchFamily="34" charset="0"/>
            </a:endParaRPr>
          </a:p>
          <a:p>
            <a:endParaRPr lang="en-US" b="1" dirty="0" smtClean="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endParaRPr lang="en-US" b="1" dirty="0" smtClean="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endParaRPr lang="en-US" b="1" dirty="0" smtClean="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p:txBody>
      </p:sp>
      <p:sp>
        <p:nvSpPr>
          <p:cNvPr id="29" name="Oval 28"/>
          <p:cNvSpPr/>
          <p:nvPr/>
        </p:nvSpPr>
        <p:spPr>
          <a:xfrm>
            <a:off x="838200" y="1809750"/>
            <a:ext cx="10668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Start</a:t>
            </a:r>
            <a:endParaRPr lang="en-US" sz="1200" dirty="0"/>
          </a:p>
        </p:txBody>
      </p:sp>
      <p:sp>
        <p:nvSpPr>
          <p:cNvPr id="31" name="Parallelogram 30"/>
          <p:cNvSpPr/>
          <p:nvPr/>
        </p:nvSpPr>
        <p:spPr>
          <a:xfrm>
            <a:off x="762000" y="2495550"/>
            <a:ext cx="1219200" cy="381000"/>
          </a:xfrm>
          <a:prstGeom prst="parallelogram">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Data</a:t>
            </a:r>
            <a:endParaRPr lang="en-US" sz="1200" dirty="0"/>
          </a:p>
        </p:txBody>
      </p:sp>
      <p:sp>
        <p:nvSpPr>
          <p:cNvPr id="32" name="Rounded Rectangle 31"/>
          <p:cNvSpPr/>
          <p:nvPr/>
        </p:nvSpPr>
        <p:spPr>
          <a:xfrm>
            <a:off x="2286000" y="2495550"/>
            <a:ext cx="1066800" cy="381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Encoder</a:t>
            </a:r>
            <a:endParaRPr lang="en-US" sz="1200" dirty="0"/>
          </a:p>
        </p:txBody>
      </p:sp>
      <p:sp>
        <p:nvSpPr>
          <p:cNvPr id="33" name="Rounded Rectangle 32"/>
          <p:cNvSpPr/>
          <p:nvPr/>
        </p:nvSpPr>
        <p:spPr>
          <a:xfrm>
            <a:off x="3581400" y="2495550"/>
            <a:ext cx="1066800" cy="381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Spatial Polar</a:t>
            </a:r>
            <a:endParaRPr lang="en-US" sz="1200" dirty="0"/>
          </a:p>
        </p:txBody>
      </p:sp>
      <p:sp>
        <p:nvSpPr>
          <p:cNvPr id="34" name="Rounded Rectangle 33"/>
          <p:cNvSpPr/>
          <p:nvPr/>
        </p:nvSpPr>
        <p:spPr>
          <a:xfrm>
            <a:off x="4953000" y="2495550"/>
            <a:ext cx="1066800" cy="381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Temporal Memory</a:t>
            </a:r>
            <a:endParaRPr lang="en-US" sz="1200" dirty="0"/>
          </a:p>
        </p:txBody>
      </p:sp>
      <p:sp>
        <p:nvSpPr>
          <p:cNvPr id="35" name="Rounded Rectangle 34"/>
          <p:cNvSpPr/>
          <p:nvPr/>
        </p:nvSpPr>
        <p:spPr>
          <a:xfrm>
            <a:off x="6286500" y="2495550"/>
            <a:ext cx="1066800" cy="381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Classifier</a:t>
            </a:r>
            <a:endParaRPr lang="en-US" dirty="0"/>
          </a:p>
        </p:txBody>
      </p:sp>
      <p:sp>
        <p:nvSpPr>
          <p:cNvPr id="36" name="Parallelogram 35"/>
          <p:cNvSpPr/>
          <p:nvPr/>
        </p:nvSpPr>
        <p:spPr>
          <a:xfrm>
            <a:off x="6191250" y="3208020"/>
            <a:ext cx="1257300" cy="457200"/>
          </a:xfrm>
          <a:prstGeom prst="parallelogram">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Prediction &amp; Accuracy</a:t>
            </a:r>
            <a:endParaRPr lang="en-US" sz="1200" dirty="0"/>
          </a:p>
        </p:txBody>
      </p:sp>
      <p:sp>
        <p:nvSpPr>
          <p:cNvPr id="37" name="Oval 36"/>
          <p:cNvSpPr/>
          <p:nvPr/>
        </p:nvSpPr>
        <p:spPr>
          <a:xfrm>
            <a:off x="4800600" y="3181350"/>
            <a:ext cx="1066800" cy="533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End</a:t>
            </a:r>
            <a:endParaRPr lang="en-US" dirty="0"/>
          </a:p>
        </p:txBody>
      </p:sp>
      <p:cxnSp>
        <p:nvCxnSpPr>
          <p:cNvPr id="39" name="Straight Connector 38"/>
          <p:cNvCxnSpPr>
            <a:stCxn id="29" idx="4"/>
            <a:endCxn id="31" idx="0"/>
          </p:cNvCxnSpPr>
          <p:nvPr/>
        </p:nvCxnSpPr>
        <p:spPr>
          <a:xfrm>
            <a:off x="1371600" y="226695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1" idx="2"/>
            <a:endCxn id="32" idx="1"/>
          </p:cNvCxnSpPr>
          <p:nvPr/>
        </p:nvCxnSpPr>
        <p:spPr>
          <a:xfrm>
            <a:off x="1933575" y="2686050"/>
            <a:ext cx="3524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2" idx="3"/>
            <a:endCxn id="33" idx="1"/>
          </p:cNvCxnSpPr>
          <p:nvPr/>
        </p:nvCxnSpPr>
        <p:spPr>
          <a:xfrm>
            <a:off x="3352800" y="268605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3" idx="3"/>
            <a:endCxn id="34" idx="1"/>
          </p:cNvCxnSpPr>
          <p:nvPr/>
        </p:nvCxnSpPr>
        <p:spPr>
          <a:xfrm>
            <a:off x="4648200" y="268605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4" idx="3"/>
            <a:endCxn id="35" idx="1"/>
          </p:cNvCxnSpPr>
          <p:nvPr/>
        </p:nvCxnSpPr>
        <p:spPr>
          <a:xfrm>
            <a:off x="6019800" y="2686050"/>
            <a:ext cx="266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5" idx="2"/>
            <a:endCxn id="36" idx="0"/>
          </p:cNvCxnSpPr>
          <p:nvPr/>
        </p:nvCxnSpPr>
        <p:spPr>
          <a:xfrm>
            <a:off x="6819900" y="2876550"/>
            <a:ext cx="0" cy="331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36" idx="5"/>
            <a:endCxn id="37" idx="6"/>
          </p:cNvCxnSpPr>
          <p:nvPr/>
        </p:nvCxnSpPr>
        <p:spPr>
          <a:xfrm flipH="1">
            <a:off x="5867400" y="3436620"/>
            <a:ext cx="381000" cy="1143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72590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90550"/>
            <a:ext cx="1676400" cy="246221"/>
          </a:xfrm>
          <a:ln>
            <a:noFill/>
          </a:ln>
        </p:spPr>
        <p:style>
          <a:lnRef idx="1">
            <a:schemeClr val="accent4"/>
          </a:lnRef>
          <a:fillRef idx="2">
            <a:schemeClr val="accent4"/>
          </a:fillRef>
          <a:effectRef idx="1">
            <a:schemeClr val="accent4"/>
          </a:effectRef>
          <a:fontRef idx="minor">
            <a:schemeClr val="dk1"/>
          </a:fontRef>
        </p:style>
        <p:txBody>
          <a:bodyPr/>
          <a:lstStyle/>
          <a:p>
            <a:pPr algn="ctr"/>
            <a:r>
              <a:rPr lang="en-US" u="sng" dirty="0" smtClean="0">
                <a:latin typeface="+mj-lt"/>
              </a:rPr>
              <a:t>Encoder</a:t>
            </a:r>
            <a:endParaRPr lang="en-US" u="sng" dirty="0">
              <a:latin typeface="+mj-lt"/>
            </a:endParaRPr>
          </a:p>
        </p:txBody>
      </p:sp>
      <p:sp>
        <p:nvSpPr>
          <p:cNvPr id="3" name="Rounded Rectangle 2"/>
          <p:cNvSpPr/>
          <p:nvPr/>
        </p:nvSpPr>
        <p:spPr>
          <a:xfrm>
            <a:off x="228600" y="1123950"/>
            <a:ext cx="7391400" cy="2819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342900" indent="-342900" algn="just">
              <a:buFont typeface="Arial" panose="020B0604020202020204" pitchFamily="34" charset="0"/>
              <a:buChar char="•"/>
            </a:pPr>
            <a:r>
              <a:rPr lang="en-IN" sz="1200" dirty="0">
                <a:latin typeface="+mj-lt"/>
              </a:rPr>
              <a:t>The first stage of HTM involves the encoding of the input data into a format that can be processed by the network</a:t>
            </a:r>
            <a:r>
              <a:rPr lang="en-IN" sz="1200" dirty="0" smtClean="0">
                <a:latin typeface="+mj-lt"/>
              </a:rPr>
              <a:t>.</a:t>
            </a:r>
          </a:p>
          <a:p>
            <a:pPr algn="just"/>
            <a:endParaRPr lang="en-IN" sz="1200" dirty="0">
              <a:latin typeface="+mj-lt"/>
            </a:endParaRPr>
          </a:p>
          <a:p>
            <a:pPr marL="342900" indent="-342900" algn="just">
              <a:buFont typeface="Arial" panose="020B0604020202020204" pitchFamily="34" charset="0"/>
              <a:buChar char="•"/>
            </a:pPr>
            <a:r>
              <a:rPr lang="en-IN" sz="1200" dirty="0">
                <a:latin typeface="+mj-lt"/>
              </a:rPr>
              <a:t> HTM uses a sparse distributed representation (SDR) to represent patterns in the input data. SDRs are binary vectors with a small percentage of active (1) bits and a large percentage of inactive (0) bits</a:t>
            </a:r>
            <a:r>
              <a:rPr lang="en-IN" sz="1200" dirty="0" smtClean="0">
                <a:latin typeface="+mj-lt"/>
              </a:rPr>
              <a:t>.</a:t>
            </a:r>
          </a:p>
          <a:p>
            <a:pPr algn="just"/>
            <a:endParaRPr lang="en-IN" sz="1200" dirty="0">
              <a:latin typeface="+mj-lt"/>
            </a:endParaRPr>
          </a:p>
          <a:p>
            <a:pPr marL="342900" indent="-342900" algn="just">
              <a:buFont typeface="Arial" panose="020B0604020202020204" pitchFamily="34" charset="0"/>
              <a:buChar char="•"/>
            </a:pPr>
            <a:r>
              <a:rPr lang="en-IN" sz="1200" dirty="0">
                <a:latin typeface="+mj-lt"/>
              </a:rPr>
              <a:t>This representation allows HTM to handle high-dimensional data efficiently and to generalize well to new and noisy inputs.</a:t>
            </a:r>
          </a:p>
        </p:txBody>
      </p:sp>
    </p:spTree>
    <p:extLst>
      <p:ext uri="{BB962C8B-B14F-4D97-AF65-F5344CB8AC3E}">
        <p14:creationId xmlns:p14="http://schemas.microsoft.com/office/powerpoint/2010/main" val="26405967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5750"/>
            <a:ext cx="2819400" cy="246221"/>
          </a:xfrm>
          <a:ln>
            <a:noFill/>
          </a:ln>
        </p:spPr>
        <p:style>
          <a:lnRef idx="1">
            <a:schemeClr val="accent4"/>
          </a:lnRef>
          <a:fillRef idx="2">
            <a:schemeClr val="accent4"/>
          </a:fillRef>
          <a:effectRef idx="1">
            <a:schemeClr val="accent4"/>
          </a:effectRef>
          <a:fontRef idx="minor">
            <a:schemeClr val="dk1"/>
          </a:fontRef>
        </p:style>
        <p:txBody>
          <a:bodyPr/>
          <a:lstStyle/>
          <a:p>
            <a:pPr algn="ctr"/>
            <a:r>
              <a:rPr lang="en-US" u="sng" dirty="0" smtClean="0">
                <a:latin typeface="+mj-lt"/>
              </a:rPr>
              <a:t>Spatial </a:t>
            </a:r>
            <a:r>
              <a:rPr lang="en-US" u="sng" dirty="0" err="1" smtClean="0">
                <a:latin typeface="+mj-lt"/>
              </a:rPr>
              <a:t>Poolar</a:t>
            </a:r>
            <a:endParaRPr lang="en-US" u="sng" dirty="0">
              <a:latin typeface="+mj-lt"/>
            </a:endParaRPr>
          </a:p>
        </p:txBody>
      </p:sp>
      <p:sp>
        <p:nvSpPr>
          <p:cNvPr id="3" name="Rounded Rectangle 2"/>
          <p:cNvSpPr/>
          <p:nvPr/>
        </p:nvSpPr>
        <p:spPr>
          <a:xfrm>
            <a:off x="152400" y="742950"/>
            <a:ext cx="7772400" cy="3124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342900" indent="-342900" algn="just">
              <a:buFont typeface="Arial" panose="020B0604020202020204" pitchFamily="34" charset="0"/>
              <a:buChar char="•"/>
            </a:pPr>
            <a:r>
              <a:rPr lang="en-IN" sz="1300" dirty="0">
                <a:latin typeface="+mj-lt"/>
              </a:rPr>
              <a:t>The spatial pooler is responsible for learning the spatial patterns in the input data</a:t>
            </a:r>
            <a:r>
              <a:rPr lang="en-IN" sz="1300" dirty="0" smtClean="0">
                <a:latin typeface="+mj-lt"/>
              </a:rPr>
              <a:t>.</a:t>
            </a:r>
          </a:p>
          <a:p>
            <a:pPr algn="just"/>
            <a:endParaRPr lang="en-IN" sz="1300" dirty="0">
              <a:latin typeface="+mj-lt"/>
            </a:endParaRPr>
          </a:p>
          <a:p>
            <a:pPr marL="342900" indent="-342900" algn="just">
              <a:buFont typeface="Arial" panose="020B0604020202020204" pitchFamily="34" charset="0"/>
              <a:buChar char="•"/>
            </a:pPr>
            <a:r>
              <a:rPr lang="en-IN" sz="1300" dirty="0">
                <a:latin typeface="+mj-lt"/>
              </a:rPr>
              <a:t>The SDRs are binary vectors that have a small percentage of active (1) bits and a large percentage of inactive (0) </a:t>
            </a:r>
            <a:r>
              <a:rPr lang="en-IN" sz="1300" dirty="0" smtClean="0">
                <a:latin typeface="+mj-lt"/>
              </a:rPr>
              <a:t>bits</a:t>
            </a:r>
          </a:p>
          <a:p>
            <a:pPr algn="just"/>
            <a:endParaRPr lang="en-IN" sz="1300" dirty="0">
              <a:latin typeface="+mj-lt"/>
            </a:endParaRPr>
          </a:p>
          <a:p>
            <a:pPr marL="342900" indent="-342900" algn="just">
              <a:buFont typeface="Arial" panose="020B0604020202020204" pitchFamily="34" charset="0"/>
              <a:buChar char="•"/>
            </a:pPr>
            <a:r>
              <a:rPr lang="en-IN" sz="1300" dirty="0">
                <a:latin typeface="+mj-lt"/>
              </a:rPr>
              <a:t>The spatial pooler learns to identify the most important features of the input data and creates SDRs </a:t>
            </a:r>
          </a:p>
          <a:p>
            <a:pPr algn="just"/>
            <a:endParaRPr lang="en-US" sz="1200" dirty="0">
              <a:latin typeface="+mj-lt"/>
              <a:cs typeface="Arial" panose="020B0604020202020204" pitchFamily="34" charset="0"/>
            </a:endParaRPr>
          </a:p>
        </p:txBody>
      </p:sp>
    </p:spTree>
    <p:extLst>
      <p:ext uri="{BB962C8B-B14F-4D97-AF65-F5344CB8AC3E}">
        <p14:creationId xmlns:p14="http://schemas.microsoft.com/office/powerpoint/2010/main" val="26405967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5750"/>
            <a:ext cx="3581400" cy="246221"/>
          </a:xfrm>
          <a:ln>
            <a:noFill/>
          </a:ln>
        </p:spPr>
        <p:style>
          <a:lnRef idx="1">
            <a:schemeClr val="accent4"/>
          </a:lnRef>
          <a:fillRef idx="2">
            <a:schemeClr val="accent4"/>
          </a:fillRef>
          <a:effectRef idx="1">
            <a:schemeClr val="accent4"/>
          </a:effectRef>
          <a:fontRef idx="minor">
            <a:schemeClr val="dk1"/>
          </a:fontRef>
        </p:style>
        <p:txBody>
          <a:bodyPr/>
          <a:lstStyle/>
          <a:p>
            <a:pPr algn="ctr"/>
            <a:r>
              <a:rPr lang="en-US" u="sng" dirty="0" smtClean="0">
                <a:latin typeface="+mj-lt"/>
              </a:rPr>
              <a:t>Temporal Memory</a:t>
            </a:r>
            <a:endParaRPr lang="en-US" u="sng" dirty="0">
              <a:latin typeface="+mj-lt"/>
            </a:endParaRPr>
          </a:p>
        </p:txBody>
      </p:sp>
      <p:sp>
        <p:nvSpPr>
          <p:cNvPr id="4" name="Rounded Rectangle 3"/>
          <p:cNvSpPr/>
          <p:nvPr/>
        </p:nvSpPr>
        <p:spPr>
          <a:xfrm>
            <a:off x="152400" y="819150"/>
            <a:ext cx="5334000" cy="3124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342900" indent="-342900" algn="just">
              <a:buFont typeface="Arial" panose="020B0604020202020204" pitchFamily="34" charset="0"/>
              <a:buChar char="•"/>
            </a:pPr>
            <a:r>
              <a:rPr lang="en-IN" sz="1300" dirty="0">
                <a:latin typeface="+mj-lt"/>
              </a:rPr>
              <a:t>The temporal pooler is responsible for learning the temporal patterns in the input </a:t>
            </a:r>
            <a:r>
              <a:rPr lang="en-IN" sz="1300" dirty="0" smtClean="0">
                <a:latin typeface="+mj-lt"/>
              </a:rPr>
              <a:t>data</a:t>
            </a:r>
          </a:p>
          <a:p>
            <a:pPr algn="just"/>
            <a:endParaRPr lang="en-IN" sz="1300" dirty="0">
              <a:latin typeface="+mj-lt"/>
            </a:endParaRPr>
          </a:p>
          <a:p>
            <a:pPr marL="342900" indent="-342900" algn="just">
              <a:buFont typeface="Arial" panose="020B0604020202020204" pitchFamily="34" charset="0"/>
              <a:buChar char="•"/>
            </a:pPr>
            <a:r>
              <a:rPr lang="en-IN" sz="1300" dirty="0">
                <a:latin typeface="+mj-lt"/>
              </a:rPr>
              <a:t>The temporal pooler uses a process called sequence memory to learn and recognize temporal patterns, such as sequences of events or patterns that repeat over </a:t>
            </a:r>
            <a:r>
              <a:rPr lang="en-IN" sz="1300" dirty="0" smtClean="0">
                <a:latin typeface="+mj-lt"/>
              </a:rPr>
              <a:t>time</a:t>
            </a:r>
          </a:p>
          <a:p>
            <a:pPr algn="just"/>
            <a:endParaRPr lang="en-IN" sz="1300" dirty="0">
              <a:latin typeface="+mj-lt"/>
            </a:endParaRPr>
          </a:p>
          <a:p>
            <a:pPr marL="342900" indent="-342900" algn="just">
              <a:buFont typeface="Arial" panose="020B0604020202020204" pitchFamily="34" charset="0"/>
              <a:buChar char="•"/>
            </a:pPr>
            <a:r>
              <a:rPr lang="en-IN" sz="1300" dirty="0">
                <a:latin typeface="+mj-lt"/>
              </a:rPr>
              <a:t>The sequence memory enables HTM to handle time-dependent data and make predictions about future events.</a:t>
            </a:r>
          </a:p>
          <a:p>
            <a:pPr marL="342900" indent="-342900" algn="just">
              <a:buFont typeface="Arial" panose="020B0604020202020204" pitchFamily="34" charset="0"/>
              <a:buChar char="•"/>
            </a:pPr>
            <a:endParaRPr lang="en-US" sz="1300" dirty="0">
              <a:latin typeface="+mj-lt"/>
              <a:cs typeface="Arial" panose="020B0604020202020204" pitchFamily="34" charset="0"/>
            </a:endParaRPr>
          </a:p>
        </p:txBody>
      </p:sp>
    </p:spTree>
    <p:extLst>
      <p:ext uri="{BB962C8B-B14F-4D97-AF65-F5344CB8AC3E}">
        <p14:creationId xmlns:p14="http://schemas.microsoft.com/office/powerpoint/2010/main" val="26405967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469</TotalTime>
  <Words>751</Words>
  <Application>Microsoft Office PowerPoint</Application>
  <PresentationFormat>On-screen Show (16:9)</PresentationFormat>
  <Paragraphs>106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Project Objective:</vt:lpstr>
      <vt:lpstr>Table of Content:</vt:lpstr>
      <vt:lpstr>Introduction:</vt:lpstr>
      <vt:lpstr>HTM (Hierarchical Temporal Memory) </vt:lpstr>
      <vt:lpstr>PowerPoint Presentation</vt:lpstr>
      <vt:lpstr>Encoder</vt:lpstr>
      <vt:lpstr>Spatial Poolar</vt:lpstr>
      <vt:lpstr>Temporal Memory</vt:lpstr>
      <vt:lpstr>Project Prediction Scenarios</vt:lpstr>
      <vt:lpstr>Implementation (learning &amp; prediction phase)</vt:lpstr>
      <vt:lpstr>PowerPoint Presentation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DIVERSITY MANAGEMENT</dc:title>
  <cp:lastModifiedBy>BABAR-PC</cp:lastModifiedBy>
  <cp:revision>106</cp:revision>
  <dcterms:created xsi:type="dcterms:W3CDTF">2023-01-06T14:31:42Z</dcterms:created>
  <dcterms:modified xsi:type="dcterms:W3CDTF">2024-03-30T20:01:57Z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2023-01-06T00:00:00Z</vt:filetime>
  </property>
  <property fmtid="{D5CDD505-2E9C-101B-9397-08002B2CF9AE}" pid="3" name="Creator">
    <vt:lpwstr>PDFium</vt:lpwstr>
  </property>
  <property fmtid="{D5CDD505-2E9C-101B-9397-08002B2CF9AE}" pid="4" name="LastSaved">
    <vt:filetime>2023-01-06T00:00:00Z</vt:filetime>
  </property>
</Properties>
</file>