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7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4533E-1A47-E444-B7AF-82F27577047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A4861-C285-8142-9E05-C93D6D6C984D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D878DB16-E582-124D-9037-1C144D4DE45E}" type="parTrans" cxnId="{FB2F787A-2E2B-CA46-896B-4FB9CBCA29EC}">
      <dgm:prSet/>
      <dgm:spPr/>
      <dgm:t>
        <a:bodyPr/>
        <a:lstStyle/>
        <a:p>
          <a:endParaRPr lang="en-US"/>
        </a:p>
      </dgm:t>
    </dgm:pt>
    <dgm:pt modelId="{488538FB-FEE4-EF44-AEED-0CA5FCE96AA1}" type="sibTrans" cxnId="{FB2F787A-2E2B-CA46-896B-4FB9CBCA29EC}">
      <dgm:prSet/>
      <dgm:spPr/>
      <dgm:t>
        <a:bodyPr/>
        <a:lstStyle/>
        <a:p>
          <a:endParaRPr lang="en-US"/>
        </a:p>
      </dgm:t>
    </dgm:pt>
    <dgm:pt modelId="{B409D064-B2FB-274C-A355-4BDBBF94DFBC}">
      <dgm:prSet phldrT="[Text]"/>
      <dgm:spPr/>
      <dgm:t>
        <a:bodyPr/>
        <a:lstStyle/>
        <a:p>
          <a:r>
            <a:rPr lang="en-US" dirty="0" smtClean="0"/>
            <a:t>Lookup</a:t>
          </a:r>
          <a:endParaRPr lang="en-US" dirty="0"/>
        </a:p>
      </dgm:t>
    </dgm:pt>
    <dgm:pt modelId="{41AA98C8-D4BB-6641-BD1F-C15D4CFA5595}" type="parTrans" cxnId="{33AD1589-1FC2-7E4C-8AA1-7CD1A94F72D8}">
      <dgm:prSet/>
      <dgm:spPr/>
      <dgm:t>
        <a:bodyPr/>
        <a:lstStyle/>
        <a:p>
          <a:endParaRPr lang="en-US"/>
        </a:p>
      </dgm:t>
    </dgm:pt>
    <dgm:pt modelId="{86764DAC-FE0F-8542-B1DC-6C671C59436A}" type="sibTrans" cxnId="{33AD1589-1FC2-7E4C-8AA1-7CD1A94F72D8}">
      <dgm:prSet/>
      <dgm:spPr/>
      <dgm:t>
        <a:bodyPr/>
        <a:lstStyle/>
        <a:p>
          <a:endParaRPr lang="en-US"/>
        </a:p>
      </dgm:t>
    </dgm:pt>
    <dgm:pt modelId="{A2F885BE-CDF5-314F-A04F-8396580501CE}">
      <dgm:prSet phldrT="[Text]"/>
      <dgm:spPr/>
      <dgm:t>
        <a:bodyPr/>
        <a:lstStyle/>
        <a:p>
          <a:r>
            <a:rPr lang="en-US" dirty="0" smtClean="0"/>
            <a:t>Insert</a:t>
          </a:r>
          <a:endParaRPr lang="en-US" dirty="0"/>
        </a:p>
      </dgm:t>
    </dgm:pt>
    <dgm:pt modelId="{1B1715D1-D583-0D4E-AB32-0574DA8D376E}" type="parTrans" cxnId="{3CB4E8C6-CE3F-C94B-890A-5C39E3E45C3F}">
      <dgm:prSet/>
      <dgm:spPr/>
      <dgm:t>
        <a:bodyPr/>
        <a:lstStyle/>
        <a:p>
          <a:endParaRPr lang="en-US"/>
        </a:p>
      </dgm:t>
    </dgm:pt>
    <dgm:pt modelId="{5DDE2E7B-35B6-0746-BF8B-0CD3B4FD4F97}" type="sibTrans" cxnId="{3CB4E8C6-CE3F-C94B-890A-5C39E3E45C3F}">
      <dgm:prSet/>
      <dgm:spPr/>
      <dgm:t>
        <a:bodyPr/>
        <a:lstStyle/>
        <a:p>
          <a:endParaRPr lang="en-US"/>
        </a:p>
      </dgm:t>
    </dgm:pt>
    <dgm:pt modelId="{A5A3D537-57D1-414F-AAA6-CBA672452EFA}">
      <dgm:prSet phldrT="[Text]"/>
      <dgm:spPr/>
      <dgm:t>
        <a:bodyPr/>
        <a:lstStyle/>
        <a:p>
          <a:r>
            <a:rPr lang="en-US" dirty="0" smtClean="0"/>
            <a:t>Dump</a:t>
          </a:r>
          <a:endParaRPr lang="en-US" dirty="0"/>
        </a:p>
      </dgm:t>
    </dgm:pt>
    <dgm:pt modelId="{E58D457C-19D3-F14E-BA94-F9F3752FC9B2}" type="parTrans" cxnId="{DD671D61-E412-0D4A-BCC6-6DB86E50B648}">
      <dgm:prSet/>
      <dgm:spPr/>
      <dgm:t>
        <a:bodyPr/>
        <a:lstStyle/>
        <a:p>
          <a:endParaRPr lang="en-US"/>
        </a:p>
      </dgm:t>
    </dgm:pt>
    <dgm:pt modelId="{6D90CF70-F372-BE4B-B979-18DE5A8CE24E}" type="sibTrans" cxnId="{DD671D61-E412-0D4A-BCC6-6DB86E50B648}">
      <dgm:prSet/>
      <dgm:spPr/>
      <dgm:t>
        <a:bodyPr/>
        <a:lstStyle/>
        <a:p>
          <a:endParaRPr lang="en-US"/>
        </a:p>
      </dgm:t>
    </dgm:pt>
    <dgm:pt modelId="{1F939022-F4E6-E945-B2EF-858CF7D39A60}" type="pres">
      <dgm:prSet presAssocID="{4574533E-1A47-E444-B7AF-82F275770477}" presName="cycle" presStyleCnt="0">
        <dgm:presLayoutVars>
          <dgm:dir/>
          <dgm:resizeHandles val="exact"/>
        </dgm:presLayoutVars>
      </dgm:prSet>
      <dgm:spPr/>
    </dgm:pt>
    <dgm:pt modelId="{127BE440-27E4-E24D-BFD1-12606B5194EF}" type="pres">
      <dgm:prSet presAssocID="{E64A4861-C285-8142-9E05-C93D6D6C984D}" presName="node" presStyleLbl="node1" presStyleIdx="0" presStyleCnt="4">
        <dgm:presLayoutVars>
          <dgm:bulletEnabled val="1"/>
        </dgm:presLayoutVars>
      </dgm:prSet>
      <dgm:spPr/>
    </dgm:pt>
    <dgm:pt modelId="{87737D9B-9C0D-AE46-980B-7EA144004DC9}" type="pres">
      <dgm:prSet presAssocID="{488538FB-FEE4-EF44-AEED-0CA5FCE96AA1}" presName="sibTrans" presStyleLbl="sibTrans2D1" presStyleIdx="0" presStyleCnt="4"/>
      <dgm:spPr/>
    </dgm:pt>
    <dgm:pt modelId="{5AEA3C51-EE06-1643-8DD4-5CF19DCFA9F0}" type="pres">
      <dgm:prSet presAssocID="{488538FB-FEE4-EF44-AEED-0CA5FCE96AA1}" presName="connectorText" presStyleLbl="sibTrans2D1" presStyleIdx="0" presStyleCnt="4"/>
      <dgm:spPr/>
    </dgm:pt>
    <dgm:pt modelId="{9BD4F77E-A82A-7B42-932C-83A754ED64CF}" type="pres">
      <dgm:prSet presAssocID="{B409D064-B2FB-274C-A355-4BDBBF94DF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16085-4E36-FD46-8F6E-75ADFDF6C6A1}" type="pres">
      <dgm:prSet presAssocID="{86764DAC-FE0F-8542-B1DC-6C671C59436A}" presName="sibTrans" presStyleLbl="sibTrans2D1" presStyleIdx="1" presStyleCnt="4"/>
      <dgm:spPr/>
    </dgm:pt>
    <dgm:pt modelId="{3C7F95A5-2ED3-DA4C-96DD-60040D2408E6}" type="pres">
      <dgm:prSet presAssocID="{86764DAC-FE0F-8542-B1DC-6C671C59436A}" presName="connectorText" presStyleLbl="sibTrans2D1" presStyleIdx="1" presStyleCnt="4"/>
      <dgm:spPr/>
    </dgm:pt>
    <dgm:pt modelId="{F4A111DC-6F38-C74C-9B9F-EDE9DF871B57}" type="pres">
      <dgm:prSet presAssocID="{A2F885BE-CDF5-314F-A04F-8396580501CE}" presName="node" presStyleLbl="node1" presStyleIdx="2" presStyleCnt="4">
        <dgm:presLayoutVars>
          <dgm:bulletEnabled val="1"/>
        </dgm:presLayoutVars>
      </dgm:prSet>
      <dgm:spPr/>
    </dgm:pt>
    <dgm:pt modelId="{18080F8B-A0C3-2242-A740-BE9BB514E4FA}" type="pres">
      <dgm:prSet presAssocID="{5DDE2E7B-35B6-0746-BF8B-0CD3B4FD4F97}" presName="sibTrans" presStyleLbl="sibTrans2D1" presStyleIdx="2" presStyleCnt="4"/>
      <dgm:spPr/>
    </dgm:pt>
    <dgm:pt modelId="{998CF339-2F80-4A43-8C02-8F489CCE323C}" type="pres">
      <dgm:prSet presAssocID="{5DDE2E7B-35B6-0746-BF8B-0CD3B4FD4F97}" presName="connectorText" presStyleLbl="sibTrans2D1" presStyleIdx="2" presStyleCnt="4"/>
      <dgm:spPr/>
    </dgm:pt>
    <dgm:pt modelId="{6A138294-80AC-C64E-A482-CDC64FFD7E38}" type="pres">
      <dgm:prSet presAssocID="{A5A3D537-57D1-414F-AAA6-CBA672452E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639BC-94ED-1747-BAFE-51831EC92718}" type="pres">
      <dgm:prSet presAssocID="{6D90CF70-F372-BE4B-B979-18DE5A8CE24E}" presName="sibTrans" presStyleLbl="sibTrans2D1" presStyleIdx="3" presStyleCnt="4"/>
      <dgm:spPr/>
    </dgm:pt>
    <dgm:pt modelId="{B7FE6A7B-A103-9B49-A37B-2D63FD3173EB}" type="pres">
      <dgm:prSet presAssocID="{6D90CF70-F372-BE4B-B979-18DE5A8CE24E}" presName="connectorText" presStyleLbl="sibTrans2D1" presStyleIdx="3" presStyleCnt="4"/>
      <dgm:spPr/>
    </dgm:pt>
  </dgm:ptLst>
  <dgm:cxnLst>
    <dgm:cxn modelId="{D6D5CBEC-4065-7A42-9676-982046103317}" type="presOf" srcId="{A5A3D537-57D1-414F-AAA6-CBA672452EFA}" destId="{6A138294-80AC-C64E-A482-CDC64FFD7E38}" srcOrd="0" destOrd="0" presId="urn:microsoft.com/office/officeart/2005/8/layout/cycle2"/>
    <dgm:cxn modelId="{423D5F34-A896-BD43-9C9F-640CA0E12DAD}" type="presOf" srcId="{4574533E-1A47-E444-B7AF-82F275770477}" destId="{1F939022-F4E6-E945-B2EF-858CF7D39A60}" srcOrd="0" destOrd="0" presId="urn:microsoft.com/office/officeart/2005/8/layout/cycle2"/>
    <dgm:cxn modelId="{69B0FDDE-3A8D-944F-BE00-4171993BB139}" type="presOf" srcId="{86764DAC-FE0F-8542-B1DC-6C671C59436A}" destId="{EF316085-4E36-FD46-8F6E-75ADFDF6C6A1}" srcOrd="0" destOrd="0" presId="urn:microsoft.com/office/officeart/2005/8/layout/cycle2"/>
    <dgm:cxn modelId="{FA8A8C6A-BA54-E849-8CC7-445967BF0052}" type="presOf" srcId="{B409D064-B2FB-274C-A355-4BDBBF94DFBC}" destId="{9BD4F77E-A82A-7B42-932C-83A754ED64CF}" srcOrd="0" destOrd="0" presId="urn:microsoft.com/office/officeart/2005/8/layout/cycle2"/>
    <dgm:cxn modelId="{DD671D61-E412-0D4A-BCC6-6DB86E50B648}" srcId="{4574533E-1A47-E444-B7AF-82F275770477}" destId="{A5A3D537-57D1-414F-AAA6-CBA672452EFA}" srcOrd="3" destOrd="0" parTransId="{E58D457C-19D3-F14E-BA94-F9F3752FC9B2}" sibTransId="{6D90CF70-F372-BE4B-B979-18DE5A8CE24E}"/>
    <dgm:cxn modelId="{B2613222-732B-994D-A961-8C378358E51B}" type="presOf" srcId="{6D90CF70-F372-BE4B-B979-18DE5A8CE24E}" destId="{D89639BC-94ED-1747-BAFE-51831EC92718}" srcOrd="0" destOrd="0" presId="urn:microsoft.com/office/officeart/2005/8/layout/cycle2"/>
    <dgm:cxn modelId="{57065A5E-46A9-FE4B-9BEF-2D8ABC88A0AA}" type="presOf" srcId="{5DDE2E7B-35B6-0746-BF8B-0CD3B4FD4F97}" destId="{998CF339-2F80-4A43-8C02-8F489CCE323C}" srcOrd="1" destOrd="0" presId="urn:microsoft.com/office/officeart/2005/8/layout/cycle2"/>
    <dgm:cxn modelId="{3CB4E8C6-CE3F-C94B-890A-5C39E3E45C3F}" srcId="{4574533E-1A47-E444-B7AF-82F275770477}" destId="{A2F885BE-CDF5-314F-A04F-8396580501CE}" srcOrd="2" destOrd="0" parTransId="{1B1715D1-D583-0D4E-AB32-0574DA8D376E}" sibTransId="{5DDE2E7B-35B6-0746-BF8B-0CD3B4FD4F97}"/>
    <dgm:cxn modelId="{1F200CD2-1521-C641-8E82-285C1C89701A}" type="presOf" srcId="{A2F885BE-CDF5-314F-A04F-8396580501CE}" destId="{F4A111DC-6F38-C74C-9B9F-EDE9DF871B57}" srcOrd="0" destOrd="0" presId="urn:microsoft.com/office/officeart/2005/8/layout/cycle2"/>
    <dgm:cxn modelId="{06DC4A46-2AC6-F84B-81FD-EB04669F1AE4}" type="presOf" srcId="{6D90CF70-F372-BE4B-B979-18DE5A8CE24E}" destId="{B7FE6A7B-A103-9B49-A37B-2D63FD3173EB}" srcOrd="1" destOrd="0" presId="urn:microsoft.com/office/officeart/2005/8/layout/cycle2"/>
    <dgm:cxn modelId="{251E4047-4F8D-D746-9D68-49A443C0CAD3}" type="presOf" srcId="{5DDE2E7B-35B6-0746-BF8B-0CD3B4FD4F97}" destId="{18080F8B-A0C3-2242-A740-BE9BB514E4FA}" srcOrd="0" destOrd="0" presId="urn:microsoft.com/office/officeart/2005/8/layout/cycle2"/>
    <dgm:cxn modelId="{62ECC836-46D1-9E49-9533-475C21EE539B}" type="presOf" srcId="{488538FB-FEE4-EF44-AEED-0CA5FCE96AA1}" destId="{87737D9B-9C0D-AE46-980B-7EA144004DC9}" srcOrd="0" destOrd="0" presId="urn:microsoft.com/office/officeart/2005/8/layout/cycle2"/>
    <dgm:cxn modelId="{33AD1589-1FC2-7E4C-8AA1-7CD1A94F72D8}" srcId="{4574533E-1A47-E444-B7AF-82F275770477}" destId="{B409D064-B2FB-274C-A355-4BDBBF94DFBC}" srcOrd="1" destOrd="0" parTransId="{41AA98C8-D4BB-6641-BD1F-C15D4CFA5595}" sibTransId="{86764DAC-FE0F-8542-B1DC-6C671C59436A}"/>
    <dgm:cxn modelId="{1E182803-6E8B-CC47-80D2-AA325972E0B7}" type="presOf" srcId="{488538FB-FEE4-EF44-AEED-0CA5FCE96AA1}" destId="{5AEA3C51-EE06-1643-8DD4-5CF19DCFA9F0}" srcOrd="1" destOrd="0" presId="urn:microsoft.com/office/officeart/2005/8/layout/cycle2"/>
    <dgm:cxn modelId="{5E5248AF-6D38-4747-8512-4ACD0A5D4DC2}" type="presOf" srcId="{86764DAC-FE0F-8542-B1DC-6C671C59436A}" destId="{3C7F95A5-2ED3-DA4C-96DD-60040D2408E6}" srcOrd="1" destOrd="0" presId="urn:microsoft.com/office/officeart/2005/8/layout/cycle2"/>
    <dgm:cxn modelId="{FB2F787A-2E2B-CA46-896B-4FB9CBCA29EC}" srcId="{4574533E-1A47-E444-B7AF-82F275770477}" destId="{E64A4861-C285-8142-9E05-C93D6D6C984D}" srcOrd="0" destOrd="0" parTransId="{D878DB16-E582-124D-9037-1C144D4DE45E}" sibTransId="{488538FB-FEE4-EF44-AEED-0CA5FCE96AA1}"/>
    <dgm:cxn modelId="{376F407A-E84C-2647-AC94-B6B39BBA0053}" type="presOf" srcId="{E64A4861-C285-8142-9E05-C93D6D6C984D}" destId="{127BE440-27E4-E24D-BFD1-12606B5194EF}" srcOrd="0" destOrd="0" presId="urn:microsoft.com/office/officeart/2005/8/layout/cycle2"/>
    <dgm:cxn modelId="{19FB18DE-E8DF-2240-B113-4B84EE258765}" type="presParOf" srcId="{1F939022-F4E6-E945-B2EF-858CF7D39A60}" destId="{127BE440-27E4-E24D-BFD1-12606B5194EF}" srcOrd="0" destOrd="0" presId="urn:microsoft.com/office/officeart/2005/8/layout/cycle2"/>
    <dgm:cxn modelId="{FED1C5C9-65AB-9646-ADCD-A61D4B586D60}" type="presParOf" srcId="{1F939022-F4E6-E945-B2EF-858CF7D39A60}" destId="{87737D9B-9C0D-AE46-980B-7EA144004DC9}" srcOrd="1" destOrd="0" presId="urn:microsoft.com/office/officeart/2005/8/layout/cycle2"/>
    <dgm:cxn modelId="{65517003-FA55-2345-8310-093019ABC187}" type="presParOf" srcId="{87737D9B-9C0D-AE46-980B-7EA144004DC9}" destId="{5AEA3C51-EE06-1643-8DD4-5CF19DCFA9F0}" srcOrd="0" destOrd="0" presId="urn:microsoft.com/office/officeart/2005/8/layout/cycle2"/>
    <dgm:cxn modelId="{05CA1A7A-66F5-EC43-B355-86D3092E967C}" type="presParOf" srcId="{1F939022-F4E6-E945-B2EF-858CF7D39A60}" destId="{9BD4F77E-A82A-7B42-932C-83A754ED64CF}" srcOrd="2" destOrd="0" presId="urn:microsoft.com/office/officeart/2005/8/layout/cycle2"/>
    <dgm:cxn modelId="{5996F18A-83A5-2845-8619-BDA84030AC4D}" type="presParOf" srcId="{1F939022-F4E6-E945-B2EF-858CF7D39A60}" destId="{EF316085-4E36-FD46-8F6E-75ADFDF6C6A1}" srcOrd="3" destOrd="0" presId="urn:microsoft.com/office/officeart/2005/8/layout/cycle2"/>
    <dgm:cxn modelId="{6086BBE7-197A-6E41-A56B-0215F2F2B0BB}" type="presParOf" srcId="{EF316085-4E36-FD46-8F6E-75ADFDF6C6A1}" destId="{3C7F95A5-2ED3-DA4C-96DD-60040D2408E6}" srcOrd="0" destOrd="0" presId="urn:microsoft.com/office/officeart/2005/8/layout/cycle2"/>
    <dgm:cxn modelId="{C1FA4396-778F-A644-B88C-C5F2DEA4A69B}" type="presParOf" srcId="{1F939022-F4E6-E945-B2EF-858CF7D39A60}" destId="{F4A111DC-6F38-C74C-9B9F-EDE9DF871B57}" srcOrd="4" destOrd="0" presId="urn:microsoft.com/office/officeart/2005/8/layout/cycle2"/>
    <dgm:cxn modelId="{F5CE9E75-3F8C-B440-9D08-AEB784EB63A3}" type="presParOf" srcId="{1F939022-F4E6-E945-B2EF-858CF7D39A60}" destId="{18080F8B-A0C3-2242-A740-BE9BB514E4FA}" srcOrd="5" destOrd="0" presId="urn:microsoft.com/office/officeart/2005/8/layout/cycle2"/>
    <dgm:cxn modelId="{C2C4ECA7-6288-CD41-9AAF-F3FAB54CD59F}" type="presParOf" srcId="{18080F8B-A0C3-2242-A740-BE9BB514E4FA}" destId="{998CF339-2F80-4A43-8C02-8F489CCE323C}" srcOrd="0" destOrd="0" presId="urn:microsoft.com/office/officeart/2005/8/layout/cycle2"/>
    <dgm:cxn modelId="{1A983C66-267B-E34D-8093-BCDA2596E634}" type="presParOf" srcId="{1F939022-F4E6-E945-B2EF-858CF7D39A60}" destId="{6A138294-80AC-C64E-A482-CDC64FFD7E38}" srcOrd="6" destOrd="0" presId="urn:microsoft.com/office/officeart/2005/8/layout/cycle2"/>
    <dgm:cxn modelId="{BD887399-A5E8-A244-83B5-672BC87A2C44}" type="presParOf" srcId="{1F939022-F4E6-E945-B2EF-858CF7D39A60}" destId="{D89639BC-94ED-1747-BAFE-51831EC92718}" srcOrd="7" destOrd="0" presId="urn:microsoft.com/office/officeart/2005/8/layout/cycle2"/>
    <dgm:cxn modelId="{2F8AD996-4FA0-2D4F-B472-94E859BA0BB9}" type="presParOf" srcId="{D89639BC-94ED-1747-BAFE-51831EC92718}" destId="{B7FE6A7B-A103-9B49-A37B-2D63FD3173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BE440-27E4-E24D-BFD1-12606B5194EF}">
      <dsp:nvSpPr>
        <dsp:cNvPr id="0" name=""/>
        <dsp:cNvSpPr/>
      </dsp:nvSpPr>
      <dsp:spPr>
        <a:xfrm>
          <a:off x="3390490" y="1712"/>
          <a:ext cx="1448618" cy="1448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</a:t>
          </a:r>
          <a:endParaRPr lang="en-US" sz="2100" kern="1200" dirty="0"/>
        </a:p>
      </dsp:txBody>
      <dsp:txXfrm>
        <a:off x="3602635" y="213857"/>
        <a:ext cx="1024328" cy="1024328"/>
      </dsp:txXfrm>
    </dsp:sp>
    <dsp:sp modelId="{87737D9B-9C0D-AE46-980B-7EA144004DC9}">
      <dsp:nvSpPr>
        <dsp:cNvPr id="0" name=""/>
        <dsp:cNvSpPr/>
      </dsp:nvSpPr>
      <dsp:spPr>
        <a:xfrm rot="2700000">
          <a:off x="4683473" y="1242357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00354" y="1299385"/>
        <a:ext cx="268964" cy="293344"/>
      </dsp:txXfrm>
    </dsp:sp>
    <dsp:sp modelId="{9BD4F77E-A82A-7B42-932C-83A754ED64CF}">
      <dsp:nvSpPr>
        <dsp:cNvPr id="0" name=""/>
        <dsp:cNvSpPr/>
      </dsp:nvSpPr>
      <dsp:spPr>
        <a:xfrm>
          <a:off x="4927450" y="1538671"/>
          <a:ext cx="1448618" cy="1448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Lookup</a:t>
          </a:r>
          <a:endParaRPr lang="en-US" sz="2100" kern="1200" dirty="0"/>
        </a:p>
      </dsp:txBody>
      <dsp:txXfrm>
        <a:off x="5139595" y="1750816"/>
        <a:ext cx="1024328" cy="1024328"/>
      </dsp:txXfrm>
    </dsp:sp>
    <dsp:sp modelId="{EF316085-4E36-FD46-8F6E-75ADFDF6C6A1}">
      <dsp:nvSpPr>
        <dsp:cNvPr id="0" name=""/>
        <dsp:cNvSpPr/>
      </dsp:nvSpPr>
      <dsp:spPr>
        <a:xfrm rot="8100000">
          <a:off x="4698852" y="277931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797241" y="2836344"/>
        <a:ext cx="268964" cy="293344"/>
      </dsp:txXfrm>
    </dsp:sp>
    <dsp:sp modelId="{F4A111DC-6F38-C74C-9B9F-EDE9DF871B57}">
      <dsp:nvSpPr>
        <dsp:cNvPr id="0" name=""/>
        <dsp:cNvSpPr/>
      </dsp:nvSpPr>
      <dsp:spPr>
        <a:xfrm>
          <a:off x="3390490" y="3075631"/>
          <a:ext cx="1448618" cy="1448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Insert</a:t>
          </a:r>
          <a:endParaRPr lang="en-US" sz="2100" kern="1200" dirty="0"/>
        </a:p>
      </dsp:txBody>
      <dsp:txXfrm>
        <a:off x="3602635" y="3287776"/>
        <a:ext cx="1024328" cy="1024328"/>
      </dsp:txXfrm>
    </dsp:sp>
    <dsp:sp modelId="{18080F8B-A0C3-2242-A740-BE9BB514E4FA}">
      <dsp:nvSpPr>
        <dsp:cNvPr id="0" name=""/>
        <dsp:cNvSpPr/>
      </dsp:nvSpPr>
      <dsp:spPr>
        <a:xfrm rot="13500000">
          <a:off x="3161892" y="2794695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260281" y="2933231"/>
        <a:ext cx="268964" cy="293344"/>
      </dsp:txXfrm>
    </dsp:sp>
    <dsp:sp modelId="{6A138294-80AC-C64E-A482-CDC64FFD7E38}">
      <dsp:nvSpPr>
        <dsp:cNvPr id="0" name=""/>
        <dsp:cNvSpPr/>
      </dsp:nvSpPr>
      <dsp:spPr>
        <a:xfrm>
          <a:off x="1853531" y="1538671"/>
          <a:ext cx="1448618" cy="14486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Dump</a:t>
          </a:r>
          <a:endParaRPr lang="en-US" sz="2100" kern="1200" dirty="0"/>
        </a:p>
      </dsp:txBody>
      <dsp:txXfrm>
        <a:off x="2065676" y="1750816"/>
        <a:ext cx="1024328" cy="1024328"/>
      </dsp:txXfrm>
    </dsp:sp>
    <dsp:sp modelId="{D89639BC-94ED-1747-BAFE-51831EC92718}">
      <dsp:nvSpPr>
        <dsp:cNvPr id="0" name=""/>
        <dsp:cNvSpPr/>
      </dsp:nvSpPr>
      <dsp:spPr>
        <a:xfrm rot="18900000">
          <a:off x="3146513" y="1257736"/>
          <a:ext cx="384234" cy="488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163394" y="1396272"/>
        <a:ext cx="268964" cy="29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30/08/2015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89916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1: Gradual Implementation of Symbol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676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CSE310: Compiler Sessional Lab</a:t>
            </a:r>
          </a:p>
          <a:p>
            <a:pPr algn="r"/>
            <a:endParaRPr lang="en-US" dirty="0" smtClean="0"/>
          </a:p>
          <a:p>
            <a:pPr algn="r"/>
            <a:r>
              <a:rPr lang="en-US" sz="1600" dirty="0" smtClean="0"/>
              <a:t>Dr. S. M. Farhad</a:t>
            </a:r>
          </a:p>
          <a:p>
            <a:pPr algn="r"/>
            <a:r>
              <a:rPr lang="en-US" sz="1600" dirty="0" smtClean="0"/>
              <a:t>Associate Professor</a:t>
            </a:r>
          </a:p>
          <a:p>
            <a:pPr algn="r"/>
            <a:r>
              <a:rPr lang="en-US" sz="1600" dirty="0" smtClean="0"/>
              <a:t>CSE, BUET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6120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Online requirement will be added to the assignment and a time will be given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Offline</a:t>
            </a:r>
            <a:r>
              <a:rPr lang="en-US" dirty="0"/>
              <a:t>: 40% marks are allocated for offline </a:t>
            </a:r>
            <a:r>
              <a:rPr lang="en-US" dirty="0" smtClean="0"/>
              <a:t>assignment 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Online</a:t>
            </a:r>
            <a:r>
              <a:rPr lang="en-US" dirty="0"/>
              <a:t>: 60% marks are allocated for </a:t>
            </a:r>
            <a:r>
              <a:rPr lang="en-US" b="1" dirty="0"/>
              <a:t>online</a:t>
            </a:r>
            <a:r>
              <a:rPr lang="en-US" dirty="0"/>
              <a:t> assignment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7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sessional class only</a:t>
            </a:r>
          </a:p>
          <a:p>
            <a:endParaRPr lang="en-US" dirty="0"/>
          </a:p>
          <a:p>
            <a:r>
              <a:rPr lang="en-US" dirty="0"/>
              <a:t> Submissions after the </a:t>
            </a:r>
            <a:r>
              <a:rPr lang="en-US" dirty="0" smtClean="0"/>
              <a:t>deadline will </a:t>
            </a:r>
            <a:r>
              <a:rPr lang="en-US" dirty="0"/>
              <a:t>not be accepted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Stores information about the entire source program</a:t>
            </a:r>
          </a:p>
          <a:p>
            <a:endParaRPr lang="en-US" dirty="0" smtClean="0"/>
          </a:p>
          <a:p>
            <a:r>
              <a:rPr lang="en-US" dirty="0" smtClean="0"/>
              <a:t>It is used by all phases of a compiler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pic>
        <p:nvPicPr>
          <p:cNvPr id="5" name="Picture 4" descr="phas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38" y="533400"/>
            <a:ext cx="4364662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 table will be used to answer two questions: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Given a use of a name, to which declaration does it correspond or is it undeclared?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Given a declaration of a name, is it multiply declared?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Look up a name in the symbol table</a:t>
            </a:r>
          </a:p>
          <a:p>
            <a:endParaRPr lang="en-US" dirty="0" smtClean="0"/>
          </a:p>
          <a:p>
            <a:r>
              <a:rPr lang="en-US" dirty="0" smtClean="0"/>
              <a:t>Insert a new name into the symbol table with its attributes</a:t>
            </a:r>
          </a:p>
          <a:p>
            <a:endParaRPr lang="en-US" dirty="0"/>
          </a:p>
          <a:p>
            <a:r>
              <a:rPr lang="en-US" dirty="0" smtClean="0"/>
              <a:t>Dump or display all </a:t>
            </a:r>
            <a:r>
              <a:rPr lang="en-US" dirty="0" smtClean="0"/>
              <a:t>the information of the table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operations do we need?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SymbolInfo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Storing information (name, type) about the symbol or token </a:t>
            </a:r>
          </a:p>
          <a:p>
            <a:pPr lvl="1"/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SymbolTable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our </a:t>
            </a:r>
            <a:r>
              <a:rPr lang="en-US" dirty="0" smtClean="0"/>
              <a:t>symbol table </a:t>
            </a:r>
            <a:r>
              <a:rPr lang="en-US" dirty="0"/>
              <a:t>will be a</a:t>
            </a:r>
            <a:r>
              <a:rPr lang="en-US" dirty="0">
                <a:solidFill>
                  <a:srgbClr val="000000"/>
                </a:solidFill>
              </a:rPr>
              <a:t> hash-table </a:t>
            </a:r>
            <a:r>
              <a:rPr lang="en-US" dirty="0"/>
              <a:t>based on chaining, we will have to start with an array of pointers where each pointer </a:t>
            </a:r>
            <a:r>
              <a:rPr lang="en-US" dirty="0">
                <a:solidFill>
                  <a:srgbClr val="000000"/>
                </a:solidFill>
              </a:rPr>
              <a:t>points </a:t>
            </a:r>
            <a:r>
              <a:rPr lang="en-US" dirty="0"/>
              <a:t>to a list of nodes of type class </a:t>
            </a:r>
            <a:r>
              <a:rPr lang="en-US" dirty="0" err="1"/>
              <a:t>SymbolInfo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3213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r>
              <a:rPr lang="en-US"/>
              <a:t>t</a:t>
            </a:r>
            <a:r>
              <a:rPr lang="en-US" smtClean="0"/>
              <a:t>able data </a:t>
            </a:r>
            <a:r>
              <a:rPr lang="en-US" dirty="0"/>
              <a:t>s</a:t>
            </a:r>
            <a:r>
              <a:rPr lang="en-US" smtClean="0"/>
              <a:t>tructure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" r="168"/>
          <a:stretch/>
        </p:blipFill>
        <p:spPr>
          <a:xfrm>
            <a:off x="457200" y="1295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70289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insert(): to insert a new symbol along with its type into the symbol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lookup</a:t>
            </a:r>
            <a:r>
              <a:rPr lang="en-US" dirty="0"/>
              <a:t>(): to lookup whether a given symbol already exists in the symbol table or not </a:t>
            </a:r>
          </a:p>
          <a:p>
            <a:endParaRPr lang="en-US" dirty="0" smtClean="0"/>
          </a:p>
          <a:p>
            <a:r>
              <a:rPr lang="en-US" dirty="0" smtClean="0"/>
              <a:t>dump</a:t>
            </a:r>
            <a:r>
              <a:rPr lang="en-US" dirty="0"/>
              <a:t>(): to dump the contents of the symbol table to </a:t>
            </a:r>
            <a:r>
              <a:rPr lang="en-US"/>
              <a:t>the </a:t>
            </a:r>
            <a:r>
              <a:rPr lang="en-US" smtClean="0"/>
              <a:t>console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SymbolTable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7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int</a:t>
            </a:r>
            <a:r>
              <a:rPr lang="en-US" dirty="0"/>
              <a:t>, KEYWORD 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myFunction</a:t>
            </a:r>
            <a:r>
              <a:rPr lang="en-US" dirty="0"/>
              <a:t>, FUNCTION 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x</a:t>
            </a:r>
            <a:r>
              <a:rPr lang="en-US" dirty="0"/>
              <a:t>, IDENTIFIER 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111192019</a:t>
            </a:r>
            <a:r>
              <a:rPr lang="en-US" dirty="0"/>
              <a:t>, NUMBER 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(</a:t>
            </a:r>
            <a:r>
              <a:rPr lang="en-US" dirty="0"/>
              <a:t>, PARENTHESIS</a:t>
            </a:r>
            <a:endParaRPr lang="en-A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0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dynamic memory </a:t>
            </a:r>
            <a:r>
              <a:rPr lang="en-US" dirty="0" smtClean="0"/>
              <a:t>allocation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Install </a:t>
            </a:r>
            <a:r>
              <a:rPr lang="en-US" dirty="0"/>
              <a:t>a Linux </a:t>
            </a:r>
            <a:r>
              <a:rPr lang="en-US" dirty="0" smtClean="0"/>
              <a:t>environment</a:t>
            </a:r>
            <a:endParaRPr lang="en-A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Write </a:t>
            </a:r>
            <a:r>
              <a:rPr lang="en-US" dirty="0"/>
              <a:t>explanatory comments and design extensive test cases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Copy</a:t>
            </a:r>
            <a:r>
              <a:rPr lang="en-US" b="1" dirty="0" smtClean="0"/>
              <a:t> </a:t>
            </a:r>
            <a:r>
              <a:rPr lang="en-US" b="1" dirty="0"/>
              <a:t>detection software will be </a:t>
            </a:r>
            <a:r>
              <a:rPr lang="en-US" b="1" dirty="0" smtClean="0"/>
              <a:t>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9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328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Assignment 1: Gradual Implementation of Symbol Table</vt:lpstr>
      <vt:lpstr>Symbol table</vt:lpstr>
      <vt:lpstr>Symbol table</vt:lpstr>
      <vt:lpstr>What operations do we need?</vt:lpstr>
      <vt:lpstr>Implementation</vt:lpstr>
      <vt:lpstr>Symbol table data structure</vt:lpstr>
      <vt:lpstr>Methods of SymbolTable</vt:lpstr>
      <vt:lpstr>Sample input</vt:lpstr>
      <vt:lpstr>Submission policy</vt:lpstr>
      <vt:lpstr>Submission method</vt:lpstr>
      <vt:lpstr>Evaluation</vt:lpstr>
      <vt:lpstr>Deadline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Implementation of Symbol Table</dc:title>
  <dc:creator>S. M. Farhad</dc:creator>
  <cp:lastModifiedBy>SM Farhad</cp:lastModifiedBy>
  <cp:revision>73</cp:revision>
  <dcterms:created xsi:type="dcterms:W3CDTF">2006-08-16T00:00:00Z</dcterms:created>
  <dcterms:modified xsi:type="dcterms:W3CDTF">2015-08-30T04:25:15Z</dcterms:modified>
</cp:coreProperties>
</file>