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448941877" r:id="rId2"/>
    <p:sldId id="144894187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85D8B-6902-104E-BA35-495758A5C81F}" v="1" dt="2024-11-11T20:08:36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2"/>
  </p:normalViewPr>
  <p:slideViewPr>
    <p:cSldViewPr snapToGrid="0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35F9-26F9-9D7F-C95C-A50D9960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67DA3-8631-4681-8021-A957DBC9B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2A887-6CEB-50E6-9612-7FE4A80C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7F59-04F8-D346-87A4-D923A1B18AE5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41343-B24F-6AC7-7923-738195BB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6538-7F18-904C-8CD4-9ACD25A3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2C31-F093-0742-818F-14F020EA6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9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6042-74B8-0C87-25C4-0AEB9AE7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532B2-60D4-68C5-9A51-FD2568B98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A3433-AB50-7034-C409-DE9A3951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7F59-04F8-D346-87A4-D923A1B18AE5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19AD8-B858-53E7-999A-64DAD245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9FF97-EA45-033A-D85C-5A74D0B0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2C31-F093-0742-818F-14F020EA6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8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385CD-4DC3-447A-81AE-31B8DD20B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B7777-57AB-6B0B-3BED-D1BDCAC06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1DE92-6959-9917-93B1-9C6CF81F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7F59-04F8-D346-87A4-D923A1B18AE5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1F880-8190-38C2-778E-A0CD9AB6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B581D-64A4-0BA4-78AD-6EFCBEDF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2C31-F093-0742-818F-14F020EA6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73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780343" y="0"/>
            <a:ext cx="7411720" cy="6858000"/>
          </a:xfrm>
          <a:custGeom>
            <a:avLst/>
            <a:gdLst/>
            <a:ahLst/>
            <a:cxnLst/>
            <a:rect l="l" t="t" r="r" b="b"/>
            <a:pathLst>
              <a:path w="7411720" h="6858000">
                <a:moveTo>
                  <a:pt x="7411656" y="0"/>
                </a:moveTo>
                <a:lnTo>
                  <a:pt x="0" y="0"/>
                </a:lnTo>
                <a:lnTo>
                  <a:pt x="0" y="6857999"/>
                </a:lnTo>
                <a:lnTo>
                  <a:pt x="7411656" y="6857999"/>
                </a:lnTo>
                <a:lnTo>
                  <a:pt x="7411656" y="0"/>
                </a:lnTo>
                <a:close/>
              </a:path>
            </a:pathLst>
          </a:custGeom>
          <a:solidFill>
            <a:srgbClr val="0D0904">
              <a:alpha val="9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D0D0D"/>
                </a:solidFill>
                <a:latin typeface="Poppins"/>
                <a:cs typeface="Poppi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2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FFC8-D214-365F-2396-D16980E2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8970E-4983-EDAD-02C7-5EEAB9B41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5CF28-2AAF-D6EB-9BDE-51CC95F4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7F59-04F8-D346-87A4-D923A1B18AE5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1A7B9-3A86-C825-E79E-66C75069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00F62-6D1B-B5FB-7C07-F89256AE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2C31-F093-0742-818F-14F020EA6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6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F0F6-7301-C5FD-A666-DBA5A0DC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D2BE6-ABE6-3602-340D-4EB8CC454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DEE96-4C1C-96F9-B71C-F475AFA6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7F59-04F8-D346-87A4-D923A1B18AE5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6630-F105-6CD0-59A0-55CD193B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6F05-AF68-FD5A-1068-0C62EEAB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2C31-F093-0742-818F-14F020EA6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3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04A0-157D-0AD9-C6FE-3681F4022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030E3-0E50-00E8-353D-A84EBD7D2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0FCA5-900A-DE5B-FD9A-C531C8A95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0E813-53EB-882B-593F-728830C2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7F59-04F8-D346-87A4-D923A1B18AE5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60DEC-E567-57E2-AE13-141F25C9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E968B-649E-0A58-7818-EC6C6EDC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2C31-F093-0742-818F-14F020EA6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3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3B61-4738-CC70-E85C-EA854986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6BF23-C055-A60B-7BDF-F3D4B9277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B2068-9013-461C-5EB9-BF4E88907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E7610-239F-48CB-D8CD-5BB54FF35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E1E1A-1ACB-B072-21AF-54D2C3588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F8FEAA-C87B-4310-224A-7B91D720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7F59-04F8-D346-87A4-D923A1B18AE5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F0235-7147-8D31-CCA2-E2344648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0755E-E580-D3D0-677B-150F225E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2C31-F093-0742-818F-14F020EA6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3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BC14-16EA-8789-0355-FA2BC6E5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57096-4910-D00A-60B1-08192E50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7F59-04F8-D346-87A4-D923A1B18AE5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D06CA-C12D-31AD-4E29-D74B8E7E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FF76E-F3AD-2FC7-89AF-172DD4A1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2C31-F093-0742-818F-14F020EA6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5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FC163-3AC1-F055-871E-54CAD79D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7F59-04F8-D346-87A4-D923A1B18AE5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06FC8-DEF2-7D85-6827-548F6B91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223A4-4E40-7CE5-2109-1B25E102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2C31-F093-0742-818F-14F020EA6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9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DEB0-53A8-F405-0BB9-887F156D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D668-B613-8CE7-4CCC-4429618C2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EE80E-BDF7-31D3-A61B-7CC4D4623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003A8-464A-EBC1-E716-DEF895E9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7F59-04F8-D346-87A4-D923A1B18AE5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9313C-BA11-3AE9-7146-A48BC163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64E7F-1453-1724-1FAF-6AD2AD73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2C31-F093-0742-818F-14F020EA6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7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FDA7-BD36-4307-B51E-883EA437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ED275-EF5A-ECBC-3674-690037A70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87450-903E-A511-FF17-A3EEBE63B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E4C1D-4163-31DF-4B42-076AB757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7F59-04F8-D346-87A4-D923A1B18AE5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970BE-A510-F8E7-1A4B-F3B42A4C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07341-4CB0-4CE4-3A52-2D942132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2C31-F093-0742-818F-14F020EA6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5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EC8B1F-4FF3-F2EF-89CD-57677AFB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CF09A-DD09-0260-5515-5402D151E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61B0A-3908-0436-39AF-8923E817C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907F59-04F8-D346-87A4-D923A1B18AE5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6849F-6675-16F0-AD87-EE4961B3E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9F7EB-1257-8360-B8F4-C80B4A630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02C31-F093-0742-818F-14F020EA6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1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14">
            <a:extLst>
              <a:ext uri="{FF2B5EF4-FFF2-40B4-BE49-F238E27FC236}">
                <a16:creationId xmlns:a16="http://schemas.microsoft.com/office/drawing/2014/main" id="{B3A6F4AB-68A2-70EE-3D4D-00045BBBFA97}"/>
              </a:ext>
            </a:extLst>
          </p:cNvPr>
          <p:cNvSpPr txBox="1"/>
          <p:nvPr/>
        </p:nvSpPr>
        <p:spPr>
          <a:xfrm>
            <a:off x="9157301" y="493361"/>
            <a:ext cx="2614359" cy="222450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algn="r" defTabSz="554492">
              <a:spcBef>
                <a:spcPts val="61"/>
              </a:spcBef>
              <a:defRPr/>
            </a:pPr>
            <a:r>
              <a:rPr sz="1395" kern="0" dirty="0">
                <a:solidFill>
                  <a:prstClr val="white"/>
                </a:solidFill>
                <a:latin typeface="Poppins" pitchFamily="2" charset="77"/>
                <a:cs typeface="Poppins" pitchFamily="2" charset="77"/>
              </a:rPr>
              <a:t>The</a:t>
            </a:r>
            <a:r>
              <a:rPr sz="1395" kern="0" spc="-15" dirty="0">
                <a:solidFill>
                  <a:prstClr val="white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sz="1395" kern="0" dirty="0">
                <a:solidFill>
                  <a:prstClr val="white"/>
                </a:solidFill>
                <a:latin typeface="Poppins" pitchFamily="2" charset="77"/>
                <a:cs typeface="Poppins" pitchFamily="2" charset="77"/>
              </a:rPr>
              <a:t>Age</a:t>
            </a:r>
            <a:r>
              <a:rPr sz="1395" kern="0" spc="-15" dirty="0">
                <a:solidFill>
                  <a:prstClr val="white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sz="1395" kern="0" dirty="0">
                <a:solidFill>
                  <a:prstClr val="white"/>
                </a:solidFill>
                <a:latin typeface="Poppins" pitchFamily="2" charset="77"/>
                <a:cs typeface="Poppins" pitchFamily="2" charset="77"/>
              </a:rPr>
              <a:t>of</a:t>
            </a:r>
            <a:r>
              <a:rPr sz="1395" kern="0" spc="-12" dirty="0">
                <a:solidFill>
                  <a:prstClr val="white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sz="1395" kern="0" dirty="0">
                <a:solidFill>
                  <a:prstClr val="white"/>
                </a:solidFill>
                <a:latin typeface="Poppins" pitchFamily="2" charset="77"/>
                <a:cs typeface="Poppins" pitchFamily="2" charset="77"/>
              </a:rPr>
              <a:t>Generative</a:t>
            </a:r>
            <a:r>
              <a:rPr sz="1395" kern="0" spc="-12" dirty="0">
                <a:solidFill>
                  <a:prstClr val="white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sz="1395" kern="0" spc="-15" dirty="0">
                <a:solidFill>
                  <a:prstClr val="white"/>
                </a:solidFill>
                <a:latin typeface="Poppins" pitchFamily="2" charset="77"/>
                <a:cs typeface="Poppins" pitchFamily="2" charset="77"/>
              </a:rPr>
              <a:t>CX</a:t>
            </a:r>
            <a:endParaRPr sz="1395" kern="0" dirty="0">
              <a:solidFill>
                <a:prstClr val="white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3F6174-0BA8-50D6-CCCC-066CD099A48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523" y="1816307"/>
            <a:ext cx="10934954" cy="4783426"/>
          </a:xfrm>
          <a:prstGeom prst="rect">
            <a:avLst/>
          </a:prstGeom>
        </p:spPr>
      </p:pic>
      <p:sp>
        <p:nvSpPr>
          <p:cNvPr id="33" name="object 2">
            <a:extLst>
              <a:ext uri="{FF2B5EF4-FFF2-40B4-BE49-F238E27FC236}">
                <a16:creationId xmlns:a16="http://schemas.microsoft.com/office/drawing/2014/main" id="{72E7C85C-854A-CC25-D960-C02CEA72086C}"/>
              </a:ext>
            </a:extLst>
          </p:cNvPr>
          <p:cNvSpPr txBox="1"/>
          <p:nvPr/>
        </p:nvSpPr>
        <p:spPr>
          <a:xfrm>
            <a:off x="1506887" y="1090825"/>
            <a:ext cx="9178226" cy="495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0" marR="3081" lvl="0" indent="7701" algn="ctr" defTabSz="554491" rtl="0" eaLnBrk="1" fontAlgn="auto" latinLnBrk="0" hangingPunct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Medium"/>
                <a:cs typeface="Poppins Medium"/>
                <a:sym typeface="Poppins Medium"/>
              </a:rPr>
              <a:t>Translate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  <a:effectLst/>
              <a:uLnTx/>
              <a:uFillTx/>
              <a:latin typeface="Poppins Medium"/>
              <a:cs typeface="Poppins Medium"/>
              <a:sym typeface="Poppi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606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A884EE5-9919-B00C-CCB6-673574C380C5}"/>
              </a:ext>
            </a:extLst>
          </p:cNvPr>
          <p:cNvGrpSpPr/>
          <p:nvPr/>
        </p:nvGrpSpPr>
        <p:grpSpPr>
          <a:xfrm>
            <a:off x="533400" y="352041"/>
            <a:ext cx="2420137" cy="419215"/>
            <a:chOff x="1562218" y="848559"/>
            <a:chExt cx="3990986" cy="69131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5AB02AC-B39E-0E21-B5D0-FC521FDC3A66}"/>
                </a:ext>
              </a:extLst>
            </p:cNvPr>
            <p:cNvGrpSpPr/>
            <p:nvPr/>
          </p:nvGrpSpPr>
          <p:grpSpPr>
            <a:xfrm>
              <a:off x="1562218" y="848559"/>
              <a:ext cx="1631831" cy="691316"/>
              <a:chOff x="1562218" y="848559"/>
              <a:chExt cx="1631831" cy="69131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0A9C876-A614-C4CF-F8C0-8EA1DF5ED78C}"/>
                  </a:ext>
                </a:extLst>
              </p:cNvPr>
              <p:cNvGrpSpPr/>
              <p:nvPr/>
            </p:nvGrpSpPr>
            <p:grpSpPr>
              <a:xfrm>
                <a:off x="1562218" y="909759"/>
                <a:ext cx="1256997" cy="452374"/>
                <a:chOff x="17209168" y="909759"/>
                <a:chExt cx="1256997" cy="452374"/>
              </a:xfrm>
            </p:grpSpPr>
            <p:pic>
              <p:nvPicPr>
                <p:cNvPr id="11" name="Graphic 22">
                  <a:extLst>
                    <a:ext uri="{FF2B5EF4-FFF2-40B4-BE49-F238E27FC236}">
                      <a16:creationId xmlns:a16="http://schemas.microsoft.com/office/drawing/2014/main" id="{2E0C0EA5-066A-0CE7-3838-F1586CA95C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09168" y="909759"/>
                  <a:ext cx="1248753" cy="452374"/>
                </a:xfrm>
                <a:prstGeom prst="rect">
                  <a:avLst/>
                </a:prstGeom>
              </p:spPr>
            </p:pic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2EA8237-8D43-531E-1F38-152A653662FA}"/>
                    </a:ext>
                  </a:extLst>
                </p:cNvPr>
                <p:cNvSpPr/>
                <p:nvPr/>
              </p:nvSpPr>
              <p:spPr>
                <a:xfrm>
                  <a:off x="18342776" y="1238743"/>
                  <a:ext cx="123389" cy="123389"/>
                </a:xfrm>
                <a:prstGeom prst="ellipse">
                  <a:avLst/>
                </a:prstGeom>
                <a:gradFill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54492">
                    <a:defRPr/>
                  </a:pPr>
                  <a:endParaRPr lang="en-US" sz="109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  <p:pic>
            <p:nvPicPr>
              <p:cNvPr id="10" name="object 5">
                <a:extLst>
                  <a:ext uri="{FF2B5EF4-FFF2-40B4-BE49-F238E27FC236}">
                    <a16:creationId xmlns:a16="http://schemas.microsoft.com/office/drawing/2014/main" id="{03BFFA72-B928-6DCD-6359-89A6D5498125}"/>
                  </a:ext>
                </a:extLst>
              </p:cNvPr>
              <p:cNvPicPr/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2825532" y="1171357"/>
                <a:ext cx="691316" cy="45719"/>
              </a:xfrm>
              <a:prstGeom prst="rect">
                <a:avLst/>
              </a:prstGeom>
            </p:spPr>
          </p:pic>
        </p:grpSp>
        <p:pic>
          <p:nvPicPr>
            <p:cNvPr id="8" name="Graphic 18">
              <a:extLst>
                <a:ext uri="{FF2B5EF4-FFF2-40B4-BE49-F238E27FC236}">
                  <a16:creationId xmlns:a16="http://schemas.microsoft.com/office/drawing/2014/main" id="{2EFDE5BF-AC8D-4248-CACB-4BCA5AE23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31409" y="905229"/>
              <a:ext cx="2021795" cy="456903"/>
            </a:xfrm>
            <a:prstGeom prst="rect">
              <a:avLst/>
            </a:prstGeom>
          </p:spPr>
        </p:pic>
      </p:grpSp>
      <p:sp>
        <p:nvSpPr>
          <p:cNvPr id="27" name="object 14">
            <a:extLst>
              <a:ext uri="{FF2B5EF4-FFF2-40B4-BE49-F238E27FC236}">
                <a16:creationId xmlns:a16="http://schemas.microsoft.com/office/drawing/2014/main" id="{B3A6F4AB-68A2-70EE-3D4D-00045BBBFA97}"/>
              </a:ext>
            </a:extLst>
          </p:cNvPr>
          <p:cNvSpPr txBox="1"/>
          <p:nvPr/>
        </p:nvSpPr>
        <p:spPr>
          <a:xfrm>
            <a:off x="9157301" y="493361"/>
            <a:ext cx="2614359" cy="222450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algn="r" defTabSz="554492">
              <a:spcBef>
                <a:spcPts val="61"/>
              </a:spcBef>
              <a:defRPr/>
            </a:pPr>
            <a:r>
              <a:rPr sz="1395" kern="0" dirty="0">
                <a:solidFill>
                  <a:prstClr val="white"/>
                </a:solidFill>
                <a:latin typeface="Poppins" pitchFamily="2" charset="77"/>
                <a:cs typeface="Poppins" pitchFamily="2" charset="77"/>
              </a:rPr>
              <a:t>The</a:t>
            </a:r>
            <a:r>
              <a:rPr sz="1395" kern="0" spc="-15" dirty="0">
                <a:solidFill>
                  <a:prstClr val="white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sz="1395" kern="0" dirty="0">
                <a:solidFill>
                  <a:prstClr val="white"/>
                </a:solidFill>
                <a:latin typeface="Poppins" pitchFamily="2" charset="77"/>
                <a:cs typeface="Poppins" pitchFamily="2" charset="77"/>
              </a:rPr>
              <a:t>Age</a:t>
            </a:r>
            <a:r>
              <a:rPr sz="1395" kern="0" spc="-15" dirty="0">
                <a:solidFill>
                  <a:prstClr val="white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sz="1395" kern="0" dirty="0">
                <a:solidFill>
                  <a:prstClr val="white"/>
                </a:solidFill>
                <a:latin typeface="Poppins" pitchFamily="2" charset="77"/>
                <a:cs typeface="Poppins" pitchFamily="2" charset="77"/>
              </a:rPr>
              <a:t>of</a:t>
            </a:r>
            <a:r>
              <a:rPr sz="1395" kern="0" spc="-12" dirty="0">
                <a:solidFill>
                  <a:prstClr val="white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sz="1395" kern="0" dirty="0">
                <a:solidFill>
                  <a:prstClr val="white"/>
                </a:solidFill>
                <a:latin typeface="Poppins" pitchFamily="2" charset="77"/>
                <a:cs typeface="Poppins" pitchFamily="2" charset="77"/>
              </a:rPr>
              <a:t>Generative</a:t>
            </a:r>
            <a:r>
              <a:rPr sz="1395" kern="0" spc="-12" dirty="0">
                <a:solidFill>
                  <a:prstClr val="white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sz="1395" kern="0" spc="-15" dirty="0">
                <a:solidFill>
                  <a:prstClr val="white"/>
                </a:solidFill>
                <a:latin typeface="Poppins" pitchFamily="2" charset="77"/>
                <a:cs typeface="Poppins" pitchFamily="2" charset="77"/>
              </a:rPr>
              <a:t>CX</a:t>
            </a:r>
            <a:endParaRPr sz="1395" kern="0" dirty="0">
              <a:solidFill>
                <a:prstClr val="white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8" name="object 10">
            <a:extLst>
              <a:ext uri="{FF2B5EF4-FFF2-40B4-BE49-F238E27FC236}">
                <a16:creationId xmlns:a16="http://schemas.microsoft.com/office/drawing/2014/main" id="{767B78E0-EB4F-828A-4CF3-8A5DCD0402D8}"/>
              </a:ext>
            </a:extLst>
          </p:cNvPr>
          <p:cNvSpPr txBox="1">
            <a:spLocks/>
          </p:cNvSpPr>
          <p:nvPr/>
        </p:nvSpPr>
        <p:spPr>
          <a:xfrm>
            <a:off x="533401" y="1183765"/>
            <a:ext cx="2289866" cy="869551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lvl1pPr>
              <a:defRPr sz="2300" b="0" i="0">
                <a:solidFill>
                  <a:schemeClr val="bg1"/>
                </a:solidFill>
                <a:latin typeface="Space Grotesk Light Regular"/>
                <a:ea typeface="+mj-ea"/>
                <a:cs typeface="Space Grotesk Light Regular"/>
              </a:defRPr>
            </a:lvl1pPr>
          </a:lstStyle>
          <a:p>
            <a:pPr marL="7701" marR="3081" defTabSz="554492">
              <a:spcBef>
                <a:spcPts val="61"/>
              </a:spcBef>
              <a:defRPr/>
            </a:pPr>
            <a:r>
              <a:rPr lang="en-US" sz="2800" kern="0" spc="-6" dirty="0">
                <a:solidFill>
                  <a:prstClr val="white"/>
                </a:solidFill>
                <a:latin typeface="Poppins" pitchFamily="2" charset="77"/>
                <a:cs typeface="Poppins" pitchFamily="2" charset="77"/>
              </a:rPr>
              <a:t>Technical Architecture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04193B-39F0-43A4-AB88-7D342175DE8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3108" y="1183765"/>
            <a:ext cx="7895492" cy="475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8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13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Poppins</vt:lpstr>
      <vt:lpstr>Poppins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Ahmed, Zeeshan</dc:creator>
  <cp:lastModifiedBy>Ahmed, Zeeshan</cp:lastModifiedBy>
  <cp:revision>1</cp:revision>
  <dcterms:created xsi:type="dcterms:W3CDTF">2024-11-11T15:31:38Z</dcterms:created>
  <dcterms:modified xsi:type="dcterms:W3CDTF">2024-11-11T20:08:46Z</dcterms:modified>
</cp:coreProperties>
</file>