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147472900" r:id="rId2"/>
    <p:sldId id="300" r:id="rId3"/>
    <p:sldId id="307" r:id="rId4"/>
    <p:sldId id="30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8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2DAB-BFBE-2100-3E02-13468F157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7DCED-302F-8703-CA23-E752946B5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6363-E7AF-61C1-971A-2E64E87C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0C33-75A2-5E41-9E03-FDCD38DDDE8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2843-FE91-2610-2E0B-B62BC298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460D8-531E-B9DA-0A86-E66EC49F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3F9D-DF2B-5340-B853-27CE02C1A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D2B9-85E8-71F8-437C-A23692DB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93C96-72FB-5C5C-EA77-FDAEB40A6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F9040-3707-7D48-1992-1F1B90FC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0C33-75A2-5E41-9E03-FDCD38DDDE8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7DB0A-DBB6-681A-8020-17D22B53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43721-9AAA-01C5-AD95-4CC5B85D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3F9D-DF2B-5340-B853-27CE02C1A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F6A76-5866-EE9E-1304-185367AE0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43B04-CB20-D267-BA61-E37F8371A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B25B5-C654-8969-0638-DF873048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0C33-75A2-5E41-9E03-FDCD38DDDE8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C5E99-97DA-8851-5AEC-15C34660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611C0-7D1A-B3E9-FE38-EA0EFD59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3F9D-DF2B-5340-B853-27CE02C1A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0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3E82-192C-A9C4-E6CA-BFA4F62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AEE9-75C9-2BDC-89DC-E3CF4999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920A-A962-53B8-E12E-5DCE9428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0C33-75A2-5E41-9E03-FDCD38DDDE8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6B874-4B7C-7BAD-117B-25F319E3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1AF2B-CE0B-6B00-BABD-082AC9A9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3F9D-DF2B-5340-B853-27CE02C1A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7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B508-A9FC-F8E8-BE11-CC00EC3D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02F93-FFF9-5CB3-6EEE-16BE30192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A53B-AFD8-FCE0-9D73-7360002C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0C33-75A2-5E41-9E03-FDCD38DDDE8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87C76-34AA-765C-984D-F41DBE68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916D-6852-F05B-A04E-327C4312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3F9D-DF2B-5340-B853-27CE02C1A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3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82CD-5CA5-8AC6-A266-6CD19110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93874-1FBE-7BEB-4FEC-3F28E1158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450B7-71F4-D9DB-CE18-51FE50A25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2E787-519B-2D02-9145-3D637577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0C33-75A2-5E41-9E03-FDCD38DDDE8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32315-3570-BDF6-07BD-379475F6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7E676-7182-CB06-A3C7-F14DBBFE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3F9D-DF2B-5340-B853-27CE02C1A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2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ADCD-496D-7ECC-7846-B55ECAA0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C615C-AE50-7AB7-908A-2BB87F641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45774-2110-EFF2-B3C4-3509040A9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7BC2F-0CB2-AF02-5E61-EE30EC93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6F723-5EAD-D528-5D7C-F612D26A4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11C56-0C9E-3C5A-BB11-4F09A14F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0C33-75A2-5E41-9E03-FDCD38DDDE8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014D8-5C27-9F2A-2D19-1C250C95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302B6-21A2-2680-4190-12C7B73B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3F9D-DF2B-5340-B853-27CE02C1A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0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38C1-F6DA-C1FA-D20F-394C36A7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E0CA0-8822-9BB3-A9B3-9D988381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0C33-75A2-5E41-9E03-FDCD38DDDE8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1E1E0-65C1-5681-1D2E-AE40D386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86278-90D3-B8E5-1B12-3E9B4788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3F9D-DF2B-5340-B853-27CE02C1A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2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6ABF2-2953-3840-9345-7A121200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0C33-75A2-5E41-9E03-FDCD38DDDE8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BEE19-42C7-E7B8-CC22-167E236F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1A556-E844-D2EB-F235-A495506F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3F9D-DF2B-5340-B853-27CE02C1A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F370-C38F-C04B-D53E-08A450DF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854B-AAAC-46BB-8A9E-2B48BED00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7E105-1DA4-43A6-3E1B-F2AD0C3C9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0E840-8C9B-D564-05EE-4A938B86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0C33-75A2-5E41-9E03-FDCD38DDDE8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5B7E4-8F0E-A321-0B42-BEF9E587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EC87E-E042-7BC1-3CCC-8FFD4134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3F9D-DF2B-5340-B853-27CE02C1A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1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7524-CD51-1C08-B1E4-39DB6C75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E69C4-489C-1329-5257-241644870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4206E-1C3E-9A64-79B5-4FE714A30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433F-CF7A-3D18-C837-C1C81405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0C33-75A2-5E41-9E03-FDCD38DDDE8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C6DF5-6FFE-20A2-EDDB-388739A8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2330E-9391-6010-1D56-D84FCAB9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3F9D-DF2B-5340-B853-27CE02C1A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427A7A-DE29-7925-5E0A-13ACAA92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98C44-92E0-812D-A4F4-25E28043B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98361-CA41-B9FF-EAC0-484DCF1E6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FD0C33-75A2-5E41-9E03-FDCD38DDDE8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98141-1B3D-6BCD-46D5-96A2F74BA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0BEE4-8E56-0FA6-C2CC-E76E4E359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623F9D-DF2B-5340-B853-27CE02C1A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3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A4F4D-C26D-7485-3361-519632F4B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>
            <a:extLst>
              <a:ext uri="{FF2B5EF4-FFF2-40B4-BE49-F238E27FC236}">
                <a16:creationId xmlns:a16="http://schemas.microsoft.com/office/drawing/2014/main" id="{447268CA-D2A1-384A-793D-1740A3FF7B81}"/>
              </a:ext>
            </a:extLst>
          </p:cNvPr>
          <p:cNvSpPr txBox="1"/>
          <p:nvPr/>
        </p:nvSpPr>
        <p:spPr>
          <a:xfrm>
            <a:off x="640080" y="2560320"/>
            <a:ext cx="6583680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7" tIns="45717" rIns="45717" bIns="45717">
            <a:no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PH" sz="4000" b="1" dirty="0">
                <a:latin typeface="Poppins" pitchFamily="2" charset="77"/>
                <a:cs typeface="Poppins" pitchFamily="2" charset="77"/>
              </a:rPr>
              <a:t>Accent Localization Overview and Demo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CA2A898B-4751-6A05-3493-A5026030092E}"/>
              </a:ext>
            </a:extLst>
          </p:cNvPr>
          <p:cNvSpPr txBox="1"/>
          <p:nvPr/>
        </p:nvSpPr>
        <p:spPr>
          <a:xfrm>
            <a:off x="640080" y="1773157"/>
            <a:ext cx="207318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defTabSz="914358">
              <a:defRPr sz="2600"/>
            </a:lvl1pPr>
          </a:lstStyle>
          <a:p>
            <a:endParaRPr b="1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E8DED06-EDB0-8504-F4A5-207F31C45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20" y="6309360"/>
            <a:ext cx="868681" cy="1828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808127-0150-8DEB-0078-927083131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075" y="1188720"/>
            <a:ext cx="3912405" cy="5669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7AD781-DA85-E803-A31D-84E365020080}"/>
              </a:ext>
            </a:extLst>
          </p:cNvPr>
          <p:cNvSpPr txBox="1"/>
          <p:nvPr/>
        </p:nvSpPr>
        <p:spPr>
          <a:xfrm>
            <a:off x="731519" y="4937760"/>
            <a:ext cx="3657600" cy="640080"/>
          </a:xfrm>
          <a:prstGeom prst="rect">
            <a:avLst/>
          </a:prstGeom>
          <a:solidFill>
            <a:schemeClr val="accent1"/>
          </a:solidFill>
        </p:spPr>
        <p:txBody>
          <a:bodyPr wrap="square" lIns="1280160" rtlCol="0" anchor="ctr">
            <a:noAutofit/>
          </a:bodyPr>
          <a:lstStyle/>
          <a:p>
            <a:br>
              <a:rPr lang="en-US" sz="1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11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IT PMO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ED8EE-5008-60E3-2E94-615F48EA9D52}"/>
              </a:ext>
            </a:extLst>
          </p:cNvPr>
          <p:cNvSpPr txBox="1"/>
          <p:nvPr/>
        </p:nvSpPr>
        <p:spPr>
          <a:xfrm>
            <a:off x="1924206" y="4663440"/>
            <a:ext cx="1188720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latin typeface="Poppins Light" pitchFamily="2" charset="77"/>
                <a:cs typeface="Poppins Light" pitchFamily="2" charset="77"/>
              </a:rPr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401136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64833-3D0A-0ECB-36C1-24CBF4C452B1}"/>
              </a:ext>
            </a:extLst>
          </p:cNvPr>
          <p:cNvSpPr txBox="1"/>
          <p:nvPr/>
        </p:nvSpPr>
        <p:spPr>
          <a:xfrm>
            <a:off x="667265" y="1260390"/>
            <a:ext cx="6000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>
                <a:effectLst/>
                <a:latin typeface="Poppins" pitchFamily="2" charset="77"/>
                <a:cs typeface="Poppins" pitchFamily="2" charset="77"/>
              </a:rPr>
              <a:t>AI Accent Localization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CE70D-D7DE-CFA0-8AEF-D2BDFC461F8F}"/>
              </a:ext>
            </a:extLst>
          </p:cNvPr>
          <p:cNvSpPr txBox="1"/>
          <p:nvPr/>
        </p:nvSpPr>
        <p:spPr>
          <a:xfrm>
            <a:off x="667265" y="2052089"/>
            <a:ext cx="6181500" cy="3022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indent="-18288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PH" sz="1400" dirty="0">
                <a:effectLst/>
                <a:latin typeface="Poppins" pitchFamily="2" charset="77"/>
                <a:cs typeface="Poppins" pitchFamily="2" charset="77"/>
              </a:rPr>
              <a:t>Indian English accent localized to US English accent</a:t>
            </a:r>
          </a:p>
          <a:p>
            <a:pPr marL="182880" indent="-18288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PH" sz="1400" dirty="0">
                <a:effectLst/>
                <a:latin typeface="Poppins" pitchFamily="2" charset="77"/>
                <a:cs typeface="Poppins" pitchFamily="2" charset="77"/>
              </a:rPr>
              <a:t>﻿Support for Filipino English accent in Early Access stage</a:t>
            </a:r>
          </a:p>
          <a:p>
            <a:pPr marL="182880" indent="-18288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PH" sz="1400" dirty="0">
                <a:effectLst/>
                <a:latin typeface="Poppins" pitchFamily="2" charset="77"/>
                <a:cs typeface="Poppins" pitchFamily="2" charset="77"/>
              </a:rPr>
              <a:t>﻿No enrollment or model training required</a:t>
            </a:r>
          </a:p>
          <a:p>
            <a:pPr marL="182880" indent="-18288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PH" sz="1400" dirty="0">
                <a:effectLst/>
                <a:latin typeface="Poppins" pitchFamily="2" charset="77"/>
                <a:cs typeface="Poppins" pitchFamily="2" charset="77"/>
              </a:rPr>
              <a:t>Enforced or manual toggle on/off mode options</a:t>
            </a:r>
          </a:p>
          <a:p>
            <a:pPr marL="182880" indent="-18288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PH" sz="1400" dirty="0">
                <a:effectLst/>
                <a:latin typeface="Poppins" pitchFamily="2" charset="77"/>
                <a:cs typeface="Poppins" pitchFamily="2" charset="77"/>
              </a:rPr>
              <a:t>﻿Reconstructed natural speech and 0% accent leakage</a:t>
            </a:r>
          </a:p>
          <a:p>
            <a:pPr marL="182880" indent="-18288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PH" sz="1400" dirty="0">
                <a:effectLst/>
                <a:latin typeface="Poppins" pitchFamily="2" charset="77"/>
                <a:cs typeface="Poppins" pitchFamily="2" charset="77"/>
              </a:rPr>
              <a:t>﻿Multiple male and female voice options</a:t>
            </a:r>
          </a:p>
          <a:p>
            <a:pPr marL="182880" indent="-18288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PH" sz="1400" dirty="0">
                <a:effectLst/>
                <a:latin typeface="Poppins" pitchFamily="2" charset="77"/>
                <a:cs typeface="Poppins" pitchFamily="2" charset="77"/>
              </a:rPr>
              <a:t>﻿Secure on-device conversion processing</a:t>
            </a:r>
          </a:p>
          <a:p>
            <a:pPr marL="182880" indent="-18288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PH" sz="1400" dirty="0">
                <a:effectLst/>
                <a:latin typeface="Poppins" pitchFamily="2" charset="77"/>
                <a:cs typeface="Poppins" pitchFamily="2" charset="77"/>
              </a:rPr>
              <a:t>﻿Integrated background noise and voice cancellation</a:t>
            </a:r>
          </a:p>
          <a:p>
            <a:pPr marL="182880" indent="-18288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PH" sz="1400" dirty="0">
                <a:effectLst/>
                <a:latin typeface="Poppins" pitchFamily="2" charset="77"/>
                <a:cs typeface="Poppins" pitchFamily="2" charset="77"/>
              </a:rPr>
              <a:t>﻿Enterprise-grade deployment, management, and configuration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47E69-F248-0966-67C6-D0F7B0D1C217}"/>
              </a:ext>
            </a:extLst>
          </p:cNvPr>
          <p:cNvSpPr txBox="1"/>
          <p:nvPr/>
        </p:nvSpPr>
        <p:spPr>
          <a:xfrm>
            <a:off x="667265" y="5228278"/>
            <a:ext cx="5359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itchFamily="2" charset="77"/>
                <a:cs typeface="Poppins" pitchFamily="2" charset="77"/>
              </a:rPr>
              <a:t>Support for </a:t>
            </a:r>
            <a:r>
              <a:rPr lang="en-US" sz="1100" dirty="0" err="1">
                <a:latin typeface="Poppins" pitchFamily="2" charset="77"/>
                <a:cs typeface="Poppins" pitchFamily="2" charset="77"/>
              </a:rPr>
              <a:t>LatAm</a:t>
            </a:r>
            <a:r>
              <a:rPr lang="en-US" sz="1100" dirty="0">
                <a:latin typeface="Poppins" pitchFamily="2" charset="77"/>
                <a:cs typeface="Poppins" pitchFamily="2" charset="77"/>
              </a:rPr>
              <a:t> English and South African English accents coming soon</a:t>
            </a:r>
          </a:p>
        </p:txBody>
      </p:sp>
    </p:spTree>
    <p:extLst>
      <p:ext uri="{BB962C8B-B14F-4D97-AF65-F5344CB8AC3E}">
        <p14:creationId xmlns:p14="http://schemas.microsoft.com/office/powerpoint/2010/main" val="192088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3AAD75-4728-236F-5EED-1908A16AA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" y="1"/>
            <a:ext cx="12190976" cy="685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3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690D77-4389-70E3-94AE-2F0F85457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" y="1"/>
            <a:ext cx="12190976" cy="685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6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Poppins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Zeeshan</dc:creator>
  <cp:lastModifiedBy>Ahmed, Zeeshan</cp:lastModifiedBy>
  <cp:revision>1</cp:revision>
  <dcterms:created xsi:type="dcterms:W3CDTF">2024-11-27T19:57:30Z</dcterms:created>
  <dcterms:modified xsi:type="dcterms:W3CDTF">2024-11-27T19:57:53Z</dcterms:modified>
</cp:coreProperties>
</file>