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C5B60"/>
    <a:srgbClr val="007DFE"/>
    <a:srgbClr val="373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9392-6B48-4B66-8070-260DE4D2FB45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244C4-6D45-40FE-845C-35997D54A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2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5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80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3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31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7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7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9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D449-939A-4872-9A18-8ABC3BBE1B50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C859-A722-468D-A77B-D97FB86B0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8158" y="1316183"/>
            <a:ext cx="90556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tx1"/>
                </a:solidFill>
                <a:latin typeface="Bahnschrift SemiBold SemiConden" panose="020B0502040204020203" pitchFamily="34" charset="0"/>
              </a:rPr>
              <a:t>Training Management System</a:t>
            </a:r>
            <a:endParaRPr lang="en-US" sz="6000" b="0" cap="none" spc="0" dirty="0">
              <a:ln w="0"/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3088" y="3202955"/>
            <a:ext cx="464582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Mohammad Ahsanul Islam</a:t>
            </a:r>
          </a:p>
          <a:p>
            <a:pPr algn="ctr"/>
            <a:r>
              <a:rPr lang="en-US" sz="1600" b="1" dirty="0" smtClean="0">
                <a:ln w="0"/>
                <a:cs typeface="Arial" panose="020B0604020202020204" pitchFamily="34" charset="0"/>
              </a:rPr>
              <a:t>Trainee Software Engineer (J2EE) , </a:t>
            </a:r>
            <a:r>
              <a:rPr lang="en-US" sz="1600" b="1" dirty="0" err="1" smtClean="0">
                <a:ln w="0"/>
                <a:cs typeface="Arial" panose="020B0604020202020204" pitchFamily="34" charset="0"/>
              </a:rPr>
              <a:t>Bjit</a:t>
            </a:r>
            <a:endParaRPr lang="en-US" sz="1600" b="1" dirty="0" smtClean="0">
              <a:ln w="0"/>
              <a:cs typeface="Arial" panose="020B0604020202020204" pitchFamily="34" charset="0"/>
            </a:endParaRPr>
          </a:p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Id: 30073</a:t>
            </a:r>
            <a:endParaRPr lang="en-US" sz="1600" b="1" cap="none" spc="0" dirty="0">
              <a:ln w="0"/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1147653"/>
            <a:ext cx="9495692" cy="51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7" y="1316183"/>
            <a:ext cx="9777046" cy="49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32" y="1175506"/>
            <a:ext cx="9854651" cy="50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6" y="3220798"/>
            <a:ext cx="10411521" cy="113054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735917" y="1187595"/>
            <a:ext cx="5992837" cy="751768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Covered Topic</a:t>
            </a:r>
            <a:endParaRPr lang="en-GB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652252" y="2668288"/>
            <a:ext cx="25651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Lambdra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</a:t>
            </a:r>
            <a:endParaRPr lang="en-US" sz="2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22" y="4932689"/>
            <a:ext cx="6800850" cy="1400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07566" y="4459052"/>
            <a:ext cx="2619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Interface</a:t>
            </a:r>
            <a:endParaRPr lang="en-US" sz="2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109788"/>
            <a:ext cx="8201025" cy="2552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66887" y="1709678"/>
            <a:ext cx="47196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Handling with Annotations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60450" y="916072"/>
            <a:ext cx="3361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Spring Security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04" y="1507981"/>
            <a:ext cx="80581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60450" y="916072"/>
            <a:ext cx="4160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Request and response model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63" y="1606967"/>
            <a:ext cx="2266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735917" y="1187595"/>
            <a:ext cx="5992837" cy="751768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My Learning</a:t>
            </a:r>
            <a:endParaRPr lang="en-GB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02" y="1187595"/>
            <a:ext cx="5198052" cy="51980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43013" y="2840979"/>
            <a:ext cx="2710484" cy="461665"/>
            <a:chOff x="1243013" y="2840979"/>
            <a:chExt cx="2710484" cy="461665"/>
          </a:xfrm>
        </p:grpSpPr>
        <p:sp>
          <p:nvSpPr>
            <p:cNvPr id="10" name="Right Arrow 9"/>
            <p:cNvSpPr/>
            <p:nvPr/>
          </p:nvSpPr>
          <p:spPr>
            <a:xfrm>
              <a:off x="1243013" y="2914650"/>
              <a:ext cx="457200" cy="314325"/>
            </a:xfrm>
            <a:prstGeom prst="rightArrow">
              <a:avLst/>
            </a:prstGeom>
            <a:solidFill>
              <a:srgbClr val="4C5B60"/>
            </a:solidFill>
            <a:ln>
              <a:solidFill>
                <a:srgbClr val="4C5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5077" y="2840979"/>
              <a:ext cx="21884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Mapping.</a:t>
              </a:r>
              <a:endPara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43013" y="3410383"/>
            <a:ext cx="3283591" cy="461665"/>
            <a:chOff x="1243013" y="2840979"/>
            <a:chExt cx="3283591" cy="461665"/>
          </a:xfrm>
        </p:grpSpPr>
        <p:sp>
          <p:nvSpPr>
            <p:cNvPr id="14" name="Right Arrow 13"/>
            <p:cNvSpPr/>
            <p:nvPr/>
          </p:nvSpPr>
          <p:spPr>
            <a:xfrm>
              <a:off x="1243013" y="2914650"/>
              <a:ext cx="457200" cy="314325"/>
            </a:xfrm>
            <a:prstGeom prst="rightArrow">
              <a:avLst/>
            </a:prstGeom>
            <a:solidFill>
              <a:srgbClr val="4C5B60"/>
            </a:solidFill>
            <a:ln>
              <a:solidFill>
                <a:srgbClr val="4C5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5078" y="2840979"/>
              <a:ext cx="276152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Basic Web Socket.</a:t>
              </a:r>
              <a:endPara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43013" y="3956842"/>
            <a:ext cx="3935980" cy="461665"/>
            <a:chOff x="1243013" y="2818034"/>
            <a:chExt cx="3935980" cy="461665"/>
          </a:xfrm>
        </p:grpSpPr>
        <p:sp>
          <p:nvSpPr>
            <p:cNvPr id="17" name="Right Arrow 16"/>
            <p:cNvSpPr/>
            <p:nvPr/>
          </p:nvSpPr>
          <p:spPr>
            <a:xfrm>
              <a:off x="1243013" y="2914650"/>
              <a:ext cx="457200" cy="314325"/>
            </a:xfrm>
            <a:prstGeom prst="rightArrow">
              <a:avLst/>
            </a:prstGeom>
            <a:solidFill>
              <a:srgbClr val="4C5B60"/>
            </a:solidFill>
            <a:ln>
              <a:solidFill>
                <a:srgbClr val="4C5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22598" y="2818034"/>
              <a:ext cx="345639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Upload / Download.</a:t>
              </a:r>
              <a:endPara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43013" y="4473184"/>
            <a:ext cx="2826509" cy="461665"/>
            <a:chOff x="1243013" y="2822056"/>
            <a:chExt cx="2826509" cy="461665"/>
          </a:xfrm>
        </p:grpSpPr>
        <p:sp>
          <p:nvSpPr>
            <p:cNvPr id="20" name="Right Arrow 19"/>
            <p:cNvSpPr/>
            <p:nvPr/>
          </p:nvSpPr>
          <p:spPr>
            <a:xfrm>
              <a:off x="1243013" y="2914650"/>
              <a:ext cx="457200" cy="314325"/>
            </a:xfrm>
            <a:prstGeom prst="rightArrow">
              <a:avLst/>
            </a:prstGeom>
            <a:solidFill>
              <a:srgbClr val="4C5B60"/>
            </a:solidFill>
            <a:ln>
              <a:solidFill>
                <a:srgbClr val="4C5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34011" y="2822056"/>
              <a:ext cx="233551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Security.</a:t>
              </a:r>
              <a:endPara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3765" y="4988719"/>
            <a:ext cx="5979537" cy="461665"/>
            <a:chOff x="1243013" y="2826201"/>
            <a:chExt cx="5979537" cy="461665"/>
          </a:xfrm>
        </p:grpSpPr>
        <p:sp>
          <p:nvSpPr>
            <p:cNvPr id="23" name="Right Arrow 22"/>
            <p:cNvSpPr/>
            <p:nvPr/>
          </p:nvSpPr>
          <p:spPr>
            <a:xfrm>
              <a:off x="1243013" y="2914650"/>
              <a:ext cx="457200" cy="314325"/>
            </a:xfrm>
            <a:prstGeom prst="rightArrow">
              <a:avLst/>
            </a:prstGeom>
            <a:solidFill>
              <a:srgbClr val="4C5B60"/>
            </a:solidFill>
            <a:ln>
              <a:solidFill>
                <a:srgbClr val="4C5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6678" y="2826201"/>
              <a:ext cx="552587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Able to find solutions by reading errors.</a:t>
              </a:r>
              <a:endParaRPr lang="en-US" sz="2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735917" y="1187595"/>
            <a:ext cx="5992837" cy="751768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Challenges</a:t>
            </a:r>
            <a:endParaRPr lang="en-GB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345346" y="3136049"/>
            <a:ext cx="2986087" cy="1428750"/>
          </a:xfrm>
          <a:prstGeom prst="roundRect">
            <a:avLst/>
          </a:prstGeom>
          <a:solidFill>
            <a:srgbClr val="FF00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any Recourse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53199" y="3162893"/>
            <a:ext cx="2986087" cy="1428750"/>
          </a:xfrm>
          <a:prstGeom prst="roundRect">
            <a:avLst/>
          </a:prstGeom>
          <a:solidFill>
            <a:srgbClr val="FF00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mplementing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FontEnd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-550182" y="2328862"/>
            <a:ext cx="13180331" cy="1853637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GB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1" y="2221229"/>
            <a:ext cx="8025397" cy="50158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330" y="1818843"/>
            <a:ext cx="61293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Training Management System (TMS) aims to streamline training coordination, automate batch management, and foster collaboration between trainers and trainees, resulting in efficient and effective training management.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05" y="2757488"/>
            <a:ext cx="6350295" cy="4233530"/>
          </a:xfrm>
          <a:prstGeom prst="rect">
            <a:avLst/>
          </a:prstGeom>
          <a:effectLst>
            <a:outerShdw blurRad="876300" dist="50800" dir="7800000" sx="1000" sy="1000" algn="ctr" rotWithShape="0">
              <a:srgbClr val="000000">
                <a:alpha val="1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735917" y="1187595"/>
            <a:ext cx="5992837" cy="751768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Project Overview</a:t>
            </a:r>
            <a:endParaRPr lang="en-GB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1462722" y="2272036"/>
            <a:ext cx="5309467" cy="367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List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Technologies/Tools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 of the UI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Learnings from this Project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how to solve those</a:t>
            </a:r>
            <a:endParaRPr lang="en-US" sz="2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735917" y="1187595"/>
            <a:ext cx="5992837" cy="751768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Feature List</a:t>
            </a:r>
            <a:endParaRPr lang="en-GB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15822" y="2382845"/>
            <a:ext cx="2147454" cy="12469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User Authentication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56920" y="2694709"/>
            <a:ext cx="2147454" cy="12469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Trainers and Trainee Registration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245618" y="2382845"/>
            <a:ext cx="2147454" cy="12469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Live Group Chat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15822" y="4305439"/>
            <a:ext cx="2147454" cy="12469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Batch and Course Creation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6920" y="4582118"/>
            <a:ext cx="2147454" cy="12469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Trainer/Trainee Assignment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45618" y="4305438"/>
            <a:ext cx="2147454" cy="12469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Batch Scheduling and Management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203"/>
            <a:ext cx="8097592" cy="46276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735917" y="1187595"/>
            <a:ext cx="5992837" cy="751768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Technology / Tools</a:t>
            </a:r>
            <a:endParaRPr lang="en-GB" sz="36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05774" y="2386012"/>
            <a:ext cx="2579933" cy="3343275"/>
            <a:chOff x="2676987" y="2400300"/>
            <a:chExt cx="2579933" cy="3343275"/>
          </a:xfrm>
        </p:grpSpPr>
        <p:grpSp>
          <p:nvGrpSpPr>
            <p:cNvPr id="19" name="Group 18"/>
            <p:cNvGrpSpPr/>
            <p:nvPr/>
          </p:nvGrpSpPr>
          <p:grpSpPr>
            <a:xfrm>
              <a:off x="2676987" y="2400300"/>
              <a:ext cx="2579933" cy="3343275"/>
              <a:chOff x="1649167" y="2557462"/>
              <a:chExt cx="2579933" cy="33432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961927" y="3104225"/>
                <a:ext cx="2227508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2000" dirty="0" smtClean="0"/>
              </a:p>
              <a:p>
                <a:r>
                  <a:rPr lang="en-GB" sz="2000" dirty="0" smtClean="0"/>
                  <a:t>Spring Boot</a:t>
                </a:r>
              </a:p>
              <a:p>
                <a:r>
                  <a:rPr lang="en-GB" sz="2000" dirty="0" smtClean="0"/>
                  <a:t>Spring Security</a:t>
                </a:r>
              </a:p>
              <a:p>
                <a:r>
                  <a:rPr lang="en-GB" sz="2000" dirty="0" err="1" smtClean="0"/>
                  <a:t>Jwt</a:t>
                </a:r>
                <a:r>
                  <a:rPr lang="en-GB" sz="2000" dirty="0" smtClean="0"/>
                  <a:t> Token</a:t>
                </a:r>
              </a:p>
              <a:p>
                <a:r>
                  <a:rPr lang="en-GB" sz="2000" dirty="0" smtClean="0"/>
                  <a:t>Rest </a:t>
                </a:r>
                <a:r>
                  <a:rPr lang="en-GB" sz="2000" dirty="0" err="1" smtClean="0"/>
                  <a:t>Architechture</a:t>
                </a:r>
                <a:endParaRPr lang="en-GB" sz="2000" dirty="0" smtClean="0"/>
              </a:p>
              <a:p>
                <a:r>
                  <a:rPr lang="en-GB" sz="2000" dirty="0" smtClean="0"/>
                  <a:t>JPA, Lombok</a:t>
                </a:r>
              </a:p>
              <a:p>
                <a:r>
                  <a:rPr lang="en-GB" sz="2000" dirty="0" smtClean="0"/>
                  <a:t>Hibernate ORM</a:t>
                </a:r>
              </a:p>
              <a:p>
                <a:r>
                  <a:rPr lang="en-GB" sz="2000" dirty="0" smtClean="0"/>
                  <a:t>Multipart Rest</a:t>
                </a:r>
                <a:endParaRPr lang="en-GB" sz="2000" dirty="0" smtClean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649167" y="2557462"/>
                <a:ext cx="2579933" cy="334327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2676987" y="3157538"/>
              <a:ext cx="2579933" cy="14287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173306" y="2548087"/>
              <a:ext cx="158729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Back End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241486" y="2386012"/>
            <a:ext cx="2579933" cy="3343275"/>
            <a:chOff x="2676987" y="2400300"/>
            <a:chExt cx="2579933" cy="3343275"/>
          </a:xfrm>
        </p:grpSpPr>
        <p:grpSp>
          <p:nvGrpSpPr>
            <p:cNvPr id="26" name="Group 25"/>
            <p:cNvGrpSpPr/>
            <p:nvPr/>
          </p:nvGrpSpPr>
          <p:grpSpPr>
            <a:xfrm>
              <a:off x="2676987" y="2400300"/>
              <a:ext cx="2579933" cy="3343275"/>
              <a:chOff x="1649167" y="2557462"/>
              <a:chExt cx="2579933" cy="334327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001592" y="3372148"/>
                <a:ext cx="222750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2000" dirty="0" smtClean="0"/>
              </a:p>
              <a:p>
                <a:r>
                  <a:rPr lang="en-GB" sz="2000" dirty="0" smtClean="0"/>
                  <a:t>React </a:t>
                </a:r>
                <a:r>
                  <a:rPr lang="en-GB" sz="2000" dirty="0" err="1" smtClean="0"/>
                  <a:t>Js</a:t>
                </a:r>
                <a:endParaRPr lang="en-GB" sz="2000" dirty="0" smtClean="0"/>
              </a:p>
              <a:p>
                <a:r>
                  <a:rPr lang="en-GB" sz="2000" dirty="0" smtClean="0"/>
                  <a:t>MUI</a:t>
                </a:r>
              </a:p>
              <a:p>
                <a:r>
                  <a:rPr lang="en-US" sz="2000" dirty="0" smtClean="0"/>
                  <a:t>React Bootstrap</a:t>
                </a:r>
                <a:endParaRPr lang="en-GB" sz="2000" dirty="0" smtClean="0"/>
              </a:p>
              <a:p>
                <a:r>
                  <a:rPr lang="en-GB" sz="2000" dirty="0" smtClean="0"/>
                  <a:t>React Router.</a:t>
                </a:r>
              </a:p>
              <a:p>
                <a:r>
                  <a:rPr lang="en-US" sz="2000" dirty="0" smtClean="0"/>
                  <a:t>Local </a:t>
                </a:r>
                <a:r>
                  <a:rPr lang="en-US" sz="2000" dirty="0" err="1" smtClean="0"/>
                  <a:t>Stroage</a:t>
                </a:r>
                <a:r>
                  <a:rPr lang="en-US" sz="2000" dirty="0" smtClean="0"/>
                  <a:t>.</a:t>
                </a:r>
                <a:endParaRPr lang="en-GB" sz="2000" dirty="0" smtClean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649167" y="2557462"/>
                <a:ext cx="2579933" cy="334327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V="1">
              <a:off x="2676987" y="3157538"/>
              <a:ext cx="2579933" cy="14287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209374" y="2548087"/>
              <a:ext cx="151515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Font</a:t>
              </a:r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End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0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735917" y="1187595"/>
            <a:ext cx="5992837" cy="751768"/>
          </a:xfrm>
          <a:prstGeom prst="round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UI</a:t>
            </a:r>
            <a:endParaRPr lang="en-GB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56" y="2073978"/>
            <a:ext cx="7577137" cy="40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1" y="1149950"/>
            <a:ext cx="9543560" cy="51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72" y="1199331"/>
            <a:ext cx="9848891" cy="50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373693"/>
          </a:solidFill>
          <a:ln>
            <a:solidFill>
              <a:srgbClr val="373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72" y="-191799"/>
            <a:ext cx="1507982" cy="1507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7" y="1147371"/>
            <a:ext cx="9537895" cy="50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177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SemiBold SemiConden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Ahsanul Islam</dc:creator>
  <cp:lastModifiedBy>Ahsanul Islam</cp:lastModifiedBy>
  <cp:revision>14</cp:revision>
  <dcterms:created xsi:type="dcterms:W3CDTF">2023-07-26T18:42:08Z</dcterms:created>
  <dcterms:modified xsi:type="dcterms:W3CDTF">2023-07-26T21:21:30Z</dcterms:modified>
</cp:coreProperties>
</file>