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eg"/>
  <Override PartName="/ppt/media/image4.jpg" ContentType="image/jpeg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7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E52E1-6820-4669-B0B3-85A7471EC8F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AF9D1-EBF4-49EB-AA64-6F9AEFE8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0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5E88-EDF2-4D99-96BD-DCB25A1199C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C55B-779C-444B-A0B3-E91A4260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4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5E88-EDF2-4D99-96BD-DCB25A1199C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C55B-779C-444B-A0B3-E91A4260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3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5E88-EDF2-4D99-96BD-DCB25A1199C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C55B-779C-444B-A0B3-E91A4260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4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5E88-EDF2-4D99-96BD-DCB25A1199C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C55B-779C-444B-A0B3-E91A4260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9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5E88-EDF2-4D99-96BD-DCB25A1199C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C55B-779C-444B-A0B3-E91A4260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9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5E88-EDF2-4D99-96BD-DCB25A1199C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C55B-779C-444B-A0B3-E91A4260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0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5E88-EDF2-4D99-96BD-DCB25A1199C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C55B-779C-444B-A0B3-E91A4260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3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5E88-EDF2-4D99-96BD-DCB25A1199C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C55B-779C-444B-A0B3-E91A4260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0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5E88-EDF2-4D99-96BD-DCB25A1199C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C55B-779C-444B-A0B3-E91A4260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4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5E88-EDF2-4D99-96BD-DCB25A1199C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C55B-779C-444B-A0B3-E91A4260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4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5E88-EDF2-4D99-96BD-DCB25A1199C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C55B-779C-444B-A0B3-E91A4260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6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C5E88-EDF2-4D99-96BD-DCB25A1199C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C55B-779C-444B-A0B3-E91A4260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91" y="1018905"/>
            <a:ext cx="9144000" cy="1254034"/>
          </a:xfrm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/>
          <a:lstStyle/>
          <a:p>
            <a:r>
              <a:rPr lang="en-US" dirty="0"/>
              <a:t>Project: Farm Together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318" y="2782063"/>
            <a:ext cx="5606310" cy="37366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265FFA-24D3-4E09-897A-81E1FA092BA4}"/>
              </a:ext>
            </a:extLst>
          </p:cNvPr>
          <p:cNvSpPr txBox="1"/>
          <p:nvPr/>
        </p:nvSpPr>
        <p:spPr>
          <a:xfrm>
            <a:off x="7500730" y="278206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Bodoni MT" panose="02070603080606020203" pitchFamily="18" charset="0"/>
              </a:rPr>
              <a:t>SUBMITTED BY ,</a:t>
            </a:r>
          </a:p>
          <a:p>
            <a:r>
              <a:rPr lang="en-US" sz="1800" dirty="0" err="1">
                <a:solidFill>
                  <a:schemeClr val="tx1"/>
                </a:solidFill>
                <a:latin typeface="Bodoni MT" panose="02070603080606020203" pitchFamily="18" charset="0"/>
              </a:rPr>
              <a:t>Ahasanul</a:t>
            </a:r>
            <a:r>
              <a:rPr lang="en-US" sz="1800" dirty="0">
                <a:solidFill>
                  <a:schemeClr val="tx1"/>
                </a:solidFill>
                <a:latin typeface="Bodoni MT" panose="02070603080606020203" pitchFamily="18" charset="0"/>
              </a:rPr>
              <a:t> Bari Rifat</a:t>
            </a:r>
          </a:p>
          <a:p>
            <a:endParaRPr lang="en-US" sz="1800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Bodoni MT" panose="02070603080606020203" pitchFamily="18" charset="0"/>
              </a:rPr>
              <a:t>UG02-47-18-0007</a:t>
            </a:r>
          </a:p>
          <a:p>
            <a:endParaRPr lang="en-US" sz="1800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Bodoni MT" panose="02070603080606020203" pitchFamily="18" charset="0"/>
              </a:rPr>
              <a:t>DEPARTMENT OF CSE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352EC-EC03-4CA2-832A-D281B596FA7D}"/>
              </a:ext>
            </a:extLst>
          </p:cNvPr>
          <p:cNvSpPr txBox="1"/>
          <p:nvPr/>
        </p:nvSpPr>
        <p:spPr>
          <a:xfrm>
            <a:off x="8035550" y="4875663"/>
            <a:ext cx="67983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Bodoni MT" panose="02070603080606020203" pitchFamily="18" charset="0"/>
              </a:rPr>
              <a:t>SUBMITTED TO</a:t>
            </a:r>
          </a:p>
          <a:p>
            <a:endParaRPr lang="en-US" sz="1800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Bodoni MT" panose="02070603080606020203" pitchFamily="18" charset="0"/>
              </a:rPr>
              <a:t>KHAN Md. HASIB</a:t>
            </a:r>
          </a:p>
          <a:p>
            <a:endParaRPr lang="en-US" sz="1800" b="1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Bodoni MT" panose="02070603080606020203" pitchFamily="18" charset="0"/>
              </a:rPr>
              <a:t>LECTURER 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163350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21AE-310B-4CD4-9FD6-044830B2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u="sng" dirty="0">
                <a:latin typeface="Britannic Bold" panose="020B0903060703020204" pitchFamily="34" charset="0"/>
              </a:rPr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C1D4-EF23-4792-96DF-20938E37E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 INTRODUCTION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Flow chart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Poppins"/>
              </a:rPr>
              <a:t> Technology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4.Diagram</a:t>
            </a:r>
          </a:p>
          <a:p>
            <a:pPr marL="0" indent="0">
              <a:buNone/>
            </a:pPr>
            <a:r>
              <a:rPr lang="en-US" dirty="0"/>
              <a:t>5.</a:t>
            </a:r>
            <a:r>
              <a:rPr lang="en-US" sz="28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/>
              </a:rPr>
              <a:t> Future improvements and plan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9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82BA-30BE-4973-9D8F-598A67B6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60B54-5001-43D2-BB02-8618D74AA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50505"/>
                </a:solidFill>
                <a:effectLst/>
                <a:highlight>
                  <a:srgbClr val="C0C0C0"/>
                </a:highlight>
                <a:latin typeface="Segoe UI Historic" panose="020B0502040204020203" pitchFamily="34" charset="0"/>
              </a:rPr>
              <a:t>An investment farm is an agricultural business operation that is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50505"/>
                </a:solidFill>
                <a:effectLst/>
                <a:highlight>
                  <a:srgbClr val="C0C0C0"/>
                </a:highlight>
                <a:latin typeface="Segoe UI Historic" panose="020B0502040204020203" pitchFamily="34" charset="0"/>
              </a:rPr>
              <a:t> purchased and operated with the intention of making a profit,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50505"/>
                </a:solidFill>
                <a:effectLst/>
                <a:highlight>
                  <a:srgbClr val="C0C0C0"/>
                </a:highlight>
                <a:latin typeface="Segoe UI Historic" panose="020B0502040204020203" pitchFamily="34" charset="0"/>
              </a:rPr>
              <a:t>or with the goal of creating a tax deduction for the owner.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50505"/>
                </a:solidFill>
                <a:effectLst/>
                <a:highlight>
                  <a:srgbClr val="C0C0C0"/>
                </a:highlight>
                <a:latin typeface="Segoe UI Historic" panose="020B0502040204020203" pitchFamily="34" charset="0"/>
              </a:rPr>
              <a:t> Agribusiness is the business sector encompassing farming and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50505"/>
                </a:solidFill>
                <a:effectLst/>
                <a:highlight>
                  <a:srgbClr val="C0C0C0"/>
                </a:highlight>
                <a:latin typeface="Segoe UI Historic" panose="020B0502040204020203" pitchFamily="34" charset="0"/>
              </a:rPr>
              <a:t> farming-related commercial activities.</a:t>
            </a:r>
          </a:p>
          <a:p>
            <a:pPr marL="0" indent="0">
              <a:buNone/>
            </a:pPr>
            <a:endParaRPr lang="en-US" b="0" i="0" dirty="0">
              <a:solidFill>
                <a:srgbClr val="050505"/>
              </a:solidFill>
              <a:effectLst/>
              <a:highlight>
                <a:srgbClr val="C0C0C0"/>
              </a:highlight>
              <a:latin typeface="Segoe UI Historic" panose="020B05020402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50505"/>
              </a:solidFill>
              <a:highlight>
                <a:srgbClr val="C0C0C0"/>
              </a:highlight>
              <a:latin typeface="Segoe UI Historic" panose="020B0502040204020203" pitchFamily="34" charset="0"/>
            </a:endParaRPr>
          </a:p>
          <a:p>
            <a:pPr marL="0" indent="0">
              <a:buNone/>
            </a:pPr>
            <a:endParaRPr 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0641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339256-AE42-49C0-A9D3-73BDCD579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31" y="0"/>
            <a:ext cx="1126213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60E9F9-1085-4C40-9D06-0B93F233587A}"/>
              </a:ext>
            </a:extLst>
          </p:cNvPr>
          <p:cNvSpPr/>
          <p:nvPr/>
        </p:nvSpPr>
        <p:spPr>
          <a:xfrm>
            <a:off x="398129" y="161991"/>
            <a:ext cx="31395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304080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1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softEdge rad="635000"/>
          </a:effectLst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solidFill>
                  <a:srgbClr val="7030A0"/>
                </a:solidFill>
              </a:rPr>
              <a:t>Others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2060"/>
                </a:solidFill>
              </a:rPr>
              <a:t>Communications Between Farmer And Investor:</a:t>
            </a:r>
          </a:p>
          <a:p>
            <a:endParaRPr lang="en-US" sz="3200" dirty="0">
              <a:solidFill>
                <a:srgbClr val="002060"/>
              </a:solidFill>
            </a:endParaRPr>
          </a:p>
          <a:p>
            <a:endParaRPr lang="en-US" sz="3200" dirty="0">
              <a:solidFill>
                <a:srgbClr val="002060"/>
              </a:solidFill>
            </a:endParaRPr>
          </a:p>
          <a:p>
            <a:endParaRPr lang="en-US" sz="3200" dirty="0">
              <a:solidFill>
                <a:srgbClr val="002060"/>
              </a:solidFill>
            </a:endParaRPr>
          </a:p>
          <a:p>
            <a:r>
              <a:rPr lang="en-US" sz="3200" dirty="0">
                <a:solidFill>
                  <a:srgbClr val="002060"/>
                </a:solidFill>
              </a:rPr>
              <a:t>Daily Status:</a:t>
            </a:r>
          </a:p>
          <a:p>
            <a:endParaRPr lang="en-US" sz="3200" dirty="0">
              <a:solidFill>
                <a:srgbClr val="002060"/>
              </a:solidFill>
            </a:endParaRPr>
          </a:p>
          <a:p>
            <a:endParaRPr lang="en-US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296" y="2477974"/>
            <a:ext cx="2847975" cy="12318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668" y="4723532"/>
            <a:ext cx="2539230" cy="145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6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7EAF0-6665-4C1F-80EF-E358B48CC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PHP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CSS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MYSQL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CF85BC-76D7-4A3F-8BD3-C5CFACC02B72}"/>
              </a:ext>
            </a:extLst>
          </p:cNvPr>
          <p:cNvSpPr/>
          <p:nvPr/>
        </p:nvSpPr>
        <p:spPr>
          <a:xfrm>
            <a:off x="967666" y="381740"/>
            <a:ext cx="10244831" cy="12339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0" i="0" dirty="0">
                <a:solidFill>
                  <a:srgbClr val="212529"/>
                </a:solidFill>
                <a:effectLst/>
                <a:latin typeface="Poppins"/>
              </a:rPr>
              <a:t>Technology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323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DAA1FC-1CEB-40C4-BE10-C817242E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Poppins"/>
              </a:rPr>
              <a:t>ERD Diagram</a:t>
            </a:r>
            <a:b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2D979F3-A54C-43F9-876D-256B6A758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2" y="1024168"/>
            <a:ext cx="11616304" cy="5692155"/>
          </a:xfrm>
        </p:spPr>
      </p:pic>
    </p:spTree>
    <p:extLst>
      <p:ext uri="{BB962C8B-B14F-4D97-AF65-F5344CB8AC3E}">
        <p14:creationId xmlns:p14="http://schemas.microsoft.com/office/powerpoint/2010/main" val="153712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C7A692-AA8D-4144-8730-E0ED8B580E23}"/>
              </a:ext>
            </a:extLst>
          </p:cNvPr>
          <p:cNvSpPr/>
          <p:nvPr/>
        </p:nvSpPr>
        <p:spPr>
          <a:xfrm>
            <a:off x="838200" y="372862"/>
            <a:ext cx="10515600" cy="119848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/>
              </a:rPr>
              <a:t>Future improvements and plan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0FD30E-BE78-425F-A1BF-4142C04274EC}"/>
              </a:ext>
            </a:extLst>
          </p:cNvPr>
          <p:cNvSpPr/>
          <p:nvPr/>
        </p:nvSpPr>
        <p:spPr>
          <a:xfrm>
            <a:off x="1228929" y="1875381"/>
            <a:ext cx="8039357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Buy Products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Appointing Agents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8905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8B2D4D-C14B-4757-9D1F-E8B81876D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6" y="194952"/>
            <a:ext cx="11301273" cy="6468096"/>
          </a:xfrm>
        </p:spPr>
      </p:pic>
    </p:spTree>
    <p:extLst>
      <p:ext uri="{BB962C8B-B14F-4D97-AF65-F5344CB8AC3E}">
        <p14:creationId xmlns:p14="http://schemas.microsoft.com/office/powerpoint/2010/main" val="413211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124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Bodoni MT</vt:lpstr>
      <vt:lpstr>Britannic Bold</vt:lpstr>
      <vt:lpstr>Calibri</vt:lpstr>
      <vt:lpstr>Calibri Light</vt:lpstr>
      <vt:lpstr>Poppins</vt:lpstr>
      <vt:lpstr>Segoe UI Historic</vt:lpstr>
      <vt:lpstr>Office Theme</vt:lpstr>
      <vt:lpstr>Project: Farm Together</vt:lpstr>
      <vt:lpstr>OUTLINE</vt:lpstr>
      <vt:lpstr>INTRODUCTION </vt:lpstr>
      <vt:lpstr>PowerPoint Presentation</vt:lpstr>
      <vt:lpstr>Others Features</vt:lpstr>
      <vt:lpstr>PowerPoint Presentation</vt:lpstr>
      <vt:lpstr>ERD Diagram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FarmTogether</dc:title>
  <dc:creator>Md. Sakib Hossain</dc:creator>
  <cp:lastModifiedBy>RIFAT</cp:lastModifiedBy>
  <cp:revision>31</cp:revision>
  <dcterms:created xsi:type="dcterms:W3CDTF">2021-04-15T17:03:52Z</dcterms:created>
  <dcterms:modified xsi:type="dcterms:W3CDTF">2021-09-16T15:10:03Z</dcterms:modified>
</cp:coreProperties>
</file>